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git-osx-install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DigFarmer/test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50004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分布式软件管理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0034" y="1857364"/>
            <a:ext cx="8286808" cy="3781436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>
                <a:solidFill>
                  <a:schemeClr val="tx1"/>
                </a:solidFill>
              </a:rPr>
              <a:t>        Git</a:t>
            </a:r>
            <a:r>
              <a:rPr lang="zh-CN" altLang="en-US" sz="2000" dirty="0" smtClean="0">
                <a:solidFill>
                  <a:schemeClr val="tx1"/>
                </a:solidFill>
              </a:rPr>
              <a:t>是一个分布式版本控制／软件配置管理软件，原是</a:t>
            </a:r>
            <a:r>
              <a:rPr lang="en-US" altLang="zh-CN" sz="2000" dirty="0" smtClean="0">
                <a:solidFill>
                  <a:schemeClr val="tx1"/>
                </a:solidFill>
              </a:rPr>
              <a:t>Linux</a:t>
            </a:r>
            <a:r>
              <a:rPr lang="zh-CN" altLang="en-US" sz="2000" dirty="0" smtClean="0">
                <a:solidFill>
                  <a:schemeClr val="tx1"/>
                </a:solidFill>
              </a:rPr>
              <a:t>内核开发者林纳斯</a:t>
            </a:r>
            <a:r>
              <a:rPr lang="en-US" altLang="zh-CN" sz="2000" dirty="0" smtClean="0">
                <a:solidFill>
                  <a:schemeClr val="tx1"/>
                </a:solidFill>
              </a:rPr>
              <a:t>·</a:t>
            </a:r>
            <a:r>
              <a:rPr lang="zh-CN" altLang="en-US" sz="2000" dirty="0" smtClean="0">
                <a:solidFill>
                  <a:schemeClr val="tx1"/>
                </a:solidFill>
              </a:rPr>
              <a:t>托瓦兹（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Linus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Torvalds</a:t>
            </a:r>
            <a:r>
              <a:rPr lang="zh-CN" altLang="en-US" sz="2000" dirty="0" smtClean="0">
                <a:solidFill>
                  <a:schemeClr val="tx1"/>
                </a:solidFill>
              </a:rPr>
              <a:t>）为更好地管理</a:t>
            </a:r>
            <a:r>
              <a:rPr lang="en-US" altLang="zh-CN" sz="2000" dirty="0" smtClean="0">
                <a:solidFill>
                  <a:schemeClr val="tx1"/>
                </a:solidFill>
              </a:rPr>
              <a:t>Linux</a:t>
            </a:r>
            <a:r>
              <a:rPr lang="zh-CN" altLang="en-US" sz="2000" dirty="0" smtClean="0">
                <a:solidFill>
                  <a:schemeClr val="tx1"/>
                </a:solidFill>
              </a:rPr>
              <a:t>内核开发而设计。和</a:t>
            </a:r>
            <a:r>
              <a:rPr lang="en-US" altLang="zh-CN" sz="2000" dirty="0" smtClean="0">
                <a:solidFill>
                  <a:schemeClr val="tx1"/>
                </a:solidFill>
              </a:rPr>
              <a:t>SVN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CVS</a:t>
            </a:r>
            <a:r>
              <a:rPr lang="zh-CN" altLang="en-US" sz="2000" dirty="0" smtClean="0">
                <a:solidFill>
                  <a:schemeClr val="tx1"/>
                </a:solidFill>
              </a:rPr>
              <a:t>不同，不是集中化的版本控制系统。提供全局的配置管理。</a:t>
            </a:r>
            <a:r>
              <a:rPr lang="zh-CN" altLang="en-US" sz="2000" dirty="0" smtClean="0"/>
              <a:t> 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eb4py.s3.amazonaws.com/site_media/uploads/gi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3071810"/>
            <a:ext cx="3157552" cy="31575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加入当前</a:t>
            </a:r>
            <a:r>
              <a:rPr lang="zh-CN" altLang="en-US" sz="2000" dirty="0" smtClean="0"/>
              <a:t>的</a:t>
            </a:r>
            <a:r>
              <a:rPr lang="zh-CN" altLang="en-US" sz="2000" dirty="0" smtClean="0"/>
              <a:t>远程</a:t>
            </a:r>
            <a:r>
              <a:rPr lang="zh-CN" altLang="en-US" sz="2000" dirty="0" smtClean="0"/>
              <a:t>仓库</a:t>
            </a:r>
            <a:r>
              <a:rPr lang="zh-CN" altLang="en-US" sz="2000" dirty="0" smtClean="0"/>
              <a:t>是新的里面没有东西，那就可以先在本地开发了，但如果是后期加入的成员连接进来的就需要  再输入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pull origin master </a:t>
            </a:r>
            <a:r>
              <a:rPr lang="zh-CN" altLang="en-US" sz="2000" dirty="0" smtClean="0"/>
              <a:t>来获取最新的代码，</a:t>
            </a:r>
            <a:r>
              <a:rPr lang="en-US" altLang="zh-CN" sz="2000" dirty="0" smtClean="0"/>
              <a:t>pull  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push </a:t>
            </a:r>
            <a:r>
              <a:rPr lang="zh-CN" altLang="en-US" sz="2000" dirty="0" smtClean="0"/>
              <a:t>是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相对的两条命令，非常重要，上面这条指令就是指</a:t>
            </a:r>
            <a:r>
              <a:rPr lang="en-US" altLang="zh-CN" sz="2000" dirty="0" smtClean="0"/>
              <a:t>pull </a:t>
            </a:r>
            <a:r>
              <a:rPr lang="zh-CN" altLang="en-US" sz="2000" dirty="0" smtClean="0"/>
              <a:t>下 </a:t>
            </a:r>
            <a:r>
              <a:rPr lang="en-US" altLang="zh-CN" sz="2000" dirty="0" smtClean="0"/>
              <a:t>origin  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master </a:t>
            </a:r>
            <a:r>
              <a:rPr lang="zh-CN" altLang="en-US" sz="2000" dirty="0" smtClean="0"/>
              <a:t>主分支。当然如果切入的其他分支也可以修改需要</a:t>
            </a:r>
            <a:r>
              <a:rPr lang="en-US" altLang="zh-CN" sz="2000" dirty="0" smtClean="0"/>
              <a:t>pull </a:t>
            </a:r>
            <a:r>
              <a:rPr lang="zh-CN" altLang="en-US" sz="2000" dirty="0" smtClean="0"/>
              <a:t>的分支部分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产生连接好好，下一步就是添加文件</a:t>
            </a:r>
            <a:r>
              <a:rPr lang="zh-CN" altLang="en-US" sz="2000" dirty="0" smtClean="0"/>
              <a:t>，添加文件使用</a:t>
            </a:r>
            <a:r>
              <a:rPr lang="en-US" altLang="zh-CN" sz="2000" dirty="0" smtClean="0"/>
              <a:t>add</a:t>
            </a:r>
            <a:r>
              <a:rPr lang="zh-CN" altLang="en-US" sz="2000" dirty="0" smtClean="0"/>
              <a:t>命令，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输入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add &lt;file&gt; </a:t>
            </a:r>
            <a:r>
              <a:rPr lang="zh-CN" altLang="en-US" sz="2000" dirty="0" smtClean="0"/>
              <a:t>即可加入到本地仓库中的缓冲位置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再输入</a:t>
            </a:r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commit -m </a:t>
            </a:r>
            <a:r>
              <a:rPr lang="en-US" altLang="zh-CN" sz="2000" dirty="0" smtClean="0"/>
              <a:t>“</a:t>
            </a:r>
            <a:r>
              <a:rPr lang="zh-CN" altLang="en-US" sz="2000" dirty="0" smtClean="0"/>
              <a:t>代码</a:t>
            </a:r>
            <a:r>
              <a:rPr lang="zh-CN" altLang="en-US" sz="2000" dirty="0" smtClean="0"/>
              <a:t>提交</a:t>
            </a:r>
            <a:r>
              <a:rPr lang="zh-CN" altLang="en-US" sz="2000" dirty="0" smtClean="0"/>
              <a:t>信息</a:t>
            </a:r>
            <a:r>
              <a:rPr lang="en-US" altLang="zh-CN" sz="2000" dirty="0" smtClean="0"/>
              <a:t>“   </a:t>
            </a:r>
            <a:r>
              <a:rPr lang="zh-CN" altLang="en-US" sz="2000" dirty="0" smtClean="0"/>
              <a:t>这时候代码就提交到本地仓库了。</a:t>
            </a:r>
            <a:r>
              <a:rPr lang="en-US" altLang="zh-CN" sz="2000" dirty="0" smtClean="0"/>
              <a:t>c</a:t>
            </a:r>
            <a:r>
              <a:rPr lang="en-US" altLang="zh-CN" sz="2000" dirty="0" smtClean="0"/>
              <a:t>ommit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也是比较多功能的命令 ，常用的就是</a:t>
            </a:r>
            <a:r>
              <a:rPr lang="en-US" altLang="zh-CN" sz="2000" dirty="0" smtClean="0"/>
              <a:t>-m ,</a:t>
            </a:r>
            <a:r>
              <a:rPr lang="zh-CN" altLang="en-US" sz="2000" dirty="0" smtClean="0"/>
              <a:t>提交代码并添加信息。</a:t>
            </a:r>
            <a:endParaRPr lang="en-US" altLang="zh-CN" sz="2000" dirty="0" smtClean="0"/>
          </a:p>
          <a:p>
            <a:r>
              <a:rPr lang="zh-CN" altLang="en-US" sz="2000" dirty="0" smtClean="0"/>
              <a:t>本地仓库已经发生，接下来就是吧代码提交到远程的管理仓库了，输入</a:t>
            </a:r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push origin master </a:t>
            </a:r>
            <a:r>
              <a:rPr lang="zh-CN" altLang="en-US" sz="2000" dirty="0" smtClean="0"/>
              <a:t>， 提交</a:t>
            </a:r>
            <a:r>
              <a:rPr lang="en-US" altLang="zh-CN" sz="2000" dirty="0" smtClean="0"/>
              <a:t>origin  URL </a:t>
            </a:r>
            <a:r>
              <a:rPr lang="zh-CN" altLang="en-US" sz="2000" dirty="0" smtClean="0"/>
              <a:t>上的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主分支。接下来提交成功就发现</a:t>
            </a:r>
            <a:r>
              <a:rPr lang="en-US" altLang="zh-CN" sz="2000" dirty="0" err="1" smtClean="0"/>
              <a:t>github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上有你上传的代码了。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071678"/>
            <a:ext cx="41814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的分支与管理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2000" dirty="0" smtClean="0"/>
              <a:t>前面介绍罗里吧嗦了一大偏实际重点说的就是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的分支管理和开发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分支是用来将特性开发绝缘开来的</a:t>
            </a:r>
            <a:r>
              <a:rPr lang="zh-CN" altLang="en-US" sz="2000" dirty="0" smtClean="0"/>
              <a:t>。</a:t>
            </a:r>
            <a:r>
              <a:rPr lang="zh-CN" altLang="en-US" sz="2000" dirty="0" smtClean="0"/>
              <a:t>在你创建仓库的时候，</a:t>
            </a:r>
            <a:r>
              <a:rPr lang="en-US" altLang="zh-CN" sz="2000" i="1" dirty="0" smtClean="0"/>
              <a:t>master</a:t>
            </a:r>
            <a:r>
              <a:rPr lang="zh-CN" altLang="en-US" sz="2000" dirty="0" smtClean="0"/>
              <a:t> 是“默认的”。在其他分支上进行开发，完成后再将它们合并到主分支上。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创建一个叫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feature</a:t>
            </a:r>
            <a:r>
              <a:rPr lang="zh-CN" altLang="en-US" sz="2000" dirty="0" smtClean="0"/>
              <a:t>”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并且切换过去 </a:t>
            </a:r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checkout –b feature </a:t>
            </a:r>
          </a:p>
          <a:p>
            <a:pPr>
              <a:buNone/>
            </a:pPr>
            <a:r>
              <a:rPr lang="zh-CN" altLang="en-US" sz="2000" dirty="0" smtClean="0"/>
              <a:t>切换回主分支 </a:t>
            </a:r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checkout master  </a:t>
            </a:r>
          </a:p>
          <a:p>
            <a:pPr>
              <a:buNone/>
            </a:pPr>
            <a:r>
              <a:rPr lang="zh-CN" altLang="en-US" sz="2000" dirty="0" smtClean="0"/>
              <a:t>删除分支 </a:t>
            </a:r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geit</a:t>
            </a:r>
            <a:r>
              <a:rPr lang="en-US" altLang="zh-CN" sz="2000" dirty="0" smtClean="0"/>
              <a:t> checkout –d feature</a:t>
            </a:r>
          </a:p>
          <a:p>
            <a:pPr>
              <a:buNone/>
            </a:pPr>
            <a:endParaRPr lang="en-US" altLang="zh-CN" sz="2000" dirty="0" smtClean="0"/>
          </a:p>
          <a:p>
            <a:r>
              <a:rPr lang="zh-CN" altLang="en-US" sz="2000" dirty="0" smtClean="0"/>
              <a:t>在开发过程中 两个或多个分支完成后或阶段性的完成后，要和其母分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支合并代码， 例如在当前分支要合并到</a:t>
            </a:r>
            <a:r>
              <a:rPr lang="en-US" altLang="zh-CN" sz="2000" dirty="0" smtClean="0"/>
              <a:t>master </a:t>
            </a:r>
            <a:r>
              <a:rPr lang="zh-CN" altLang="en-US" sz="2000" dirty="0" smtClean="0"/>
              <a:t>分支上，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使用命令</a:t>
            </a:r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merge  master ,</a:t>
            </a:r>
            <a:r>
              <a:rPr lang="zh-CN" altLang="en-US" sz="2000" dirty="0" smtClean="0"/>
              <a:t>当然如果同一个文件被两个人修改那就很容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易出现冲突，这个就需要人肉去合并了，如果想知道是什么冲突可以使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用 </a:t>
            </a:r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diff </a:t>
            </a:r>
            <a:r>
              <a:rPr lang="en-US" altLang="zh-CN" sz="2000" dirty="0" smtClean="0"/>
              <a:t>feature master   </a:t>
            </a:r>
            <a:r>
              <a:rPr lang="zh-CN" altLang="en-US" sz="2000" dirty="0" smtClean="0"/>
              <a:t>来查看 </a:t>
            </a:r>
            <a:r>
              <a:rPr lang="en-US" altLang="zh-CN" sz="2000" dirty="0" smtClean="0"/>
              <a:t>feature</a:t>
            </a:r>
            <a:r>
              <a:rPr lang="zh-CN" altLang="en-US" sz="2000" dirty="0" smtClean="0"/>
              <a:t>分支和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分支的区别。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开发的良好习惯就是每次工作之前 都 </a:t>
            </a:r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pull </a:t>
            </a:r>
            <a:r>
              <a:rPr lang="zh-CN" altLang="en-US" sz="2000" dirty="0" smtClean="0"/>
              <a:t>来获得最新的母分支，然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后再继续做开发，这样能减少发生冲突的几率和合并时所带来的繁琐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3298" y="1285860"/>
            <a:ext cx="74906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zh-CN" alt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3000372"/>
            <a:ext cx="21050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4942" y="0"/>
            <a:ext cx="3786214" cy="6858000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+mn-ea"/>
              </a:rPr>
              <a:t>主要分支</a:t>
            </a:r>
          </a:p>
          <a:p>
            <a:pPr lvl="1"/>
            <a:r>
              <a:rPr lang="en-US" sz="1800" dirty="0" smtClean="0">
                <a:latin typeface="+mn-ea"/>
              </a:rPr>
              <a:t>master: </a:t>
            </a:r>
            <a:r>
              <a:rPr lang="zh-CN" altLang="en-US" sz="1800" dirty="0" smtClean="0">
                <a:latin typeface="+mn-ea"/>
              </a:rPr>
              <a:t>永遠處在 </a:t>
            </a:r>
            <a:r>
              <a:rPr lang="en-US" sz="1800" dirty="0" smtClean="0">
                <a:latin typeface="+mn-ea"/>
              </a:rPr>
              <a:t>production-ready </a:t>
            </a:r>
            <a:r>
              <a:rPr lang="zh-CN" altLang="en-US" sz="1800" dirty="0" smtClean="0">
                <a:latin typeface="+mn-ea"/>
              </a:rPr>
              <a:t>狀態</a:t>
            </a:r>
          </a:p>
          <a:p>
            <a:pPr lvl="1"/>
            <a:r>
              <a:rPr lang="en-US" sz="1800" dirty="0" smtClean="0">
                <a:latin typeface="+mn-ea"/>
              </a:rPr>
              <a:t>develop: </a:t>
            </a:r>
            <a:r>
              <a:rPr lang="zh-CN" altLang="en-US" sz="1800" dirty="0" smtClean="0">
                <a:latin typeface="+mn-ea"/>
              </a:rPr>
              <a:t>最新的下次發佈開發狀態</a:t>
            </a:r>
          </a:p>
          <a:p>
            <a:r>
              <a:rPr lang="zh-CN" altLang="en-US" sz="1800" dirty="0" smtClean="0">
                <a:latin typeface="+mn-ea"/>
              </a:rPr>
              <a:t>支援性分支</a:t>
            </a:r>
          </a:p>
          <a:p>
            <a:pPr lvl="1"/>
            <a:r>
              <a:rPr lang="en-US" sz="1800" dirty="0" smtClean="0">
                <a:latin typeface="+mn-ea"/>
              </a:rPr>
              <a:t>Feature branches: </a:t>
            </a:r>
            <a:r>
              <a:rPr lang="zh-CN" altLang="en-US" sz="1800" dirty="0" smtClean="0">
                <a:latin typeface="+mn-ea"/>
              </a:rPr>
              <a:t>開發新功能都從 </a:t>
            </a:r>
            <a:r>
              <a:rPr lang="en-US" sz="1800" dirty="0" smtClean="0">
                <a:latin typeface="+mn-ea"/>
              </a:rPr>
              <a:t>develop </a:t>
            </a:r>
            <a:r>
              <a:rPr lang="zh-CN" altLang="en-US" sz="1800" dirty="0" smtClean="0">
                <a:latin typeface="+mn-ea"/>
              </a:rPr>
              <a:t>分支出來，完成後 </a:t>
            </a:r>
            <a:r>
              <a:rPr lang="en-US" sz="1800" dirty="0" smtClean="0">
                <a:latin typeface="+mn-ea"/>
              </a:rPr>
              <a:t>merge </a:t>
            </a:r>
            <a:r>
              <a:rPr lang="zh-CN" altLang="en-US" sz="1800" dirty="0" smtClean="0">
                <a:latin typeface="+mn-ea"/>
              </a:rPr>
              <a:t>回 </a:t>
            </a:r>
            <a:r>
              <a:rPr lang="en-US" sz="1800" dirty="0" smtClean="0">
                <a:latin typeface="+mn-ea"/>
              </a:rPr>
              <a:t>develop</a:t>
            </a:r>
          </a:p>
          <a:p>
            <a:pPr lvl="1"/>
            <a:r>
              <a:rPr lang="en-US" sz="1800" dirty="0" smtClean="0">
                <a:latin typeface="+mn-ea"/>
              </a:rPr>
              <a:t>Release branches: </a:t>
            </a:r>
            <a:r>
              <a:rPr lang="zh-CN" altLang="en-US" sz="1800" dirty="0" smtClean="0">
                <a:latin typeface="+mn-ea"/>
              </a:rPr>
              <a:t>準備要 </a:t>
            </a:r>
            <a:r>
              <a:rPr lang="en-US" sz="1800" dirty="0" smtClean="0">
                <a:latin typeface="+mn-ea"/>
              </a:rPr>
              <a:t>release </a:t>
            </a:r>
            <a:r>
              <a:rPr lang="zh-CN" altLang="en-US" sz="1800" dirty="0" smtClean="0">
                <a:latin typeface="+mn-ea"/>
              </a:rPr>
              <a:t>的版本，只修 </a:t>
            </a:r>
            <a:r>
              <a:rPr lang="en-US" sz="1800" dirty="0" smtClean="0">
                <a:latin typeface="+mn-ea"/>
              </a:rPr>
              <a:t>bugs。</a:t>
            </a:r>
            <a:r>
              <a:rPr lang="zh-CN" altLang="en-US" sz="1800" dirty="0" smtClean="0">
                <a:latin typeface="+mn-ea"/>
              </a:rPr>
              <a:t>從 </a:t>
            </a:r>
            <a:r>
              <a:rPr lang="en-US" sz="1800" dirty="0" smtClean="0">
                <a:latin typeface="+mn-ea"/>
              </a:rPr>
              <a:t>develop </a:t>
            </a:r>
            <a:r>
              <a:rPr lang="zh-CN" altLang="en-US" sz="1800" dirty="0" smtClean="0">
                <a:latin typeface="+mn-ea"/>
              </a:rPr>
              <a:t>分支出來，完成後 </a:t>
            </a:r>
            <a:r>
              <a:rPr lang="en-US" sz="1800" dirty="0" smtClean="0">
                <a:latin typeface="+mn-ea"/>
              </a:rPr>
              <a:t>merge </a:t>
            </a:r>
            <a:r>
              <a:rPr lang="zh-CN" altLang="en-US" sz="1800" dirty="0" smtClean="0">
                <a:latin typeface="+mn-ea"/>
              </a:rPr>
              <a:t>回 </a:t>
            </a:r>
            <a:r>
              <a:rPr lang="en-US" sz="1800" dirty="0" smtClean="0">
                <a:latin typeface="+mn-ea"/>
              </a:rPr>
              <a:t>master </a:t>
            </a:r>
            <a:r>
              <a:rPr lang="zh-CN" altLang="en-US" sz="1800" dirty="0" smtClean="0">
                <a:latin typeface="+mn-ea"/>
              </a:rPr>
              <a:t>和 </a:t>
            </a:r>
            <a:r>
              <a:rPr lang="en-US" sz="1800" dirty="0" smtClean="0">
                <a:latin typeface="+mn-ea"/>
              </a:rPr>
              <a:t>develop</a:t>
            </a:r>
          </a:p>
          <a:p>
            <a:pPr lvl="1"/>
            <a:r>
              <a:rPr lang="en-US" sz="1800" dirty="0" err="1" smtClean="0">
                <a:latin typeface="+mn-ea"/>
              </a:rPr>
              <a:t>Hotfix</a:t>
            </a:r>
            <a:r>
              <a:rPr lang="en-US" sz="1800" dirty="0" smtClean="0">
                <a:latin typeface="+mn-ea"/>
              </a:rPr>
              <a:t> branches: </a:t>
            </a:r>
            <a:r>
              <a:rPr lang="zh-CN" altLang="en-US" sz="1800" dirty="0" smtClean="0">
                <a:latin typeface="+mn-ea"/>
              </a:rPr>
              <a:t>等不及 </a:t>
            </a:r>
            <a:r>
              <a:rPr lang="en-US" sz="1800" dirty="0" smtClean="0">
                <a:latin typeface="+mn-ea"/>
              </a:rPr>
              <a:t>release </a:t>
            </a:r>
            <a:r>
              <a:rPr lang="zh-CN" altLang="en-US" sz="1800" dirty="0" smtClean="0">
                <a:latin typeface="+mn-ea"/>
              </a:rPr>
              <a:t>版本就必須馬上修 </a:t>
            </a:r>
            <a:r>
              <a:rPr lang="en-US" sz="1800" dirty="0" smtClean="0">
                <a:latin typeface="+mn-ea"/>
              </a:rPr>
              <a:t>master </a:t>
            </a:r>
            <a:r>
              <a:rPr lang="zh-CN" altLang="en-US" sz="1800" dirty="0" smtClean="0">
                <a:latin typeface="+mn-ea"/>
              </a:rPr>
              <a:t>趕上線的情況。會從 </a:t>
            </a:r>
            <a:r>
              <a:rPr lang="en-US" sz="1800" dirty="0" smtClean="0">
                <a:latin typeface="+mn-ea"/>
              </a:rPr>
              <a:t>master </a:t>
            </a:r>
            <a:r>
              <a:rPr lang="zh-CN" altLang="en-US" sz="1800" dirty="0" smtClean="0">
                <a:latin typeface="+mn-ea"/>
              </a:rPr>
              <a:t>分支出來，完成後 </a:t>
            </a:r>
            <a:r>
              <a:rPr lang="en-US" sz="1800" dirty="0" smtClean="0">
                <a:latin typeface="+mn-ea"/>
              </a:rPr>
              <a:t>merge </a:t>
            </a:r>
            <a:r>
              <a:rPr lang="zh-CN" altLang="en-US" sz="1800" dirty="0" smtClean="0">
                <a:latin typeface="+mn-ea"/>
              </a:rPr>
              <a:t>回 </a:t>
            </a:r>
            <a:r>
              <a:rPr lang="en-US" sz="1800" dirty="0" smtClean="0">
                <a:latin typeface="+mn-ea"/>
              </a:rPr>
              <a:t>master </a:t>
            </a:r>
            <a:r>
              <a:rPr lang="zh-CN" altLang="en-US" sz="1800" dirty="0" smtClean="0">
                <a:latin typeface="+mn-ea"/>
              </a:rPr>
              <a:t>和 </a:t>
            </a:r>
            <a:r>
              <a:rPr lang="en-US" sz="1800" dirty="0" smtClean="0">
                <a:latin typeface="+mn-ea"/>
              </a:rPr>
              <a:t>develop</a:t>
            </a:r>
          </a:p>
          <a:p>
            <a:endParaRPr lang="zh-CN" altLang="en-US" dirty="0"/>
          </a:p>
        </p:txBody>
      </p:sp>
      <p:pic>
        <p:nvPicPr>
          <p:cNvPr id="14338" name="Picture 2" descr="http://ihower.tw/blog/wp-content/uploads/2011/02/Screen-shot-2009-12-24-at-11.32.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143504" cy="68608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93978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开发流程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85723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smtClean="0"/>
              <a:t>         </a:t>
            </a:r>
            <a:r>
              <a:rPr lang="zh-CN" altLang="en-US" sz="1800" dirty="0" smtClean="0"/>
              <a:t>上面一副图基本就是一个</a:t>
            </a: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的开发流程模式，罗里吧嗦的这里再细讲一次。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         总的来说，就是一个项目只有两个分支，一个分支是主分支，这个分支只用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于部署，对于一些大版本的部署就使用主分支；另一个分支为开发分支，所有开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发人员都只在这个开发分支上进行操作，主分支可以定期或者定版本的从开发分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支上合并用于部署。除了这两个固定的分支外，可以有很多临时性的分支，比如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一个功能一个分支，一个</a:t>
            </a:r>
            <a:r>
              <a:rPr lang="en-US" altLang="zh-CN" sz="1800" dirty="0" smtClean="0"/>
              <a:t>bug</a:t>
            </a:r>
            <a:r>
              <a:rPr lang="zh-CN" altLang="en-US" sz="1800" dirty="0" smtClean="0"/>
              <a:t>修改一个分支等。当每个临时性的分支完成后，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merge</a:t>
            </a:r>
            <a:r>
              <a:rPr lang="zh-CN" altLang="en-US" sz="1800" dirty="0" smtClean="0"/>
              <a:t>进开发分支，这个临时性分支就完成了历史的使命，可以说拜拜了。当然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留着也行，只要你不觉得以后分支太多太花眼的话。</a:t>
            </a:r>
            <a:endParaRPr lang="zh-CN" altLang="en-US" sz="1800" dirty="0"/>
          </a:p>
        </p:txBody>
      </p:sp>
      <p:pic>
        <p:nvPicPr>
          <p:cNvPr id="15362" name="Picture 2" descr="Git Branching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77082"/>
            <a:ext cx="9144000" cy="31809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Git</a:t>
            </a:r>
            <a:r>
              <a:rPr lang="zh-CN" altLang="en-US" sz="3200" b="1" dirty="0" smtClean="0"/>
              <a:t>的基本操作</a:t>
            </a:r>
            <a:r>
              <a:rPr lang="en-US" altLang="zh-CN" sz="3200" b="1" dirty="0" smtClean="0"/>
              <a:t>-</a:t>
            </a:r>
            <a:r>
              <a:rPr lang="zh-CN" altLang="en-US" sz="3200" b="1" dirty="0" smtClean="0"/>
              <a:t>安装</a:t>
            </a:r>
            <a:r>
              <a:rPr lang="zh-CN" altLang="en-US" sz="3200" dirty="0" smtClean="0"/>
              <a:t> 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 </a:t>
            </a:r>
            <a:r>
              <a:rPr lang="en-US" sz="1800" dirty="0" smtClean="0"/>
              <a:t>1、</a:t>
            </a:r>
            <a:r>
              <a:rPr lang="en-US" altLang="zh-CN" sz="1800" dirty="0" smtClean="0"/>
              <a:t>linux</a:t>
            </a:r>
            <a:r>
              <a:rPr lang="en-US" sz="1800" dirty="0" smtClean="0"/>
              <a:t> </a:t>
            </a:r>
            <a:br>
              <a:rPr lang="en-US" sz="1800" dirty="0" smtClean="0"/>
            </a:br>
            <a:r>
              <a:rPr lang="en-US" sz="1800" dirty="0" smtClean="0"/>
              <a:t> 	 </a:t>
            </a:r>
            <a:r>
              <a:rPr lang="en-US" sz="1800" dirty="0" err="1" smtClean="0"/>
              <a:t>sudo</a:t>
            </a:r>
            <a:r>
              <a:rPr lang="en-US" sz="1800" dirty="0" smtClean="0"/>
              <a:t> apt-get install </a:t>
            </a:r>
            <a:r>
              <a:rPr lang="en-US" sz="1800" dirty="0" err="1" smtClean="0"/>
              <a:t>git</a:t>
            </a:r>
            <a:r>
              <a:rPr lang="en-US" sz="1800" dirty="0" smtClean="0"/>
              <a:t>-core</a:t>
            </a:r>
          </a:p>
          <a:p>
            <a:pPr>
              <a:buNone/>
            </a:pPr>
            <a:r>
              <a:rPr lang="en-US" sz="1800" dirty="0" smtClean="0"/>
              <a:t> 2、Windows </a:t>
            </a:r>
            <a:br>
              <a:rPr lang="en-US" sz="1800" dirty="0" smtClean="0"/>
            </a:br>
            <a:r>
              <a:rPr lang="en-US" sz="1800" dirty="0" smtClean="0"/>
              <a:t>	 </a:t>
            </a:r>
            <a:r>
              <a:rPr lang="zh-CN" altLang="en-US" sz="1800" dirty="0" smtClean="0"/>
              <a:t>安装</a:t>
            </a:r>
            <a:r>
              <a:rPr lang="en-US" sz="1800" dirty="0" err="1" smtClean="0"/>
              <a:t>msysgit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         http://code.google.com/p/msysgit/ </a:t>
            </a:r>
          </a:p>
          <a:p>
            <a:pPr>
              <a:buNone/>
            </a:pPr>
            <a:r>
              <a:rPr lang="en-US" sz="1800" dirty="0" smtClean="0"/>
              <a:t>3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mac</a:t>
            </a:r>
            <a:r>
              <a:rPr lang="en-US" altLang="zh-CN" sz="1800" dirty="0" smtClean="0"/>
              <a:t> </a:t>
            </a:r>
          </a:p>
          <a:p>
            <a:pPr fontAlgn="base">
              <a:buNone/>
            </a:pPr>
            <a:r>
              <a:rPr lang="en-US" altLang="zh-CN" sz="1800" dirty="0" smtClean="0"/>
              <a:t>		</a:t>
            </a:r>
            <a:r>
              <a:rPr lang="zh-CN" altLang="en-US" sz="1800" dirty="0" smtClean="0"/>
              <a:t>第一种：在 </a:t>
            </a:r>
            <a:r>
              <a:rPr lang="en-US" altLang="zh-CN" sz="1800" dirty="0" smtClean="0"/>
              <a:t>Mac </a:t>
            </a:r>
            <a:r>
              <a:rPr lang="zh-CN" altLang="en-US" sz="1800" dirty="0" smtClean="0"/>
              <a:t>上安装 </a:t>
            </a:r>
            <a:r>
              <a:rPr lang="en-US" altLang="zh-CN" sz="1800" dirty="0" smtClean="0"/>
              <a:t>Git </a:t>
            </a:r>
            <a:r>
              <a:rPr lang="zh-CN" altLang="en-US" sz="1800" dirty="0" smtClean="0"/>
              <a:t>有两种方式。最容易的当属使用图形化的 </a:t>
            </a:r>
            <a:r>
              <a:rPr lang="en-US" altLang="zh-CN" sz="1800" dirty="0" smtClean="0"/>
              <a:t>Git </a:t>
            </a:r>
            <a:r>
              <a:rPr lang="zh-CN" altLang="en-US" sz="1800" dirty="0" smtClean="0"/>
              <a:t>安装工具，下载地址在：</a:t>
            </a:r>
            <a:r>
              <a:rPr lang="en-US" altLang="zh-CN" sz="1800" dirty="0" smtClean="0">
                <a:hlinkClick r:id="rId2"/>
              </a:rPr>
              <a:t>http://code.google.com/p/git-osx-installer</a:t>
            </a:r>
            <a:endParaRPr lang="en-US" altLang="zh-CN" sz="1800" dirty="0" smtClean="0"/>
          </a:p>
          <a:p>
            <a:pPr fontAlgn="base">
              <a:buNone/>
            </a:pPr>
            <a:r>
              <a:rPr lang="en-US" sz="1800" dirty="0" smtClean="0"/>
              <a:t>		</a:t>
            </a:r>
            <a:r>
              <a:rPr lang="zh-CN" altLang="en-US" sz="1800" dirty="0" smtClean="0"/>
              <a:t>第二种：通过 </a:t>
            </a:r>
            <a:r>
              <a:rPr lang="en-US" sz="1800" dirty="0" err="1" smtClean="0"/>
              <a:t>MacPorts</a:t>
            </a:r>
            <a:r>
              <a:rPr lang="en-US" sz="1800" dirty="0" smtClean="0"/>
              <a:t> (http://www.macports.org) </a:t>
            </a:r>
            <a:r>
              <a:rPr lang="zh-CN" altLang="en-US" sz="1800" dirty="0" smtClean="0"/>
              <a:t>安装。如果已经装好了 </a:t>
            </a:r>
            <a:r>
              <a:rPr lang="en-US" sz="1800" dirty="0" err="1" smtClean="0"/>
              <a:t>MacPorts</a:t>
            </a:r>
            <a:r>
              <a:rPr lang="en-US" sz="1800" dirty="0" smtClean="0"/>
              <a:t>，</a:t>
            </a:r>
            <a:r>
              <a:rPr lang="zh-CN" altLang="en-US" sz="1800" dirty="0" smtClean="0"/>
              <a:t>用下面的命令安装 </a:t>
            </a:r>
            <a:r>
              <a:rPr lang="en-US" sz="1800" dirty="0" smtClean="0"/>
              <a:t>Git：</a:t>
            </a:r>
            <a:br>
              <a:rPr lang="en-US" sz="1800" dirty="0" smtClean="0"/>
            </a:br>
            <a:r>
              <a:rPr lang="en-US" sz="1800" dirty="0" smtClean="0">
                <a:ln>
                  <a:solidFill>
                    <a:schemeClr val="accent1"/>
                  </a:solidFill>
                </a:ln>
              </a:rPr>
              <a:t>$ </a:t>
            </a:r>
            <a:r>
              <a:rPr lang="en-US" sz="1800" dirty="0" err="1" smtClean="0">
                <a:ln>
                  <a:solidFill>
                    <a:schemeClr val="accent1"/>
                  </a:solidFill>
                </a:ln>
              </a:rPr>
              <a:t>sudo</a:t>
            </a:r>
            <a:r>
              <a:rPr lang="en-US" sz="1800" dirty="0" smtClean="0">
                <a:ln>
                  <a:solidFill>
                    <a:schemeClr val="accent1"/>
                  </a:solidFill>
                </a:ln>
              </a:rPr>
              <a:t> port install </a:t>
            </a:r>
            <a:r>
              <a:rPr lang="en-US" sz="1800" dirty="0" err="1" smtClean="0">
                <a:ln>
                  <a:solidFill>
                    <a:schemeClr val="accent1"/>
                  </a:solidFill>
                </a:ln>
              </a:rPr>
              <a:t>git</a:t>
            </a:r>
            <a:r>
              <a:rPr lang="en-US" sz="1800" dirty="0" smtClean="0">
                <a:ln>
                  <a:solidFill>
                    <a:schemeClr val="accent1"/>
                  </a:solidFill>
                </a:ln>
              </a:rPr>
              <a:t>-core +</a:t>
            </a:r>
            <a:r>
              <a:rPr lang="en-US" sz="1800" dirty="0" err="1" smtClean="0">
                <a:ln>
                  <a:solidFill>
                    <a:schemeClr val="accent1"/>
                  </a:solidFill>
                </a:ln>
              </a:rPr>
              <a:t>svn</a:t>
            </a:r>
            <a:r>
              <a:rPr lang="en-US" sz="1800" dirty="0" smtClean="0">
                <a:ln>
                  <a:solidFill>
                    <a:schemeClr val="accent1"/>
                  </a:solidFill>
                </a:ln>
              </a:rPr>
              <a:t> +doc +</a:t>
            </a:r>
            <a:r>
              <a:rPr lang="en-US" sz="1800" dirty="0" err="1" smtClean="0">
                <a:ln>
                  <a:solidFill>
                    <a:schemeClr val="accent1"/>
                  </a:solidFill>
                </a:ln>
              </a:rPr>
              <a:t>bash_completion</a:t>
            </a:r>
            <a:r>
              <a:rPr lang="en-US" sz="1800" dirty="0" smtClean="0">
                <a:ln>
                  <a:solidFill>
                    <a:schemeClr val="accent1"/>
                  </a:solidFill>
                </a:ln>
              </a:rPr>
              <a:t> +</a:t>
            </a:r>
            <a:r>
              <a:rPr lang="en-US" sz="1800" dirty="0" err="1" smtClean="0">
                <a:ln>
                  <a:solidFill>
                    <a:schemeClr val="accent1"/>
                  </a:solidFill>
                </a:ln>
              </a:rPr>
              <a:t>gitweb</a:t>
            </a:r>
            <a:r>
              <a:rPr lang="en-US" sz="1800" dirty="0" smtClean="0"/>
              <a:t> </a:t>
            </a:r>
            <a:r>
              <a:rPr lang="zh-CN" altLang="en-US" sz="1800" dirty="0" smtClean="0"/>
              <a:t>这种方式就不需要再自己安装依赖库了，</a:t>
            </a:r>
            <a:r>
              <a:rPr lang="en-US" sz="1800" dirty="0" err="1" smtClean="0"/>
              <a:t>Macports</a:t>
            </a:r>
            <a:r>
              <a:rPr lang="en-US" sz="1800" dirty="0" smtClean="0"/>
              <a:t> </a:t>
            </a:r>
            <a:r>
              <a:rPr lang="zh-CN" altLang="en-US" sz="1800" dirty="0" smtClean="0"/>
              <a:t>会帮你搞定这些麻烦事。</a:t>
            </a:r>
          </a:p>
          <a:p>
            <a:pPr fontAlgn="base">
              <a:buNone/>
            </a:pPr>
            <a:endParaRPr lang="en-US" sz="1800" dirty="0" smtClean="0"/>
          </a:p>
          <a:p>
            <a:pPr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939784"/>
          </a:xfrm>
        </p:spPr>
        <p:txBody>
          <a:bodyPr/>
          <a:lstStyle/>
          <a:p>
            <a:r>
              <a:rPr lang="en-US" altLang="zh-CN" b="1" dirty="0" smtClean="0"/>
              <a:t>Windows  </a:t>
            </a:r>
            <a:r>
              <a:rPr lang="zh-CN" altLang="en-US" b="1" dirty="0" smtClean="0"/>
              <a:t>下</a:t>
            </a:r>
            <a:r>
              <a:rPr lang="en-US" altLang="zh-CN" b="1" dirty="0" err="1" smtClean="0"/>
              <a:t>git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的使用（</a:t>
            </a:r>
            <a:r>
              <a:rPr lang="en-US" altLang="zh-CN" b="1" dirty="0" err="1" smtClean="0"/>
              <a:t>github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857232"/>
            <a:ext cx="8229600" cy="4768865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github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托管代码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000" dirty="0" err="1" smtClean="0"/>
              <a:t>GitHub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是一个共享虚拟主机服务，用于存放使用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版本控制的软件代码和内容项目。它由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公司（曾称</a:t>
            </a:r>
            <a:r>
              <a:rPr lang="en-US" altLang="zh-CN" sz="2000" dirty="0" smtClean="0"/>
              <a:t>Logical Awesome</a:t>
            </a:r>
            <a:r>
              <a:rPr lang="zh-CN" altLang="en-US" sz="2000" dirty="0" smtClean="0"/>
              <a:t>）的开发者</a:t>
            </a:r>
            <a:r>
              <a:rPr lang="en-US" altLang="zh-CN" sz="2000" dirty="0" smtClean="0"/>
              <a:t>Chris </a:t>
            </a:r>
            <a:r>
              <a:rPr lang="en-US" altLang="zh-CN" sz="2000" dirty="0" err="1" smtClean="0"/>
              <a:t>Wanstrath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PJ </a:t>
            </a:r>
            <a:r>
              <a:rPr lang="en-US" altLang="zh-CN" sz="2000" dirty="0" err="1" smtClean="0"/>
              <a:t>Hyett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Tom Preston-Werner</a:t>
            </a:r>
            <a:r>
              <a:rPr lang="zh-CN" altLang="en-US" sz="2000" dirty="0" smtClean="0"/>
              <a:t>使用</a:t>
            </a:r>
            <a:r>
              <a:rPr lang="en-US" altLang="zh-CN" sz="2000" dirty="0" smtClean="0"/>
              <a:t>Ruby on Rails</a:t>
            </a:r>
            <a:r>
              <a:rPr lang="zh-CN" altLang="en-US" sz="2000" dirty="0" smtClean="0"/>
              <a:t>编写而成。</a:t>
            </a:r>
          </a:p>
          <a:p>
            <a:pPr>
              <a:buNone/>
            </a:pP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同时提供付费账户和为开源项目提供的免费账户。根据在</a:t>
            </a:r>
            <a:r>
              <a:rPr lang="en-US" altLang="zh-CN" sz="2000" dirty="0" smtClean="0"/>
              <a:t>2009</a:t>
            </a:r>
            <a:r>
              <a:rPr lang="zh-CN" altLang="en-US" sz="2000" dirty="0" smtClean="0"/>
              <a:t>年的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用户调查，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是最流行的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存取站点。</a:t>
            </a:r>
            <a:r>
              <a:rPr lang="en-US" altLang="zh-CN" sz="2000" dirty="0" smtClean="0"/>
              <a:t>[2]</a:t>
            </a:r>
            <a:r>
              <a:rPr lang="zh-CN" altLang="en-US" sz="2000" dirty="0" smtClean="0"/>
              <a:t>除了允许个人和组织建立和存取代码库以外，它也提供了一些方便社会化软件开发的功能，包括允许用户跟踪其他用户、组织、软件库的动态，对软件代码的改动和 </a:t>
            </a:r>
            <a:r>
              <a:rPr lang="en-US" altLang="zh-CN" sz="2000" dirty="0" smtClean="0"/>
              <a:t>bug </a:t>
            </a:r>
            <a:r>
              <a:rPr lang="zh-CN" altLang="en-US" sz="2000" dirty="0" smtClean="0"/>
              <a:t>提出评论等。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也提供了图表功能，用于显示开发者们怎样在代码库上工作以及软件的开发活跃程度</a:t>
            </a:r>
          </a:p>
          <a:p>
            <a:pPr>
              <a:buNone/>
            </a:pPr>
            <a:endParaRPr lang="zh-CN" altLang="en-US" sz="2000" dirty="0"/>
          </a:p>
        </p:txBody>
      </p:sp>
      <p:pic>
        <p:nvPicPr>
          <p:cNvPr id="4" name="图片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4143380"/>
            <a:ext cx="4676646" cy="24288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altLang="zh-CN" b="1" dirty="0" smtClean="0"/>
              <a:t>Windows  </a:t>
            </a:r>
            <a:r>
              <a:rPr lang="zh-CN" altLang="en-US" b="1" dirty="0" smtClean="0"/>
              <a:t>下</a:t>
            </a:r>
            <a:r>
              <a:rPr lang="en-US" altLang="zh-CN" b="1" dirty="0" err="1" smtClean="0"/>
              <a:t>git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的使用（</a:t>
            </a:r>
            <a:r>
              <a:rPr lang="en-US" b="1" dirty="0" err="1" smtClean="0"/>
              <a:t>msysgit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14423"/>
            <a:ext cx="8229600" cy="2500330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安装</a:t>
            </a:r>
            <a:r>
              <a:rPr lang="en-US" altLang="zh-CN" sz="1800" dirty="0" smtClean="0"/>
              <a:t>—— </a:t>
            </a:r>
            <a:r>
              <a:rPr lang="zh-CN" altLang="en-US" sz="1800" dirty="0" smtClean="0"/>
              <a:t>请百度谷歌之</a:t>
            </a:r>
            <a:endParaRPr lang="en-US" altLang="zh-CN" sz="1800" dirty="0" smtClean="0"/>
          </a:p>
          <a:p>
            <a:r>
              <a:rPr lang="en-US" altLang="zh-CN" sz="1800" dirty="0" err="1" smtClean="0"/>
              <a:t>Msysgit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下的</a:t>
            </a:r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有两种模式，一种是</a:t>
            </a:r>
            <a:r>
              <a:rPr lang="en-US" altLang="zh-CN" sz="1800" dirty="0" smtClean="0"/>
              <a:t>UI </a:t>
            </a:r>
            <a:r>
              <a:rPr lang="zh-CN" altLang="en-US" sz="1800" dirty="0" smtClean="0"/>
              <a:t>图形界面的，下图左图。一种是命令行的模式，下图右图。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主要先讲解使用命令行的模式是如何应用的，有多余的时间再讲讲图形界面的使用，比较图形界面能融合的功能实在有限，做得也非常的不好，欠缺太多东西了</a:t>
            </a:r>
            <a:endParaRPr lang="zh-CN" altLang="en-US" sz="1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14752"/>
            <a:ext cx="4719577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714752"/>
            <a:ext cx="4087847" cy="236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上获得一份源码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接下来我们需要在</a:t>
            </a:r>
            <a:r>
              <a:rPr lang="en-US" altLang="zh-CN" sz="1800" dirty="0" err="1" smtClean="0"/>
              <a:t>github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上申请一个账户，然后在</a:t>
            </a:r>
            <a:r>
              <a:rPr lang="en-US" altLang="zh-CN" sz="1800" dirty="0" err="1" smtClean="0"/>
              <a:t>github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服务器上提交我们本地机器的</a:t>
            </a:r>
            <a:r>
              <a:rPr lang="en-US" altLang="zh-CN" sz="1800" dirty="0" err="1" smtClean="0"/>
              <a:t>ssh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密钥，</a:t>
            </a:r>
            <a:r>
              <a:rPr lang="en-US" altLang="zh-CN" sz="1800" dirty="0" err="1" smtClean="0"/>
              <a:t>ssh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大家就自己去百度了，这是一个一台机器只有一个密钥的超级安全钥匙。</a:t>
            </a:r>
            <a:endParaRPr lang="en-US" altLang="zh-CN" sz="1800" dirty="0" smtClean="0"/>
          </a:p>
          <a:p>
            <a:r>
              <a:rPr lang="zh-CN" altLang="en-US" sz="1800" dirty="0" smtClean="0"/>
              <a:t>懒人自有懒人法，新建一个源码目录文件夹 ，安装完</a:t>
            </a:r>
            <a:r>
              <a:rPr lang="en-US" altLang="zh-CN" sz="1800" dirty="0" err="1" smtClean="0"/>
              <a:t>msysgit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后右键会多出两个选项行  “</a:t>
            </a:r>
            <a:r>
              <a:rPr lang="en-US" altLang="zh-CN" sz="1800" dirty="0" smtClean="0"/>
              <a:t>Git  GUI  here</a:t>
            </a:r>
            <a:r>
              <a:rPr lang="zh-CN" altLang="en-US" sz="1800" dirty="0" smtClean="0"/>
              <a:t>”和“</a:t>
            </a:r>
            <a:r>
              <a:rPr lang="en-US" altLang="zh-CN" sz="1800" dirty="0" smtClean="0"/>
              <a:t>Git Bash here</a:t>
            </a:r>
            <a:r>
              <a:rPr lang="zh-CN" altLang="en-US" sz="1800" dirty="0" smtClean="0"/>
              <a:t>”，分别就是 图形界面 和</a:t>
            </a:r>
            <a:r>
              <a:rPr lang="en-US" altLang="zh-CN" sz="1800" dirty="0" smtClean="0"/>
              <a:t>bash </a:t>
            </a:r>
            <a:r>
              <a:rPr lang="zh-CN" altLang="en-US" sz="1800" dirty="0" smtClean="0"/>
              <a:t>的命令行模式，用命令行获取</a:t>
            </a:r>
            <a:r>
              <a:rPr lang="en-US" altLang="zh-CN" sz="1800" dirty="0" err="1" smtClean="0"/>
              <a:t>ssh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比较麻烦，</a:t>
            </a:r>
            <a:r>
              <a:rPr lang="en-US" altLang="zh-CN" sz="1800" dirty="0" smtClean="0"/>
              <a:t>GUI </a:t>
            </a:r>
            <a:r>
              <a:rPr lang="zh-CN" altLang="en-US" sz="1800" dirty="0" smtClean="0"/>
              <a:t>下就相对方便了。打开</a:t>
            </a:r>
            <a:r>
              <a:rPr lang="en-US" altLang="zh-CN" sz="1800" dirty="0" smtClean="0"/>
              <a:t>GUI</a:t>
            </a:r>
            <a:r>
              <a:rPr lang="zh-CN" altLang="en-US" sz="1800" dirty="0" smtClean="0"/>
              <a:t>图形界面 后，点最后一项“帮助” 便有“</a:t>
            </a:r>
            <a:r>
              <a:rPr lang="en-US" altLang="zh-CN" sz="1800" dirty="0" smtClean="0"/>
              <a:t>Show  </a:t>
            </a:r>
            <a:r>
              <a:rPr lang="en-US" altLang="zh-CN" sz="1800" dirty="0" err="1" smtClean="0"/>
              <a:t>ssh</a:t>
            </a:r>
            <a:r>
              <a:rPr lang="en-US" altLang="zh-CN" sz="1800" dirty="0" smtClean="0"/>
              <a:t> key</a:t>
            </a:r>
            <a:r>
              <a:rPr lang="zh-CN" altLang="en-US" sz="1800" dirty="0" smtClean="0"/>
              <a:t>”，然后就获取到</a:t>
            </a:r>
            <a:r>
              <a:rPr lang="en-US" altLang="zh-CN" sz="1800" dirty="0" err="1" smtClean="0"/>
              <a:t>ssh</a:t>
            </a:r>
            <a:r>
              <a:rPr lang="en-US" altLang="zh-CN" sz="1800" dirty="0" smtClean="0"/>
              <a:t> key</a:t>
            </a:r>
            <a:r>
              <a:rPr lang="zh-CN" altLang="en-US" sz="1800" dirty="0" smtClean="0"/>
              <a:t>了。弹出的窗口有</a:t>
            </a:r>
            <a:r>
              <a:rPr lang="en-US" altLang="zh-CN" sz="1800" dirty="0" smtClean="0"/>
              <a:t>copy  </a:t>
            </a:r>
            <a:r>
              <a:rPr lang="zh-CN" altLang="en-US" sz="1800" dirty="0" smtClean="0"/>
              <a:t>选项，最好点击这个来负值</a:t>
            </a:r>
            <a:r>
              <a:rPr lang="en-US" altLang="zh-CN" sz="1800" dirty="0" err="1" smtClean="0"/>
              <a:t>ssh</a:t>
            </a:r>
            <a:r>
              <a:rPr lang="en-US" altLang="zh-CN" sz="1800" dirty="0" smtClean="0"/>
              <a:t>  key</a:t>
            </a:r>
            <a:r>
              <a:rPr lang="zh-CN" altLang="en-US" sz="1800" dirty="0" smtClean="0"/>
              <a:t>，因为多一个空格都是错的。</a:t>
            </a:r>
            <a:endParaRPr lang="en-US" altLang="zh-CN" sz="1800" dirty="0" smtClean="0"/>
          </a:p>
          <a:p>
            <a:r>
              <a:rPr lang="zh-CN" altLang="en-US" sz="1800" dirty="0" smtClean="0"/>
              <a:t>接下来登录进注册好的</a:t>
            </a:r>
            <a:r>
              <a:rPr lang="en-US" altLang="zh-CN" sz="1800" dirty="0" err="1" smtClean="0"/>
              <a:t>github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账户，右上角的</a:t>
            </a:r>
            <a:r>
              <a:rPr lang="en-US" altLang="zh-CN" sz="1800" dirty="0" smtClean="0"/>
              <a:t>account setting       </a:t>
            </a:r>
            <a:r>
              <a:rPr lang="zh-CN" altLang="en-US" sz="1800" dirty="0" smtClean="0"/>
              <a:t>，点击后左边栏里的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	add  </a:t>
            </a:r>
            <a:r>
              <a:rPr lang="zh-CN" altLang="en-US" sz="1800" dirty="0" smtClean="0"/>
              <a:t>进自己的 </a:t>
            </a:r>
            <a:r>
              <a:rPr lang="en-US" altLang="zh-CN" sz="1800" dirty="0" err="1" smtClean="0"/>
              <a:t>ssh</a:t>
            </a:r>
            <a:r>
              <a:rPr lang="en-US" altLang="zh-CN" sz="1800" dirty="0" smtClean="0"/>
              <a:t> keys </a:t>
            </a:r>
            <a:r>
              <a:rPr lang="zh-CN" altLang="en-US" sz="1800" dirty="0" smtClean="0"/>
              <a:t>吧</a:t>
            </a:r>
            <a:endParaRPr lang="en-US" altLang="zh-CN" sz="1800" dirty="0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4286256"/>
            <a:ext cx="23431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4071942"/>
            <a:ext cx="3905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14974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第一次使用要给自己的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仓库添加用户信息，虽然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中对这一项并不是严格必须规定的，主要是对代码上传的提交者做的一个注释信息。</a:t>
            </a:r>
            <a:endParaRPr lang="en-US" altLang="zh-CN" sz="2000" dirty="0" smtClean="0"/>
          </a:p>
          <a:p>
            <a:r>
              <a:rPr lang="zh-CN" altLang="en-US" sz="2000" dirty="0" smtClean="0"/>
              <a:t>新建一个文件夹作为保存代码的文件夹。右键 “</a:t>
            </a:r>
            <a:r>
              <a:rPr lang="en-US" altLang="zh-CN" sz="2000" dirty="0" smtClean="0"/>
              <a:t>Git Bash here</a:t>
            </a:r>
            <a:r>
              <a:rPr lang="zh-CN" altLang="en-US" sz="2000" dirty="0" smtClean="0"/>
              <a:t>”，在弹出的窗口中 输入：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smtClean="0"/>
              <a:t>	$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--global </a:t>
            </a:r>
            <a:r>
              <a:rPr lang="en-US" sz="2000" dirty="0" err="1" smtClean="0"/>
              <a:t>user.name"your</a:t>
            </a:r>
            <a:r>
              <a:rPr lang="en-US" sz="2000" dirty="0" smtClean="0"/>
              <a:t> name" </a:t>
            </a:r>
            <a:br>
              <a:rPr lang="en-US" sz="2000" dirty="0" smtClean="0"/>
            </a:br>
            <a:r>
              <a:rPr lang="en-US" sz="2000" dirty="0" smtClean="0"/>
              <a:t>$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--global </a:t>
            </a:r>
            <a:r>
              <a:rPr lang="en-US" sz="2000" dirty="0" err="1" smtClean="0"/>
              <a:t>user.email"your_email@youremail.com</a:t>
            </a:r>
            <a:r>
              <a:rPr lang="en-US" sz="2000" dirty="0" smtClean="0"/>
              <a:t>" 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别傻傻的把 </a:t>
            </a:r>
            <a:r>
              <a:rPr lang="en-US" altLang="zh-CN" sz="2000" dirty="0" smtClean="0"/>
              <a:t>“your name ” </a:t>
            </a:r>
            <a:r>
              <a:rPr lang="zh-CN" altLang="en-US" sz="2000" dirty="0" smtClean="0"/>
              <a:t>打进去哦，这里是你自己起的</a:t>
            </a:r>
            <a:r>
              <a:rPr lang="en-US" altLang="zh-CN" sz="2000" dirty="0" smtClean="0"/>
              <a:t>ID </a:t>
            </a:r>
            <a:r>
              <a:rPr lang="zh-CN" altLang="en-US" sz="2000" dirty="0" smtClean="0"/>
              <a:t>，反正能让人家知道你。</a:t>
            </a:r>
            <a:endParaRPr lang="en-US" altLang="zh-CN" sz="2000" dirty="0" smtClean="0"/>
          </a:p>
          <a:p>
            <a:r>
              <a:rPr lang="zh-CN" altLang="en-US" sz="2000" dirty="0" smtClean="0"/>
              <a:t>接着输入 </a:t>
            </a:r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init  </a:t>
            </a:r>
            <a:r>
              <a:rPr lang="zh-CN" altLang="en-US" sz="2000" dirty="0" smtClean="0"/>
              <a:t>初始化建立本地仓库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接下来我们随便找个源码仓库获得他的代码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我这里做了自己的</a:t>
            </a:r>
            <a:r>
              <a:rPr lang="en-US" altLang="zh-CN" sz="2000" dirty="0" smtClean="0"/>
              <a:t>test </a:t>
            </a:r>
            <a:r>
              <a:rPr lang="zh-CN" altLang="en-US" sz="2000" dirty="0" smtClean="0"/>
              <a:t>仓库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输入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clone </a:t>
            </a:r>
            <a:r>
              <a:rPr lang="en-US" altLang="zh-CN" sz="2000" dirty="0" err="1" smtClean="0">
                <a:hlinkClick r:id="rId2"/>
              </a:rPr>
              <a:t>git@github.com:DigFarmer</a:t>
            </a:r>
            <a:r>
              <a:rPr lang="en-US" altLang="zh-CN" sz="2000" dirty="0" smtClean="0">
                <a:hlinkClick r:id="rId2"/>
              </a:rPr>
              <a:t>/test.git</a:t>
            </a:r>
            <a:r>
              <a:rPr lang="en-US" altLang="zh-CN" sz="2000" dirty="0" smtClean="0"/>
              <a:t> </a:t>
            </a:r>
          </a:p>
          <a:p>
            <a:pPr>
              <a:buNone/>
            </a:pPr>
            <a:r>
              <a:rPr lang="zh-CN" altLang="en-US" sz="2000" dirty="0" smtClean="0"/>
              <a:t> 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铛铛</a:t>
            </a:r>
            <a:r>
              <a:rPr lang="en-US" altLang="zh-CN" sz="2000" dirty="0" smtClean="0"/>
              <a:t>~~   </a:t>
            </a:r>
            <a:r>
              <a:rPr lang="zh-CN" altLang="en-US" sz="2000" dirty="0" smtClean="0"/>
              <a:t>文件夹下是不是多了一个</a:t>
            </a:r>
            <a:r>
              <a:rPr lang="en-US" altLang="zh-CN" sz="2000" dirty="0" smtClean="0"/>
              <a:t>.c </a:t>
            </a:r>
            <a:r>
              <a:rPr lang="zh-CN" altLang="en-US" sz="2000" dirty="0" smtClean="0"/>
              <a:t>文件和一个</a:t>
            </a:r>
            <a:r>
              <a:rPr lang="en-US" altLang="zh-CN" sz="2000" dirty="0" smtClean="0"/>
              <a:t>.h </a:t>
            </a:r>
            <a:r>
              <a:rPr lang="zh-CN" altLang="en-US" sz="2000" dirty="0" smtClean="0"/>
              <a:t>文件，到此我们就可以获取到</a:t>
            </a:r>
            <a:r>
              <a:rPr lang="en-US" altLang="zh-CN" sz="2000" dirty="0" err="1" smtClean="0"/>
              <a:t>github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上的代码了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为远程仓库托管代码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前面用</a:t>
            </a:r>
            <a:r>
              <a:rPr lang="en-US" altLang="zh-CN" sz="2000" dirty="0" smtClean="0"/>
              <a:t>clone </a:t>
            </a:r>
            <a:r>
              <a:rPr lang="zh-CN" altLang="en-US" sz="2000" dirty="0" smtClean="0"/>
              <a:t>来克隆了一份仓库代码，而在开发过程中是不需要用</a:t>
            </a:r>
            <a:r>
              <a:rPr lang="en-US" altLang="zh-CN" sz="2000" dirty="0" smtClean="0"/>
              <a:t>clone</a:t>
            </a:r>
            <a:r>
              <a:rPr lang="zh-CN" altLang="en-US" sz="2000" dirty="0" smtClean="0"/>
              <a:t>这条命令的。</a:t>
            </a:r>
            <a:endParaRPr lang="en-US" altLang="zh-CN" sz="2000" dirty="0" smtClean="0"/>
          </a:p>
          <a:p>
            <a:r>
              <a:rPr lang="zh-CN" altLang="en-US" sz="2000" dirty="0" smtClean="0"/>
              <a:t>同样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init </a:t>
            </a:r>
            <a:r>
              <a:rPr lang="zh-CN" altLang="en-US" sz="2000" dirty="0" smtClean="0"/>
              <a:t>初始化话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本地仓库，然后</a:t>
            </a:r>
            <a:r>
              <a:rPr lang="zh-CN" altLang="en-US" sz="2000" dirty="0" smtClean="0"/>
              <a:t>登陆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网站</a:t>
            </a:r>
            <a:r>
              <a:rPr lang="zh-CN" altLang="en-US" sz="2000" dirty="0" smtClean="0"/>
              <a:t>，在自己账户下新建一个远程托管仓库，新建的仓库会有一个</a:t>
            </a:r>
            <a:r>
              <a:rPr lang="en-US" sz="2000" dirty="0" smtClean="0"/>
              <a:t>URL</a:t>
            </a:r>
            <a:r>
              <a:rPr lang="zh-CN" altLang="en-US" sz="2000" dirty="0" smtClean="0"/>
              <a:t>  连接，有</a:t>
            </a:r>
            <a:r>
              <a:rPr lang="en-US" altLang="zh-CN" sz="2000" dirty="0" smtClean="0"/>
              <a:t>https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ssh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两种，建议使用</a:t>
            </a:r>
            <a:r>
              <a:rPr lang="en-US" altLang="zh-CN" sz="2000" dirty="0" err="1" smtClean="0"/>
              <a:t>ssh</a:t>
            </a:r>
            <a:r>
              <a:rPr lang="en-US" altLang="zh-CN" sz="2000" dirty="0" smtClean="0"/>
              <a:t> </a:t>
            </a:r>
          </a:p>
          <a:p>
            <a:r>
              <a:rPr lang="zh-CN" altLang="en-US" sz="2000" dirty="0" smtClean="0"/>
              <a:t>这个</a:t>
            </a:r>
            <a:r>
              <a:rPr lang="en-US" altLang="zh-CN" sz="2000" dirty="0" smtClean="0"/>
              <a:t>URL  </a:t>
            </a:r>
            <a:r>
              <a:rPr lang="zh-CN" altLang="en-US" sz="2000" dirty="0" smtClean="0"/>
              <a:t>就是远程连接的地址了，回到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Bash </a:t>
            </a:r>
            <a:r>
              <a:rPr lang="zh-CN" altLang="en-US" sz="2000" dirty="0" smtClean="0"/>
              <a:t>中，输入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smtClean="0"/>
              <a:t>	$</a:t>
            </a:r>
            <a:r>
              <a:rPr lang="en-US" sz="2000" dirty="0" err="1" smtClean="0"/>
              <a:t>git</a:t>
            </a:r>
            <a:r>
              <a:rPr lang="en-US" sz="2000" dirty="0" smtClean="0"/>
              <a:t> remote add origin &lt;U</a:t>
            </a:r>
            <a:r>
              <a:rPr lang="en-US" altLang="zh-CN" sz="2000" dirty="0" smtClean="0"/>
              <a:t>RL</a:t>
            </a:r>
            <a:r>
              <a:rPr lang="en-US" sz="2000" dirty="0" smtClean="0"/>
              <a:t>&gt;   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zh-CN" altLang="en-US" sz="2000" dirty="0" smtClean="0"/>
              <a:t>这样当前的仓库就和远程仓库建立了连接关系了， </a:t>
            </a:r>
            <a:r>
              <a:rPr lang="en-US" altLang="zh-CN" sz="2000" dirty="0" smtClean="0"/>
              <a:t>remote  </a:t>
            </a:r>
            <a:r>
              <a:rPr lang="zh-CN" altLang="en-US" sz="2000" dirty="0" smtClean="0"/>
              <a:t>表示的就是远程 连接，</a:t>
            </a:r>
            <a:r>
              <a:rPr lang="en-US" altLang="zh-CN" sz="2000" dirty="0" smtClean="0"/>
              <a:t>add </a:t>
            </a:r>
            <a:r>
              <a:rPr lang="zh-CN" altLang="en-US" sz="2000" dirty="0" smtClean="0"/>
              <a:t>增加一个连接，</a:t>
            </a:r>
            <a:r>
              <a:rPr lang="en-US" altLang="zh-CN" sz="2000" dirty="0" smtClean="0"/>
              <a:t>origin </a:t>
            </a:r>
            <a:r>
              <a:rPr lang="zh-CN" altLang="en-US" sz="2000" dirty="0" smtClean="0"/>
              <a:t>是别名，是用来取代 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这么个长串字符串，当然自己可以改个好听的。</a:t>
            </a:r>
            <a:endParaRPr lang="en-US" sz="20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072074"/>
            <a:ext cx="5848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1065</Words>
  <PresentationFormat>全屏显示(4:3)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Git分布式软件管理</vt:lpstr>
      <vt:lpstr>幻灯片 2</vt:lpstr>
      <vt:lpstr>开发流程</vt:lpstr>
      <vt:lpstr>Git的基本操作-安装 </vt:lpstr>
      <vt:lpstr>Windows  下git 的使用（github）</vt:lpstr>
      <vt:lpstr>Windows  下git 的使用（msysgit）</vt:lpstr>
      <vt:lpstr>Github上获得一份源码</vt:lpstr>
      <vt:lpstr>幻灯片 8</vt:lpstr>
      <vt:lpstr>Github为远程仓库托管代码</vt:lpstr>
      <vt:lpstr>幻灯片 10</vt:lpstr>
      <vt:lpstr>Git 的分支与管理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Git分布式软件管理</dc:title>
  <dc:creator>bruce</dc:creator>
  <cp:lastModifiedBy>bruce</cp:lastModifiedBy>
  <cp:revision>37</cp:revision>
  <dcterms:created xsi:type="dcterms:W3CDTF">2014-02-18T13:42:01Z</dcterms:created>
  <dcterms:modified xsi:type="dcterms:W3CDTF">2014-02-20T14:07:05Z</dcterms:modified>
</cp:coreProperties>
</file>