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2"/>
  </p:notesMasterIdLst>
  <p:sldIdLst>
    <p:sldId id="257" r:id="rId4"/>
    <p:sldId id="259" r:id="rId5"/>
    <p:sldId id="260" r:id="rId6"/>
    <p:sldId id="264" r:id="rId7"/>
    <p:sldId id="261" r:id="rId8"/>
    <p:sldId id="267" r:id="rId9"/>
    <p:sldId id="268" r:id="rId10"/>
    <p:sldId id="269" r:id="rId11"/>
    <p:sldId id="262" r:id="rId13"/>
    <p:sldId id="275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00"/>
    <a:srgbClr val="FFFFFF"/>
    <a:srgbClr val="4C678E"/>
    <a:srgbClr val="B0BFD5"/>
    <a:srgbClr val="E6E6E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3" autoAdjust="0"/>
    <p:restoredTop sz="96314" autoAdjust="0"/>
  </p:normalViewPr>
  <p:slideViewPr>
    <p:cSldViewPr snapToGrid="0">
      <p:cViewPr varScale="1">
        <p:scale>
          <a:sx n="109" d="100"/>
          <a:sy n="109" d="100"/>
        </p:scale>
        <p:origin x="750" y="114"/>
      </p:cViewPr>
      <p:guideLst>
        <p:guide pos="426"/>
        <p:guide orient="horz" pos="3823"/>
        <p:guide pos="7260"/>
        <p:guide orient="horz" pos="6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C5DC-2188-4A8E-9B52-870867C2B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43D81-2CE0-432F-B2E7-4DC1E7730B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43D81-2CE0-432F-B2E7-4DC1E7730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88389" y="6755152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213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66925" y="2726329"/>
            <a:ext cx="805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cs typeface="+mn-ea"/>
                <a:sym typeface="+mn-lt"/>
              </a:rPr>
              <a:t>实习总结</a:t>
            </a:r>
            <a:endParaRPr lang="zh-CN" altLang="en-US" sz="6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47464" y="1866213"/>
            <a:ext cx="3897072" cy="830997"/>
            <a:chOff x="4147464" y="1866213"/>
            <a:chExt cx="3897072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5133975" y="1866213"/>
              <a:ext cx="192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4C678E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2021</a:t>
              </a:r>
              <a:endParaRPr lang="zh-CN" altLang="en-US" sz="4800" dirty="0">
                <a:solidFill>
                  <a:srgbClr val="4C678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147464" y="2311239"/>
              <a:ext cx="3897072" cy="0"/>
              <a:chOff x="4257678" y="2482689"/>
              <a:chExt cx="3897072" cy="0"/>
            </a:xfrm>
          </p:grpSpPr>
          <p:cxnSp>
            <p:nvCxnSpPr>
              <p:cNvPr id="21" name="直接箭头连接符 25"/>
              <p:cNvCxnSpPr/>
              <p:nvPr/>
            </p:nvCxnSpPr>
            <p:spPr>
              <a:xfrm>
                <a:off x="4257678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/>
              <p:cNvCxnSpPr/>
              <p:nvPr/>
            </p:nvCxnSpPr>
            <p:spPr>
              <a:xfrm flipH="1">
                <a:off x="7334253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25"/>
          <p:cNvSpPr txBox="1"/>
          <p:nvPr/>
        </p:nvSpPr>
        <p:spPr>
          <a:xfrm>
            <a:off x="4555787" y="4265632"/>
            <a:ext cx="3080426" cy="224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实习时间：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2021-5-11 – 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至今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0650085" y="517841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08/10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3953606" y="4908705"/>
            <a:ext cx="2028712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cs typeface="+mn-ea"/>
                <a:sym typeface="+mn-lt"/>
              </a:rPr>
              <a:t>主讲：</a:t>
            </a:r>
            <a:r>
              <a:rPr lang="en-US" altLang="zh-CN" sz="1400" dirty="0">
                <a:solidFill>
                  <a:srgbClr val="4C678E"/>
                </a:solidFill>
                <a:cs typeface="+mn-ea"/>
                <a:sym typeface="+mn-lt"/>
              </a:rPr>
              <a:t>shepijcanwu</a:t>
            </a:r>
            <a:endParaRPr lang="zh-CN" altLang="en-US" sz="1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209683" y="4899736"/>
            <a:ext cx="2028712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2021-08-10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15661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50491" y="3804846"/>
            <a:ext cx="329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To C</a:t>
            </a:r>
            <a:r>
              <a:rPr lang="zh-CN" altLang="en-US" dirty="0">
                <a:solidFill>
                  <a:srgbClr val="4C678E"/>
                </a:solidFill>
                <a:cs typeface="+mn-ea"/>
                <a:sym typeface="+mn-lt"/>
              </a:rPr>
              <a:t>研发中心 </a:t>
            </a:r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/ Web</a:t>
            </a:r>
            <a:r>
              <a:rPr lang="zh-CN" altLang="en-US" dirty="0">
                <a:solidFill>
                  <a:srgbClr val="4C678E"/>
                </a:solidFill>
                <a:cs typeface="+mn-ea"/>
                <a:sym typeface="+mn-lt"/>
              </a:rPr>
              <a:t>前端开发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27" grpId="0" bldLvl="0" animBg="1"/>
      <p:bldP spid="29" grpId="0" animBg="1"/>
      <p:bldP spid="30" grpId="0" animBg="1"/>
      <p:bldP spid="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实验验证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: 圆角 22"/>
          <p:cNvSpPr/>
          <p:nvPr/>
        </p:nvSpPr>
        <p:spPr>
          <a:xfrm>
            <a:off x="725714" y="3371822"/>
            <a:ext cx="10740572" cy="2562866"/>
          </a:xfrm>
          <a:prstGeom prst="roundRect">
            <a:avLst>
              <a:gd name="adj" fmla="val 7411"/>
            </a:avLst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563526" y="3880244"/>
            <a:ext cx="0" cy="1546022"/>
          </a:xfrm>
          <a:prstGeom prst="line">
            <a:avLst/>
          </a:prstGeom>
          <a:ln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3880244"/>
            <a:ext cx="0" cy="1546022"/>
          </a:xfrm>
          <a:prstGeom prst="line">
            <a:avLst/>
          </a:prstGeom>
          <a:ln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628474" y="3880244"/>
            <a:ext cx="0" cy="1546022"/>
          </a:xfrm>
          <a:prstGeom prst="line">
            <a:avLst/>
          </a:prstGeom>
          <a:ln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33501" y="4014671"/>
            <a:ext cx="1727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输入您的文本文字，更改文字的颜色或者大小属性。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65975" y="4014671"/>
            <a:ext cx="1727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输入您的文本文字，更改文字的颜色或者大小属性。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30923" y="4014671"/>
            <a:ext cx="172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您的文本文字，更改文字的颜色或者大小属性。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98449" y="4014671"/>
            <a:ext cx="1727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鼠标点击这里，输更改文字的颜色或者大小属性。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5080000" y="3091544"/>
            <a:ext cx="2032000" cy="5678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实验验证</a:t>
            </a:r>
            <a:endParaRPr lang="zh-CN" altLang="en-US" sz="2000" b="1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50598" y="1942115"/>
            <a:ext cx="9627557" cy="966248"/>
            <a:chOff x="1250598" y="2107215"/>
            <a:chExt cx="9627557" cy="966248"/>
          </a:xfrm>
        </p:grpSpPr>
        <p:sp>
          <p:nvSpPr>
            <p:cNvPr id="14" name="椭圆 13"/>
            <p:cNvSpPr/>
            <p:nvPr/>
          </p:nvSpPr>
          <p:spPr>
            <a:xfrm rot="3190635" flipV="1">
              <a:off x="1250598" y="2107215"/>
              <a:ext cx="966248" cy="966248"/>
            </a:xfrm>
            <a:prstGeom prst="ellipse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97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3190635" flipV="1">
              <a:off x="4137701" y="2107215"/>
              <a:ext cx="966248" cy="966248"/>
            </a:xfrm>
            <a:prstGeom prst="ellipse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97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3190635" flipV="1">
              <a:off x="7024804" y="2107215"/>
              <a:ext cx="966248" cy="966248"/>
            </a:xfrm>
            <a:prstGeom prst="ellipse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97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3190635" flipV="1">
              <a:off x="9911907" y="2107215"/>
              <a:ext cx="966248" cy="966248"/>
            </a:xfrm>
            <a:prstGeom prst="ellipse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97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book-closed-tool_59175"/>
            <p:cNvSpPr>
              <a:spLocks noChangeAspect="1"/>
            </p:cNvSpPr>
            <p:nvPr/>
          </p:nvSpPr>
          <p:spPr bwMode="auto">
            <a:xfrm>
              <a:off x="10184667" y="2359741"/>
              <a:ext cx="420728" cy="461196"/>
            </a:xfrm>
            <a:custGeom>
              <a:avLst/>
              <a:gdLst>
                <a:gd name="T0" fmla="*/ 1160 w 1187"/>
                <a:gd name="T1" fmla="*/ 0 h 1303"/>
                <a:gd name="T2" fmla="*/ 1098 w 1187"/>
                <a:gd name="T3" fmla="*/ 0 h 1303"/>
                <a:gd name="T4" fmla="*/ 1071 w 1187"/>
                <a:gd name="T5" fmla="*/ 27 h 1303"/>
                <a:gd name="T6" fmla="*/ 1071 w 1187"/>
                <a:gd name="T7" fmla="*/ 1187 h 1303"/>
                <a:gd name="T8" fmla="*/ 342 w 1187"/>
                <a:gd name="T9" fmla="*/ 1187 h 1303"/>
                <a:gd name="T10" fmla="*/ 246 w 1187"/>
                <a:gd name="T11" fmla="*/ 1091 h 1303"/>
                <a:gd name="T12" fmla="*/ 342 w 1187"/>
                <a:gd name="T13" fmla="*/ 994 h 1303"/>
                <a:gd name="T14" fmla="*/ 911 w 1187"/>
                <a:gd name="T15" fmla="*/ 994 h 1303"/>
                <a:gd name="T16" fmla="*/ 938 w 1187"/>
                <a:gd name="T17" fmla="*/ 968 h 1303"/>
                <a:gd name="T18" fmla="*/ 938 w 1187"/>
                <a:gd name="T19" fmla="*/ 27 h 1303"/>
                <a:gd name="T20" fmla="*/ 911 w 1187"/>
                <a:gd name="T21" fmla="*/ 0 h 1303"/>
                <a:gd name="T22" fmla="*/ 306 w 1187"/>
                <a:gd name="T23" fmla="*/ 0 h 1303"/>
                <a:gd name="T24" fmla="*/ 0 w 1187"/>
                <a:gd name="T25" fmla="*/ 306 h 1303"/>
                <a:gd name="T26" fmla="*/ 0 w 1187"/>
                <a:gd name="T27" fmla="*/ 996 h 1303"/>
                <a:gd name="T28" fmla="*/ 307 w 1187"/>
                <a:gd name="T29" fmla="*/ 1303 h 1303"/>
                <a:gd name="T30" fmla="*/ 1160 w 1187"/>
                <a:gd name="T31" fmla="*/ 1303 h 1303"/>
                <a:gd name="T32" fmla="*/ 1187 w 1187"/>
                <a:gd name="T33" fmla="*/ 1276 h 1303"/>
                <a:gd name="T34" fmla="*/ 1187 w 1187"/>
                <a:gd name="T35" fmla="*/ 27 h 1303"/>
                <a:gd name="T36" fmla="*/ 1160 w 1187"/>
                <a:gd name="T37" fmla="*/ 0 h 1303"/>
                <a:gd name="T38" fmla="*/ 331 w 1187"/>
                <a:gd name="T39" fmla="*/ 134 h 1303"/>
                <a:gd name="T40" fmla="*/ 378 w 1187"/>
                <a:gd name="T41" fmla="*/ 87 h 1303"/>
                <a:gd name="T42" fmla="*/ 425 w 1187"/>
                <a:gd name="T43" fmla="*/ 134 h 1303"/>
                <a:gd name="T44" fmla="*/ 425 w 1187"/>
                <a:gd name="T45" fmla="*/ 860 h 1303"/>
                <a:gd name="T46" fmla="*/ 378 w 1187"/>
                <a:gd name="T47" fmla="*/ 907 h 1303"/>
                <a:gd name="T48" fmla="*/ 331 w 1187"/>
                <a:gd name="T49" fmla="*/ 860 h 1303"/>
                <a:gd name="T50" fmla="*/ 331 w 1187"/>
                <a:gd name="T51" fmla="*/ 13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7" h="1303">
                  <a:moveTo>
                    <a:pt x="1160" y="0"/>
                  </a:moveTo>
                  <a:lnTo>
                    <a:pt x="1098" y="0"/>
                  </a:lnTo>
                  <a:cubicBezTo>
                    <a:pt x="1083" y="0"/>
                    <a:pt x="1071" y="12"/>
                    <a:pt x="1071" y="27"/>
                  </a:cubicBezTo>
                  <a:lnTo>
                    <a:pt x="1071" y="1187"/>
                  </a:lnTo>
                  <a:lnTo>
                    <a:pt x="342" y="1187"/>
                  </a:lnTo>
                  <a:cubicBezTo>
                    <a:pt x="289" y="1187"/>
                    <a:pt x="246" y="1144"/>
                    <a:pt x="246" y="1091"/>
                  </a:cubicBezTo>
                  <a:cubicBezTo>
                    <a:pt x="246" y="1037"/>
                    <a:pt x="289" y="994"/>
                    <a:pt x="342" y="994"/>
                  </a:cubicBezTo>
                  <a:lnTo>
                    <a:pt x="911" y="994"/>
                  </a:lnTo>
                  <a:cubicBezTo>
                    <a:pt x="926" y="994"/>
                    <a:pt x="938" y="982"/>
                    <a:pt x="938" y="968"/>
                  </a:cubicBezTo>
                  <a:lnTo>
                    <a:pt x="938" y="27"/>
                  </a:lnTo>
                  <a:cubicBezTo>
                    <a:pt x="938" y="12"/>
                    <a:pt x="926" y="0"/>
                    <a:pt x="911" y="0"/>
                  </a:cubicBezTo>
                  <a:lnTo>
                    <a:pt x="306" y="0"/>
                  </a:lnTo>
                  <a:cubicBezTo>
                    <a:pt x="138" y="0"/>
                    <a:pt x="0" y="137"/>
                    <a:pt x="0" y="306"/>
                  </a:cubicBezTo>
                  <a:lnTo>
                    <a:pt x="0" y="996"/>
                  </a:lnTo>
                  <a:cubicBezTo>
                    <a:pt x="0" y="1165"/>
                    <a:pt x="138" y="1303"/>
                    <a:pt x="307" y="1303"/>
                  </a:cubicBezTo>
                  <a:lnTo>
                    <a:pt x="1160" y="1303"/>
                  </a:lnTo>
                  <a:cubicBezTo>
                    <a:pt x="1175" y="1303"/>
                    <a:pt x="1187" y="1291"/>
                    <a:pt x="1187" y="1276"/>
                  </a:cubicBezTo>
                  <a:lnTo>
                    <a:pt x="1187" y="27"/>
                  </a:lnTo>
                  <a:cubicBezTo>
                    <a:pt x="1187" y="12"/>
                    <a:pt x="1175" y="0"/>
                    <a:pt x="1160" y="0"/>
                  </a:cubicBezTo>
                  <a:close/>
                  <a:moveTo>
                    <a:pt x="331" y="134"/>
                  </a:moveTo>
                  <a:cubicBezTo>
                    <a:pt x="331" y="108"/>
                    <a:pt x="352" y="87"/>
                    <a:pt x="378" y="87"/>
                  </a:cubicBezTo>
                  <a:cubicBezTo>
                    <a:pt x="404" y="87"/>
                    <a:pt x="425" y="108"/>
                    <a:pt x="425" y="134"/>
                  </a:cubicBezTo>
                  <a:lnTo>
                    <a:pt x="425" y="860"/>
                  </a:lnTo>
                  <a:cubicBezTo>
                    <a:pt x="425" y="886"/>
                    <a:pt x="404" y="907"/>
                    <a:pt x="378" y="907"/>
                  </a:cubicBezTo>
                  <a:cubicBezTo>
                    <a:pt x="352" y="907"/>
                    <a:pt x="331" y="886"/>
                    <a:pt x="331" y="860"/>
                  </a:cubicBezTo>
                  <a:lnTo>
                    <a:pt x="331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bar-stats_84219"/>
            <p:cNvSpPr>
              <a:spLocks noChangeAspect="1"/>
            </p:cNvSpPr>
            <p:nvPr/>
          </p:nvSpPr>
          <p:spPr bwMode="auto">
            <a:xfrm>
              <a:off x="7277331" y="2383302"/>
              <a:ext cx="461194" cy="414076"/>
            </a:xfrm>
            <a:custGeom>
              <a:avLst/>
              <a:gdLst>
                <a:gd name="T0" fmla="*/ 6113 w 6561"/>
                <a:gd name="T1" fmla="*/ 5006 h 5901"/>
                <a:gd name="T2" fmla="*/ 5890 w 6561"/>
                <a:gd name="T3" fmla="*/ 5006 h 5901"/>
                <a:gd name="T4" fmla="*/ 5890 w 6561"/>
                <a:gd name="T5" fmla="*/ 349 h 5901"/>
                <a:gd name="T6" fmla="*/ 5540 w 6561"/>
                <a:gd name="T7" fmla="*/ 0 h 5901"/>
                <a:gd name="T8" fmla="*/ 4804 w 6561"/>
                <a:gd name="T9" fmla="*/ 0 h 5901"/>
                <a:gd name="T10" fmla="*/ 4454 w 6561"/>
                <a:gd name="T11" fmla="*/ 349 h 5901"/>
                <a:gd name="T12" fmla="*/ 4454 w 6561"/>
                <a:gd name="T13" fmla="*/ 5006 h 5901"/>
                <a:gd name="T14" fmla="*/ 4008 w 6561"/>
                <a:gd name="T15" fmla="*/ 5006 h 5901"/>
                <a:gd name="T16" fmla="*/ 4008 w 6561"/>
                <a:gd name="T17" fmla="*/ 1580 h 5901"/>
                <a:gd name="T18" fmla="*/ 3658 w 6561"/>
                <a:gd name="T19" fmla="*/ 1230 h 5901"/>
                <a:gd name="T20" fmla="*/ 2923 w 6561"/>
                <a:gd name="T21" fmla="*/ 1230 h 5901"/>
                <a:gd name="T22" fmla="*/ 2573 w 6561"/>
                <a:gd name="T23" fmla="*/ 1580 h 5901"/>
                <a:gd name="T24" fmla="*/ 2573 w 6561"/>
                <a:gd name="T25" fmla="*/ 5006 h 5901"/>
                <a:gd name="T26" fmla="*/ 2236 w 6561"/>
                <a:gd name="T27" fmla="*/ 5006 h 5901"/>
                <a:gd name="T28" fmla="*/ 2236 w 6561"/>
                <a:gd name="T29" fmla="*/ 3502 h 5901"/>
                <a:gd name="T30" fmla="*/ 1887 w 6561"/>
                <a:gd name="T31" fmla="*/ 3152 h 5901"/>
                <a:gd name="T32" fmla="*/ 1151 w 6561"/>
                <a:gd name="T33" fmla="*/ 3152 h 5901"/>
                <a:gd name="T34" fmla="*/ 801 w 6561"/>
                <a:gd name="T35" fmla="*/ 3502 h 5901"/>
                <a:gd name="T36" fmla="*/ 801 w 6561"/>
                <a:gd name="T37" fmla="*/ 5006 h 5901"/>
                <a:gd name="T38" fmla="*/ 448 w 6561"/>
                <a:gd name="T39" fmla="*/ 5006 h 5901"/>
                <a:gd name="T40" fmla="*/ 0 w 6561"/>
                <a:gd name="T41" fmla="*/ 5454 h 5901"/>
                <a:gd name="T42" fmla="*/ 448 w 6561"/>
                <a:gd name="T43" fmla="*/ 5901 h 5901"/>
                <a:gd name="T44" fmla="*/ 6113 w 6561"/>
                <a:gd name="T45" fmla="*/ 5901 h 5901"/>
                <a:gd name="T46" fmla="*/ 6561 w 6561"/>
                <a:gd name="T47" fmla="*/ 5454 h 5901"/>
                <a:gd name="T48" fmla="*/ 6113 w 6561"/>
                <a:gd name="T49" fmla="*/ 5006 h 5901"/>
                <a:gd name="T50" fmla="*/ 3021 w 6561"/>
                <a:gd name="T51" fmla="*/ 1678 h 5901"/>
                <a:gd name="T52" fmla="*/ 3561 w 6561"/>
                <a:gd name="T53" fmla="*/ 1678 h 5901"/>
                <a:gd name="T54" fmla="*/ 3561 w 6561"/>
                <a:gd name="T55" fmla="*/ 5006 h 5901"/>
                <a:gd name="T56" fmla="*/ 3021 w 6561"/>
                <a:gd name="T57" fmla="*/ 5006 h 5901"/>
                <a:gd name="T58" fmla="*/ 3021 w 6561"/>
                <a:gd name="T59" fmla="*/ 1678 h 5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61" h="5901">
                  <a:moveTo>
                    <a:pt x="6113" y="5006"/>
                  </a:moveTo>
                  <a:lnTo>
                    <a:pt x="5890" y="5006"/>
                  </a:lnTo>
                  <a:lnTo>
                    <a:pt x="5890" y="349"/>
                  </a:lnTo>
                  <a:cubicBezTo>
                    <a:pt x="5890" y="156"/>
                    <a:pt x="5733" y="0"/>
                    <a:pt x="5540" y="0"/>
                  </a:cubicBezTo>
                  <a:lnTo>
                    <a:pt x="4804" y="0"/>
                  </a:lnTo>
                  <a:cubicBezTo>
                    <a:pt x="4611" y="0"/>
                    <a:pt x="4454" y="156"/>
                    <a:pt x="4454" y="349"/>
                  </a:cubicBezTo>
                  <a:lnTo>
                    <a:pt x="4454" y="5006"/>
                  </a:lnTo>
                  <a:lnTo>
                    <a:pt x="4008" y="5006"/>
                  </a:lnTo>
                  <a:lnTo>
                    <a:pt x="4008" y="1580"/>
                  </a:lnTo>
                  <a:cubicBezTo>
                    <a:pt x="4008" y="1387"/>
                    <a:pt x="3852" y="1230"/>
                    <a:pt x="3658" y="1230"/>
                  </a:cubicBezTo>
                  <a:lnTo>
                    <a:pt x="2923" y="1230"/>
                  </a:lnTo>
                  <a:cubicBezTo>
                    <a:pt x="2730" y="1230"/>
                    <a:pt x="2573" y="1387"/>
                    <a:pt x="2573" y="1580"/>
                  </a:cubicBezTo>
                  <a:lnTo>
                    <a:pt x="2573" y="5006"/>
                  </a:lnTo>
                  <a:lnTo>
                    <a:pt x="2236" y="5006"/>
                  </a:lnTo>
                  <a:lnTo>
                    <a:pt x="2236" y="3502"/>
                  </a:lnTo>
                  <a:cubicBezTo>
                    <a:pt x="2236" y="3309"/>
                    <a:pt x="2080" y="3152"/>
                    <a:pt x="1887" y="3152"/>
                  </a:cubicBezTo>
                  <a:lnTo>
                    <a:pt x="1151" y="3152"/>
                  </a:lnTo>
                  <a:cubicBezTo>
                    <a:pt x="958" y="3152"/>
                    <a:pt x="801" y="3309"/>
                    <a:pt x="801" y="3502"/>
                  </a:cubicBezTo>
                  <a:lnTo>
                    <a:pt x="801" y="5006"/>
                  </a:lnTo>
                  <a:lnTo>
                    <a:pt x="448" y="5006"/>
                  </a:lnTo>
                  <a:cubicBezTo>
                    <a:pt x="200" y="5006"/>
                    <a:pt x="0" y="5207"/>
                    <a:pt x="0" y="5454"/>
                  </a:cubicBezTo>
                  <a:cubicBezTo>
                    <a:pt x="0" y="5701"/>
                    <a:pt x="200" y="5901"/>
                    <a:pt x="448" y="5901"/>
                  </a:cubicBezTo>
                  <a:lnTo>
                    <a:pt x="6113" y="5901"/>
                  </a:lnTo>
                  <a:cubicBezTo>
                    <a:pt x="6360" y="5901"/>
                    <a:pt x="6561" y="5701"/>
                    <a:pt x="6561" y="5454"/>
                  </a:cubicBezTo>
                  <a:cubicBezTo>
                    <a:pt x="6561" y="5207"/>
                    <a:pt x="6360" y="5006"/>
                    <a:pt x="6113" y="5006"/>
                  </a:cubicBezTo>
                  <a:close/>
                  <a:moveTo>
                    <a:pt x="3021" y="1678"/>
                  </a:moveTo>
                  <a:lnTo>
                    <a:pt x="3561" y="1678"/>
                  </a:lnTo>
                  <a:lnTo>
                    <a:pt x="3561" y="5006"/>
                  </a:lnTo>
                  <a:lnTo>
                    <a:pt x="3021" y="5006"/>
                  </a:lnTo>
                  <a:lnTo>
                    <a:pt x="3021" y="16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blocked-folder_70725"/>
            <p:cNvSpPr>
              <a:spLocks noChangeAspect="1"/>
            </p:cNvSpPr>
            <p:nvPr/>
          </p:nvSpPr>
          <p:spPr bwMode="auto">
            <a:xfrm>
              <a:off x="1503124" y="2392582"/>
              <a:ext cx="461196" cy="395514"/>
            </a:xfrm>
            <a:custGeom>
              <a:avLst/>
              <a:gdLst>
                <a:gd name="connsiteX0" fmla="*/ 485836 w 605939"/>
                <a:gd name="connsiteY0" fmla="*/ 267866 h 519644"/>
                <a:gd name="connsiteX1" fmla="*/ 519990 w 605939"/>
                <a:gd name="connsiteY1" fmla="*/ 301972 h 519644"/>
                <a:gd name="connsiteX2" fmla="*/ 519990 w 605939"/>
                <a:gd name="connsiteY2" fmla="*/ 324601 h 519644"/>
                <a:gd name="connsiteX3" fmla="*/ 451683 w 605939"/>
                <a:gd name="connsiteY3" fmla="*/ 324601 h 519644"/>
                <a:gd name="connsiteX4" fmla="*/ 451683 w 605939"/>
                <a:gd name="connsiteY4" fmla="*/ 301972 h 519644"/>
                <a:gd name="connsiteX5" fmla="*/ 485836 w 605939"/>
                <a:gd name="connsiteY5" fmla="*/ 267866 h 519644"/>
                <a:gd name="connsiteX6" fmla="*/ 485877 w 605939"/>
                <a:gd name="connsiteY6" fmla="*/ 235079 h 519644"/>
                <a:gd name="connsiteX7" fmla="*/ 418850 w 605939"/>
                <a:gd name="connsiteY7" fmla="*/ 301998 h 519644"/>
                <a:gd name="connsiteX8" fmla="*/ 418850 w 605939"/>
                <a:gd name="connsiteY8" fmla="*/ 324845 h 519644"/>
                <a:gd name="connsiteX9" fmla="*/ 399111 w 605939"/>
                <a:gd name="connsiteY9" fmla="*/ 347585 h 519644"/>
                <a:gd name="connsiteX10" fmla="*/ 399111 w 605939"/>
                <a:gd name="connsiteY10" fmla="*/ 464096 h 519644"/>
                <a:gd name="connsiteX11" fmla="*/ 422104 w 605939"/>
                <a:gd name="connsiteY11" fmla="*/ 487160 h 519644"/>
                <a:gd name="connsiteX12" fmla="*/ 549650 w 605939"/>
                <a:gd name="connsiteY12" fmla="*/ 487160 h 519644"/>
                <a:gd name="connsiteX13" fmla="*/ 572643 w 605939"/>
                <a:gd name="connsiteY13" fmla="*/ 464096 h 519644"/>
                <a:gd name="connsiteX14" fmla="*/ 572643 w 605939"/>
                <a:gd name="connsiteY14" fmla="*/ 455325 h 519644"/>
                <a:gd name="connsiteX15" fmla="*/ 533598 w 605939"/>
                <a:gd name="connsiteY15" fmla="*/ 455325 h 519644"/>
                <a:gd name="connsiteX16" fmla="*/ 516787 w 605939"/>
                <a:gd name="connsiteY16" fmla="*/ 438541 h 519644"/>
                <a:gd name="connsiteX17" fmla="*/ 533598 w 605939"/>
                <a:gd name="connsiteY17" fmla="*/ 421866 h 519644"/>
                <a:gd name="connsiteX18" fmla="*/ 572643 w 605939"/>
                <a:gd name="connsiteY18" fmla="*/ 421866 h 519644"/>
                <a:gd name="connsiteX19" fmla="*/ 572643 w 605939"/>
                <a:gd name="connsiteY19" fmla="*/ 397936 h 519644"/>
                <a:gd name="connsiteX20" fmla="*/ 533598 w 605939"/>
                <a:gd name="connsiteY20" fmla="*/ 397936 h 519644"/>
                <a:gd name="connsiteX21" fmla="*/ 516787 w 605939"/>
                <a:gd name="connsiteY21" fmla="*/ 381152 h 519644"/>
                <a:gd name="connsiteX22" fmla="*/ 533598 w 605939"/>
                <a:gd name="connsiteY22" fmla="*/ 364477 h 519644"/>
                <a:gd name="connsiteX23" fmla="*/ 572643 w 605939"/>
                <a:gd name="connsiteY23" fmla="*/ 364477 h 519644"/>
                <a:gd name="connsiteX24" fmla="*/ 572643 w 605939"/>
                <a:gd name="connsiteY24" fmla="*/ 347585 h 519644"/>
                <a:gd name="connsiteX25" fmla="*/ 552903 w 605939"/>
                <a:gd name="connsiteY25" fmla="*/ 324845 h 519644"/>
                <a:gd name="connsiteX26" fmla="*/ 552903 w 605939"/>
                <a:gd name="connsiteY26" fmla="*/ 301998 h 519644"/>
                <a:gd name="connsiteX27" fmla="*/ 485877 w 605939"/>
                <a:gd name="connsiteY27" fmla="*/ 235079 h 519644"/>
                <a:gd name="connsiteX28" fmla="*/ 353667 w 605939"/>
                <a:gd name="connsiteY28" fmla="*/ 43746 h 519644"/>
                <a:gd name="connsiteX29" fmla="*/ 311477 w 605939"/>
                <a:gd name="connsiteY29" fmla="*/ 60638 h 519644"/>
                <a:gd name="connsiteX30" fmla="*/ 251391 w 605939"/>
                <a:gd name="connsiteY30" fmla="*/ 84568 h 519644"/>
                <a:gd name="connsiteX31" fmla="*/ 94128 w 605939"/>
                <a:gd name="connsiteY31" fmla="*/ 84568 h 519644"/>
                <a:gd name="connsiteX32" fmla="*/ 78185 w 605939"/>
                <a:gd name="connsiteY32" fmla="*/ 98969 h 519644"/>
                <a:gd name="connsiteX33" fmla="*/ 78185 w 605939"/>
                <a:gd name="connsiteY33" fmla="*/ 142607 h 519644"/>
                <a:gd name="connsiteX34" fmla="*/ 485768 w 605939"/>
                <a:gd name="connsiteY34" fmla="*/ 142607 h 519644"/>
                <a:gd name="connsiteX35" fmla="*/ 485768 w 605939"/>
                <a:gd name="connsiteY35" fmla="*/ 66918 h 519644"/>
                <a:gd name="connsiteX36" fmla="*/ 462558 w 605939"/>
                <a:gd name="connsiteY36" fmla="*/ 43746 h 519644"/>
                <a:gd name="connsiteX37" fmla="*/ 353667 w 605939"/>
                <a:gd name="connsiteY37" fmla="*/ 0 h 519644"/>
                <a:gd name="connsiteX38" fmla="*/ 462558 w 605939"/>
                <a:gd name="connsiteY38" fmla="*/ 0 h 519644"/>
                <a:gd name="connsiteX39" fmla="*/ 529585 w 605939"/>
                <a:gd name="connsiteY39" fmla="*/ 66918 h 519644"/>
                <a:gd name="connsiteX40" fmla="*/ 529585 w 605939"/>
                <a:gd name="connsiteY40" fmla="*/ 142715 h 519644"/>
                <a:gd name="connsiteX41" fmla="*/ 555181 w 605939"/>
                <a:gd name="connsiteY41" fmla="*/ 155276 h 519644"/>
                <a:gd name="connsiteX42" fmla="*/ 563532 w 605939"/>
                <a:gd name="connsiteY42" fmla="*/ 184295 h 519644"/>
                <a:gd name="connsiteX43" fmla="*/ 557242 w 605939"/>
                <a:gd name="connsiteY43" fmla="*/ 226958 h 519644"/>
                <a:gd name="connsiteX44" fmla="*/ 586200 w 605939"/>
                <a:gd name="connsiteY44" fmla="*/ 298425 h 519644"/>
                <a:gd name="connsiteX45" fmla="*/ 586200 w 605939"/>
                <a:gd name="connsiteY45" fmla="*/ 300049 h 519644"/>
                <a:gd name="connsiteX46" fmla="*/ 605939 w 605939"/>
                <a:gd name="connsiteY46" fmla="*/ 344011 h 519644"/>
                <a:gd name="connsiteX47" fmla="*/ 605939 w 605939"/>
                <a:gd name="connsiteY47" fmla="*/ 460522 h 519644"/>
                <a:gd name="connsiteX48" fmla="*/ 546721 w 605939"/>
                <a:gd name="connsiteY48" fmla="*/ 519644 h 519644"/>
                <a:gd name="connsiteX49" fmla="*/ 419284 w 605939"/>
                <a:gd name="connsiteY49" fmla="*/ 519644 h 519644"/>
                <a:gd name="connsiteX50" fmla="*/ 386313 w 605939"/>
                <a:gd name="connsiteY50" fmla="*/ 509574 h 519644"/>
                <a:gd name="connsiteX51" fmla="*/ 80029 w 605939"/>
                <a:gd name="connsiteY51" fmla="*/ 509574 h 519644"/>
                <a:gd name="connsiteX52" fmla="*/ 44021 w 605939"/>
                <a:gd name="connsiteY52" fmla="*/ 478497 h 519644"/>
                <a:gd name="connsiteX53" fmla="*/ 421 w 605939"/>
                <a:gd name="connsiteY53" fmla="*/ 184295 h 519644"/>
                <a:gd name="connsiteX54" fmla="*/ 8772 w 605939"/>
                <a:gd name="connsiteY54" fmla="*/ 155276 h 519644"/>
                <a:gd name="connsiteX55" fmla="*/ 34368 w 605939"/>
                <a:gd name="connsiteY55" fmla="*/ 142715 h 519644"/>
                <a:gd name="connsiteX56" fmla="*/ 34368 w 605939"/>
                <a:gd name="connsiteY56" fmla="*/ 98969 h 519644"/>
                <a:gd name="connsiteX57" fmla="*/ 94128 w 605939"/>
                <a:gd name="connsiteY57" fmla="*/ 40822 h 519644"/>
                <a:gd name="connsiteX58" fmla="*/ 251391 w 605939"/>
                <a:gd name="connsiteY58" fmla="*/ 40822 h 519644"/>
                <a:gd name="connsiteX59" fmla="*/ 284146 w 605939"/>
                <a:gd name="connsiteY59" fmla="*/ 26420 h 519644"/>
                <a:gd name="connsiteX60" fmla="*/ 353667 w 605939"/>
                <a:gd name="connsiteY60" fmla="*/ 0 h 51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5939" h="519644">
                  <a:moveTo>
                    <a:pt x="485836" y="267866"/>
                  </a:moveTo>
                  <a:cubicBezTo>
                    <a:pt x="504702" y="267866"/>
                    <a:pt x="519990" y="283241"/>
                    <a:pt x="519990" y="301972"/>
                  </a:cubicBezTo>
                  <a:lnTo>
                    <a:pt x="519990" y="324601"/>
                  </a:lnTo>
                  <a:lnTo>
                    <a:pt x="451683" y="324601"/>
                  </a:lnTo>
                  <a:lnTo>
                    <a:pt x="451683" y="301972"/>
                  </a:lnTo>
                  <a:cubicBezTo>
                    <a:pt x="451683" y="283241"/>
                    <a:pt x="466971" y="267866"/>
                    <a:pt x="485836" y="267866"/>
                  </a:cubicBezTo>
                  <a:close/>
                  <a:moveTo>
                    <a:pt x="485877" y="235079"/>
                  </a:moveTo>
                  <a:cubicBezTo>
                    <a:pt x="448893" y="235079"/>
                    <a:pt x="418850" y="265182"/>
                    <a:pt x="418850" y="301998"/>
                  </a:cubicBezTo>
                  <a:lnTo>
                    <a:pt x="418850" y="324845"/>
                  </a:lnTo>
                  <a:cubicBezTo>
                    <a:pt x="407679" y="326470"/>
                    <a:pt x="399111" y="335998"/>
                    <a:pt x="399111" y="347585"/>
                  </a:cubicBezTo>
                  <a:lnTo>
                    <a:pt x="399111" y="464096"/>
                  </a:lnTo>
                  <a:cubicBezTo>
                    <a:pt x="399111" y="476873"/>
                    <a:pt x="409414" y="487160"/>
                    <a:pt x="422104" y="487160"/>
                  </a:cubicBezTo>
                  <a:lnTo>
                    <a:pt x="549650" y="487160"/>
                  </a:lnTo>
                  <a:cubicBezTo>
                    <a:pt x="562339" y="487160"/>
                    <a:pt x="572643" y="476873"/>
                    <a:pt x="572643" y="464096"/>
                  </a:cubicBezTo>
                  <a:lnTo>
                    <a:pt x="572643" y="455325"/>
                  </a:lnTo>
                  <a:lnTo>
                    <a:pt x="533598" y="455325"/>
                  </a:lnTo>
                  <a:cubicBezTo>
                    <a:pt x="524270" y="455325"/>
                    <a:pt x="516787" y="447745"/>
                    <a:pt x="516787" y="438541"/>
                  </a:cubicBezTo>
                  <a:cubicBezTo>
                    <a:pt x="516787" y="429337"/>
                    <a:pt x="524270" y="421866"/>
                    <a:pt x="533598" y="421866"/>
                  </a:cubicBezTo>
                  <a:lnTo>
                    <a:pt x="572643" y="421866"/>
                  </a:lnTo>
                  <a:lnTo>
                    <a:pt x="572643" y="397936"/>
                  </a:lnTo>
                  <a:lnTo>
                    <a:pt x="533598" y="397936"/>
                  </a:lnTo>
                  <a:cubicBezTo>
                    <a:pt x="524270" y="397936"/>
                    <a:pt x="516787" y="390464"/>
                    <a:pt x="516787" y="381152"/>
                  </a:cubicBezTo>
                  <a:cubicBezTo>
                    <a:pt x="516787" y="371948"/>
                    <a:pt x="524270" y="364477"/>
                    <a:pt x="533598" y="364477"/>
                  </a:cubicBezTo>
                  <a:lnTo>
                    <a:pt x="572643" y="364477"/>
                  </a:lnTo>
                  <a:lnTo>
                    <a:pt x="572643" y="347585"/>
                  </a:lnTo>
                  <a:cubicBezTo>
                    <a:pt x="572643" y="335998"/>
                    <a:pt x="564074" y="326470"/>
                    <a:pt x="552903" y="324845"/>
                  </a:cubicBezTo>
                  <a:lnTo>
                    <a:pt x="552903" y="301998"/>
                  </a:lnTo>
                  <a:cubicBezTo>
                    <a:pt x="552903" y="265182"/>
                    <a:pt x="522861" y="235079"/>
                    <a:pt x="485877" y="235079"/>
                  </a:cubicBezTo>
                  <a:close/>
                  <a:moveTo>
                    <a:pt x="353667" y="43746"/>
                  </a:moveTo>
                  <a:cubicBezTo>
                    <a:pt x="332735" y="43746"/>
                    <a:pt x="323841" y="50892"/>
                    <a:pt x="311477" y="60638"/>
                  </a:cubicBezTo>
                  <a:cubicBezTo>
                    <a:pt x="298028" y="71357"/>
                    <a:pt x="281326" y="84568"/>
                    <a:pt x="251391" y="84568"/>
                  </a:cubicBezTo>
                  <a:lnTo>
                    <a:pt x="94128" y="84568"/>
                  </a:lnTo>
                  <a:cubicBezTo>
                    <a:pt x="86319" y="84568"/>
                    <a:pt x="78185" y="89982"/>
                    <a:pt x="78185" y="98969"/>
                  </a:cubicBezTo>
                  <a:lnTo>
                    <a:pt x="78185" y="142607"/>
                  </a:lnTo>
                  <a:lnTo>
                    <a:pt x="485768" y="142607"/>
                  </a:lnTo>
                  <a:lnTo>
                    <a:pt x="485768" y="66918"/>
                  </a:lnTo>
                  <a:cubicBezTo>
                    <a:pt x="485768" y="54141"/>
                    <a:pt x="475356" y="43746"/>
                    <a:pt x="462558" y="43746"/>
                  </a:cubicBezTo>
                  <a:close/>
                  <a:moveTo>
                    <a:pt x="353667" y="0"/>
                  </a:moveTo>
                  <a:lnTo>
                    <a:pt x="462558" y="0"/>
                  </a:lnTo>
                  <a:cubicBezTo>
                    <a:pt x="499542" y="0"/>
                    <a:pt x="529585" y="29994"/>
                    <a:pt x="529585" y="66918"/>
                  </a:cubicBezTo>
                  <a:lnTo>
                    <a:pt x="529585" y="142715"/>
                  </a:lnTo>
                  <a:cubicBezTo>
                    <a:pt x="539455" y="143256"/>
                    <a:pt x="548673" y="147804"/>
                    <a:pt x="555181" y="155276"/>
                  </a:cubicBezTo>
                  <a:cubicBezTo>
                    <a:pt x="562014" y="163289"/>
                    <a:pt x="565159" y="173900"/>
                    <a:pt x="563532" y="184295"/>
                  </a:cubicBezTo>
                  <a:lnTo>
                    <a:pt x="557242" y="226958"/>
                  </a:lnTo>
                  <a:cubicBezTo>
                    <a:pt x="575137" y="245474"/>
                    <a:pt x="586200" y="270705"/>
                    <a:pt x="586200" y="298425"/>
                  </a:cubicBezTo>
                  <a:lnTo>
                    <a:pt x="586200" y="300049"/>
                  </a:lnTo>
                  <a:cubicBezTo>
                    <a:pt x="598347" y="310985"/>
                    <a:pt x="605939" y="326794"/>
                    <a:pt x="605939" y="344011"/>
                  </a:cubicBezTo>
                  <a:lnTo>
                    <a:pt x="605939" y="460522"/>
                  </a:lnTo>
                  <a:cubicBezTo>
                    <a:pt x="605939" y="493115"/>
                    <a:pt x="579367" y="519644"/>
                    <a:pt x="546721" y="519644"/>
                  </a:cubicBezTo>
                  <a:lnTo>
                    <a:pt x="419284" y="519644"/>
                  </a:lnTo>
                  <a:cubicBezTo>
                    <a:pt x="407028" y="519644"/>
                    <a:pt x="395640" y="515854"/>
                    <a:pt x="386313" y="509574"/>
                  </a:cubicBezTo>
                  <a:lnTo>
                    <a:pt x="80029" y="509574"/>
                  </a:lnTo>
                  <a:cubicBezTo>
                    <a:pt x="62025" y="509574"/>
                    <a:pt x="46732" y="496364"/>
                    <a:pt x="44021" y="478497"/>
                  </a:cubicBezTo>
                  <a:lnTo>
                    <a:pt x="421" y="184295"/>
                  </a:lnTo>
                  <a:cubicBezTo>
                    <a:pt x="-1206" y="173900"/>
                    <a:pt x="1939" y="163289"/>
                    <a:pt x="8772" y="155276"/>
                  </a:cubicBezTo>
                  <a:cubicBezTo>
                    <a:pt x="15280" y="147804"/>
                    <a:pt x="24498" y="143256"/>
                    <a:pt x="34368" y="142715"/>
                  </a:cubicBezTo>
                  <a:lnTo>
                    <a:pt x="34368" y="98969"/>
                  </a:lnTo>
                  <a:cubicBezTo>
                    <a:pt x="34368" y="66918"/>
                    <a:pt x="61157" y="40822"/>
                    <a:pt x="94128" y="40822"/>
                  </a:cubicBezTo>
                  <a:lnTo>
                    <a:pt x="251391" y="40822"/>
                  </a:lnTo>
                  <a:cubicBezTo>
                    <a:pt x="266033" y="40822"/>
                    <a:pt x="272866" y="35408"/>
                    <a:pt x="284146" y="26420"/>
                  </a:cubicBezTo>
                  <a:cubicBezTo>
                    <a:pt x="298245" y="15267"/>
                    <a:pt x="317442" y="0"/>
                    <a:pt x="3536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brightness-setting_68801"/>
            <p:cNvSpPr>
              <a:spLocks noChangeAspect="1"/>
            </p:cNvSpPr>
            <p:nvPr/>
          </p:nvSpPr>
          <p:spPr bwMode="auto">
            <a:xfrm>
              <a:off x="4390227" y="2360119"/>
              <a:ext cx="461196" cy="460442"/>
            </a:xfrm>
            <a:custGeom>
              <a:avLst/>
              <a:gdLst>
                <a:gd name="connsiteX0" fmla="*/ 302479 w 605734"/>
                <a:gd name="connsiteY0" fmla="*/ 518585 h 604745"/>
                <a:gd name="connsiteX1" fmla="*/ 345630 w 605734"/>
                <a:gd name="connsiteY1" fmla="*/ 561665 h 604745"/>
                <a:gd name="connsiteX2" fmla="*/ 302479 w 605734"/>
                <a:gd name="connsiteY2" fmla="*/ 604745 h 604745"/>
                <a:gd name="connsiteX3" fmla="*/ 259328 w 605734"/>
                <a:gd name="connsiteY3" fmla="*/ 561665 h 604745"/>
                <a:gd name="connsiteX4" fmla="*/ 302479 w 605734"/>
                <a:gd name="connsiteY4" fmla="*/ 518585 h 604745"/>
                <a:gd name="connsiteX5" fmla="*/ 490324 w 605734"/>
                <a:gd name="connsiteY5" fmla="*/ 446396 h 604745"/>
                <a:gd name="connsiteX6" fmla="*/ 533546 w 605734"/>
                <a:gd name="connsiteY6" fmla="*/ 489547 h 604745"/>
                <a:gd name="connsiteX7" fmla="*/ 490324 w 605734"/>
                <a:gd name="connsiteY7" fmla="*/ 532698 h 604745"/>
                <a:gd name="connsiteX8" fmla="*/ 447102 w 605734"/>
                <a:gd name="connsiteY8" fmla="*/ 489547 h 604745"/>
                <a:gd name="connsiteX9" fmla="*/ 490324 w 605734"/>
                <a:gd name="connsiteY9" fmla="*/ 446396 h 604745"/>
                <a:gd name="connsiteX10" fmla="*/ 114880 w 605734"/>
                <a:gd name="connsiteY10" fmla="*/ 446396 h 604745"/>
                <a:gd name="connsiteX11" fmla="*/ 158066 w 605734"/>
                <a:gd name="connsiteY11" fmla="*/ 489547 h 604745"/>
                <a:gd name="connsiteX12" fmla="*/ 114880 w 605734"/>
                <a:gd name="connsiteY12" fmla="*/ 532698 h 604745"/>
                <a:gd name="connsiteX13" fmla="*/ 71694 w 605734"/>
                <a:gd name="connsiteY13" fmla="*/ 489547 h 604745"/>
                <a:gd name="connsiteX14" fmla="*/ 114880 w 605734"/>
                <a:gd name="connsiteY14" fmla="*/ 446396 h 604745"/>
                <a:gd name="connsiteX15" fmla="*/ 562583 w 605734"/>
                <a:gd name="connsiteY15" fmla="*/ 259680 h 604745"/>
                <a:gd name="connsiteX16" fmla="*/ 605734 w 605734"/>
                <a:gd name="connsiteY16" fmla="*/ 302760 h 604745"/>
                <a:gd name="connsiteX17" fmla="*/ 562583 w 605734"/>
                <a:gd name="connsiteY17" fmla="*/ 345840 h 604745"/>
                <a:gd name="connsiteX18" fmla="*/ 519432 w 605734"/>
                <a:gd name="connsiteY18" fmla="*/ 302760 h 604745"/>
                <a:gd name="connsiteX19" fmla="*/ 562583 w 605734"/>
                <a:gd name="connsiteY19" fmla="*/ 259680 h 604745"/>
                <a:gd name="connsiteX20" fmla="*/ 43151 w 605734"/>
                <a:gd name="connsiteY20" fmla="*/ 259680 h 604745"/>
                <a:gd name="connsiteX21" fmla="*/ 86302 w 605734"/>
                <a:gd name="connsiteY21" fmla="*/ 302760 h 604745"/>
                <a:gd name="connsiteX22" fmla="*/ 43151 w 605734"/>
                <a:gd name="connsiteY22" fmla="*/ 345840 h 604745"/>
                <a:gd name="connsiteX23" fmla="*/ 0 w 605734"/>
                <a:gd name="connsiteY23" fmla="*/ 302760 h 604745"/>
                <a:gd name="connsiteX24" fmla="*/ 43151 w 605734"/>
                <a:gd name="connsiteY24" fmla="*/ 259680 h 604745"/>
                <a:gd name="connsiteX25" fmla="*/ 302479 w 605734"/>
                <a:gd name="connsiteY25" fmla="*/ 144024 h 604745"/>
                <a:gd name="connsiteX26" fmla="*/ 461428 w 605734"/>
                <a:gd name="connsiteY26" fmla="*/ 302726 h 604745"/>
                <a:gd name="connsiteX27" fmla="*/ 302479 w 605734"/>
                <a:gd name="connsiteY27" fmla="*/ 461428 h 604745"/>
                <a:gd name="connsiteX28" fmla="*/ 143530 w 605734"/>
                <a:gd name="connsiteY28" fmla="*/ 302726 h 604745"/>
                <a:gd name="connsiteX29" fmla="*/ 302479 w 605734"/>
                <a:gd name="connsiteY29" fmla="*/ 144024 h 604745"/>
                <a:gd name="connsiteX30" fmla="*/ 490324 w 605734"/>
                <a:gd name="connsiteY30" fmla="*/ 72118 h 604745"/>
                <a:gd name="connsiteX31" fmla="*/ 533546 w 605734"/>
                <a:gd name="connsiteY31" fmla="*/ 115198 h 604745"/>
                <a:gd name="connsiteX32" fmla="*/ 490324 w 605734"/>
                <a:gd name="connsiteY32" fmla="*/ 158278 h 604745"/>
                <a:gd name="connsiteX33" fmla="*/ 447102 w 605734"/>
                <a:gd name="connsiteY33" fmla="*/ 115198 h 604745"/>
                <a:gd name="connsiteX34" fmla="*/ 490324 w 605734"/>
                <a:gd name="connsiteY34" fmla="*/ 72118 h 604745"/>
                <a:gd name="connsiteX35" fmla="*/ 114880 w 605734"/>
                <a:gd name="connsiteY35" fmla="*/ 72118 h 604745"/>
                <a:gd name="connsiteX36" fmla="*/ 158066 w 605734"/>
                <a:gd name="connsiteY36" fmla="*/ 115198 h 604745"/>
                <a:gd name="connsiteX37" fmla="*/ 114880 w 605734"/>
                <a:gd name="connsiteY37" fmla="*/ 158278 h 604745"/>
                <a:gd name="connsiteX38" fmla="*/ 71694 w 605734"/>
                <a:gd name="connsiteY38" fmla="*/ 115198 h 604745"/>
                <a:gd name="connsiteX39" fmla="*/ 114880 w 605734"/>
                <a:gd name="connsiteY39" fmla="*/ 72118 h 604745"/>
                <a:gd name="connsiteX40" fmla="*/ 302620 w 605734"/>
                <a:gd name="connsiteY40" fmla="*/ 0 h 604745"/>
                <a:gd name="connsiteX41" fmla="*/ 345771 w 605734"/>
                <a:gd name="connsiteY41" fmla="*/ 43080 h 604745"/>
                <a:gd name="connsiteX42" fmla="*/ 302620 w 605734"/>
                <a:gd name="connsiteY42" fmla="*/ 86160 h 604745"/>
                <a:gd name="connsiteX43" fmla="*/ 259469 w 605734"/>
                <a:gd name="connsiteY43" fmla="*/ 43080 h 604745"/>
                <a:gd name="connsiteX44" fmla="*/ 302620 w 605734"/>
                <a:gd name="connsiteY44" fmla="*/ 0 h 60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5734" h="604745">
                  <a:moveTo>
                    <a:pt x="302479" y="518585"/>
                  </a:moveTo>
                  <a:cubicBezTo>
                    <a:pt x="326311" y="518585"/>
                    <a:pt x="345630" y="537873"/>
                    <a:pt x="345630" y="561665"/>
                  </a:cubicBezTo>
                  <a:cubicBezTo>
                    <a:pt x="345630" y="585457"/>
                    <a:pt x="326311" y="604745"/>
                    <a:pt x="302479" y="604745"/>
                  </a:cubicBezTo>
                  <a:cubicBezTo>
                    <a:pt x="278647" y="604745"/>
                    <a:pt x="259328" y="585457"/>
                    <a:pt x="259328" y="561665"/>
                  </a:cubicBezTo>
                  <a:cubicBezTo>
                    <a:pt x="259328" y="537873"/>
                    <a:pt x="278647" y="518585"/>
                    <a:pt x="302479" y="518585"/>
                  </a:cubicBezTo>
                  <a:close/>
                  <a:moveTo>
                    <a:pt x="490324" y="446396"/>
                  </a:moveTo>
                  <a:cubicBezTo>
                    <a:pt x="514195" y="446396"/>
                    <a:pt x="533546" y="465715"/>
                    <a:pt x="533546" y="489547"/>
                  </a:cubicBezTo>
                  <a:cubicBezTo>
                    <a:pt x="533546" y="513379"/>
                    <a:pt x="514195" y="532698"/>
                    <a:pt x="490324" y="532698"/>
                  </a:cubicBezTo>
                  <a:cubicBezTo>
                    <a:pt x="466453" y="532698"/>
                    <a:pt x="447102" y="513379"/>
                    <a:pt x="447102" y="489547"/>
                  </a:cubicBezTo>
                  <a:cubicBezTo>
                    <a:pt x="447102" y="465715"/>
                    <a:pt x="466453" y="446396"/>
                    <a:pt x="490324" y="446396"/>
                  </a:cubicBezTo>
                  <a:close/>
                  <a:moveTo>
                    <a:pt x="114880" y="446396"/>
                  </a:moveTo>
                  <a:cubicBezTo>
                    <a:pt x="138731" y="446396"/>
                    <a:pt x="158066" y="465715"/>
                    <a:pt x="158066" y="489547"/>
                  </a:cubicBezTo>
                  <a:cubicBezTo>
                    <a:pt x="158066" y="513379"/>
                    <a:pt x="138731" y="532698"/>
                    <a:pt x="114880" y="532698"/>
                  </a:cubicBezTo>
                  <a:cubicBezTo>
                    <a:pt x="91029" y="532698"/>
                    <a:pt x="71694" y="513379"/>
                    <a:pt x="71694" y="489547"/>
                  </a:cubicBezTo>
                  <a:cubicBezTo>
                    <a:pt x="71694" y="465715"/>
                    <a:pt x="91029" y="446396"/>
                    <a:pt x="114880" y="446396"/>
                  </a:cubicBezTo>
                  <a:close/>
                  <a:moveTo>
                    <a:pt x="562583" y="259680"/>
                  </a:moveTo>
                  <a:cubicBezTo>
                    <a:pt x="586415" y="259680"/>
                    <a:pt x="605734" y="278968"/>
                    <a:pt x="605734" y="302760"/>
                  </a:cubicBezTo>
                  <a:cubicBezTo>
                    <a:pt x="605734" y="326552"/>
                    <a:pt x="586415" y="345840"/>
                    <a:pt x="562583" y="345840"/>
                  </a:cubicBezTo>
                  <a:cubicBezTo>
                    <a:pt x="538751" y="345840"/>
                    <a:pt x="519432" y="326552"/>
                    <a:pt x="519432" y="302760"/>
                  </a:cubicBezTo>
                  <a:cubicBezTo>
                    <a:pt x="519432" y="278968"/>
                    <a:pt x="538751" y="259680"/>
                    <a:pt x="562583" y="259680"/>
                  </a:cubicBezTo>
                  <a:close/>
                  <a:moveTo>
                    <a:pt x="43151" y="259680"/>
                  </a:moveTo>
                  <a:cubicBezTo>
                    <a:pt x="66983" y="259680"/>
                    <a:pt x="86302" y="278968"/>
                    <a:pt x="86302" y="302760"/>
                  </a:cubicBezTo>
                  <a:cubicBezTo>
                    <a:pt x="86302" y="326552"/>
                    <a:pt x="66983" y="345840"/>
                    <a:pt x="43151" y="345840"/>
                  </a:cubicBezTo>
                  <a:cubicBezTo>
                    <a:pt x="19319" y="345840"/>
                    <a:pt x="0" y="326552"/>
                    <a:pt x="0" y="302760"/>
                  </a:cubicBezTo>
                  <a:cubicBezTo>
                    <a:pt x="0" y="278968"/>
                    <a:pt x="19319" y="259680"/>
                    <a:pt x="43151" y="259680"/>
                  </a:cubicBezTo>
                  <a:close/>
                  <a:moveTo>
                    <a:pt x="302479" y="144024"/>
                  </a:moveTo>
                  <a:cubicBezTo>
                    <a:pt x="390264" y="144024"/>
                    <a:pt x="461428" y="215077"/>
                    <a:pt x="461428" y="302726"/>
                  </a:cubicBezTo>
                  <a:cubicBezTo>
                    <a:pt x="461428" y="390375"/>
                    <a:pt x="390264" y="461428"/>
                    <a:pt x="302479" y="461428"/>
                  </a:cubicBezTo>
                  <a:cubicBezTo>
                    <a:pt x="214694" y="461428"/>
                    <a:pt x="143530" y="390375"/>
                    <a:pt x="143530" y="302726"/>
                  </a:cubicBezTo>
                  <a:cubicBezTo>
                    <a:pt x="143530" y="215077"/>
                    <a:pt x="214694" y="144024"/>
                    <a:pt x="302479" y="144024"/>
                  </a:cubicBezTo>
                  <a:close/>
                  <a:moveTo>
                    <a:pt x="490324" y="72118"/>
                  </a:moveTo>
                  <a:cubicBezTo>
                    <a:pt x="514195" y="72118"/>
                    <a:pt x="533546" y="91406"/>
                    <a:pt x="533546" y="115198"/>
                  </a:cubicBezTo>
                  <a:cubicBezTo>
                    <a:pt x="533546" y="138990"/>
                    <a:pt x="514195" y="158278"/>
                    <a:pt x="490324" y="158278"/>
                  </a:cubicBezTo>
                  <a:cubicBezTo>
                    <a:pt x="466453" y="158278"/>
                    <a:pt x="447102" y="138990"/>
                    <a:pt x="447102" y="115198"/>
                  </a:cubicBezTo>
                  <a:cubicBezTo>
                    <a:pt x="447102" y="91406"/>
                    <a:pt x="466453" y="72118"/>
                    <a:pt x="490324" y="72118"/>
                  </a:cubicBezTo>
                  <a:close/>
                  <a:moveTo>
                    <a:pt x="114880" y="72118"/>
                  </a:moveTo>
                  <a:cubicBezTo>
                    <a:pt x="138731" y="72118"/>
                    <a:pt x="158066" y="91406"/>
                    <a:pt x="158066" y="115198"/>
                  </a:cubicBezTo>
                  <a:cubicBezTo>
                    <a:pt x="158066" y="138990"/>
                    <a:pt x="138731" y="158278"/>
                    <a:pt x="114880" y="158278"/>
                  </a:cubicBezTo>
                  <a:cubicBezTo>
                    <a:pt x="91029" y="158278"/>
                    <a:pt x="71694" y="138990"/>
                    <a:pt x="71694" y="115198"/>
                  </a:cubicBezTo>
                  <a:cubicBezTo>
                    <a:pt x="71694" y="91406"/>
                    <a:pt x="91029" y="72118"/>
                    <a:pt x="114880" y="72118"/>
                  </a:cubicBezTo>
                  <a:close/>
                  <a:moveTo>
                    <a:pt x="302620" y="0"/>
                  </a:moveTo>
                  <a:cubicBezTo>
                    <a:pt x="326452" y="0"/>
                    <a:pt x="345771" y="19288"/>
                    <a:pt x="345771" y="43080"/>
                  </a:cubicBezTo>
                  <a:cubicBezTo>
                    <a:pt x="345771" y="66872"/>
                    <a:pt x="326452" y="86160"/>
                    <a:pt x="302620" y="86160"/>
                  </a:cubicBezTo>
                  <a:cubicBezTo>
                    <a:pt x="278788" y="86160"/>
                    <a:pt x="259469" y="66872"/>
                    <a:pt x="259469" y="43080"/>
                  </a:cubicBezTo>
                  <a:cubicBezTo>
                    <a:pt x="259469" y="19288"/>
                    <a:pt x="278788" y="0"/>
                    <a:pt x="3026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94000" y="2540000"/>
              <a:ext cx="6604000" cy="0"/>
              <a:chOff x="2612571" y="2540000"/>
              <a:chExt cx="6604000" cy="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612571" y="2540000"/>
                <a:ext cx="8128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5508171" y="2540000"/>
                <a:ext cx="8128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8403771" y="2540000"/>
                <a:ext cx="8128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23" grpId="0" animBg="1"/>
      <p:bldP spid="27" grpId="0"/>
      <p:bldP spid="28" grpId="0"/>
      <p:bldP spid="29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66925" y="2726329"/>
            <a:ext cx="805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cs typeface="+mn-ea"/>
                <a:sym typeface="+mn-lt"/>
              </a:rPr>
              <a:t>感谢您的欣赏</a:t>
            </a:r>
            <a:endParaRPr lang="zh-CN" altLang="en-US" sz="6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9752" y="508992"/>
            <a:ext cx="4520175" cy="589647"/>
            <a:chOff x="706580" y="632385"/>
            <a:chExt cx="4520175" cy="589647"/>
          </a:xfrm>
        </p:grpSpPr>
        <p:sp>
          <p:nvSpPr>
            <p:cNvPr id="16" name="文本框 15"/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pc="600" dirty="0">
                  <a:solidFill>
                    <a:srgbClr val="4C678E"/>
                  </a:solidFill>
                  <a:cs typeface="+mn-ea"/>
                  <a:sym typeface="+mn-lt"/>
                </a:rPr>
                <a:t>XXX</a:t>
              </a:r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科技大学</a:t>
              </a:r>
              <a:endParaRPr lang="zh-CN" altLang="en-US" sz="2400" spc="600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4680" y="991200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XXX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ísļîḓé"/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9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47464" y="1866213"/>
            <a:ext cx="3897072" cy="830997"/>
            <a:chOff x="4147464" y="1866213"/>
            <a:chExt cx="3897072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5133975" y="1866213"/>
              <a:ext cx="192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4C678E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20XX</a:t>
              </a:r>
              <a:endParaRPr lang="zh-CN" altLang="en-US" sz="4800" dirty="0">
                <a:solidFill>
                  <a:srgbClr val="4C678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147464" y="2311239"/>
              <a:ext cx="3897072" cy="0"/>
              <a:chOff x="4257678" y="2482689"/>
              <a:chExt cx="3897072" cy="0"/>
            </a:xfrm>
          </p:grpSpPr>
          <p:cxnSp>
            <p:nvCxnSpPr>
              <p:cNvPr id="21" name="直接箭头连接符 25"/>
              <p:cNvCxnSpPr/>
              <p:nvPr/>
            </p:nvCxnSpPr>
            <p:spPr>
              <a:xfrm>
                <a:off x="4257678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/>
              <p:cNvCxnSpPr/>
              <p:nvPr/>
            </p:nvCxnSpPr>
            <p:spPr>
              <a:xfrm flipH="1">
                <a:off x="7334253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25"/>
          <p:cNvSpPr txBox="1"/>
          <p:nvPr/>
        </p:nvSpPr>
        <p:spPr>
          <a:xfrm>
            <a:off x="4555787" y="4265632"/>
            <a:ext cx="3080426" cy="731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Click here to enter your text, change the color or size of the text. You can also format the appropriate. 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0661515" y="592771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06/10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5103438" y="5276247"/>
            <a:ext cx="198512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THNAK YOU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15661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61674" y="3818266"/>
            <a:ext cx="206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600" dirty="0">
                <a:solidFill>
                  <a:srgbClr val="4C678E"/>
                </a:solidFill>
                <a:cs typeface="+mn-ea"/>
                <a:sym typeface="+mn-lt"/>
              </a:rPr>
              <a:t>xxx</a:t>
            </a:r>
            <a:r>
              <a:rPr lang="zh-CN" altLang="en-US" spc="600" dirty="0">
                <a:solidFill>
                  <a:srgbClr val="4C678E"/>
                </a:solidFill>
                <a:cs typeface="+mn-ea"/>
                <a:sym typeface="+mn-lt"/>
              </a:rPr>
              <a:t>院系专业</a:t>
            </a:r>
            <a:endParaRPr lang="zh-CN" altLang="en-US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9000">
        <p14:prism isInverted="1"/>
      </p:transition>
    </mc:Choice>
    <mc:Fallback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27" grpId="0" animBg="1"/>
      <p:bldP spid="30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28" y="3894715"/>
            <a:ext cx="12193057" cy="307369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792239" y="2099707"/>
            <a:ext cx="2647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3789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77757" y="131662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rgbClr val="4C678E"/>
                </a:solidFill>
                <a:cs typeface="+mn-ea"/>
                <a:sym typeface="+mn-lt"/>
              </a:rPr>
              <a:t>目录</a:t>
            </a:r>
            <a:endParaRPr lang="zh-CN" altLang="en-US" sz="5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9" name="ïşļíḋê"/>
          <p:cNvSpPr/>
          <p:nvPr/>
        </p:nvSpPr>
        <p:spPr>
          <a:xfrm>
            <a:off x="2096420" y="3350377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ïşļíḋê"/>
          <p:cNvSpPr/>
          <p:nvPr/>
        </p:nvSpPr>
        <p:spPr>
          <a:xfrm>
            <a:off x="4655563" y="3350377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ïşļíḋê"/>
          <p:cNvSpPr/>
          <p:nvPr/>
        </p:nvSpPr>
        <p:spPr>
          <a:xfrm>
            <a:off x="6933096" y="3350377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ïşļíḋê"/>
          <p:cNvSpPr/>
          <p:nvPr/>
        </p:nvSpPr>
        <p:spPr>
          <a:xfrm>
            <a:off x="9212383" y="3350377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8100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1214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4328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314357" y="416968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C678E"/>
                </a:solidFill>
                <a:cs typeface="+mn-ea"/>
                <a:sym typeface="+mn-lt"/>
              </a:rPr>
              <a:t>自我介绍</a:t>
            </a:r>
            <a:endParaRPr lang="zh-CN" altLang="en-US" sz="28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07366" y="416968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C678E"/>
                </a:solidFill>
                <a:cs typeface="+mn-ea"/>
                <a:sym typeface="+mn-lt"/>
              </a:rPr>
              <a:t>工作内容</a:t>
            </a:r>
            <a:endParaRPr lang="zh-CN" altLang="en-US" sz="28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218765" y="416968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C678E"/>
                </a:solidFill>
                <a:cs typeface="+mn-ea"/>
                <a:sym typeface="+mn-lt"/>
              </a:rPr>
              <a:t>问题</a:t>
            </a:r>
            <a:r>
              <a:rPr lang="en-US" altLang="zh-CN" sz="2800" dirty="0">
                <a:solidFill>
                  <a:srgbClr val="4C678E"/>
                </a:solidFill>
                <a:cs typeface="+mn-ea"/>
                <a:sym typeface="+mn-lt"/>
              </a:rPr>
              <a:t>&amp;</a:t>
            </a:r>
            <a:r>
              <a:rPr lang="zh-CN" altLang="en-US" sz="2800" dirty="0">
                <a:solidFill>
                  <a:srgbClr val="4C678E"/>
                </a:solidFill>
                <a:cs typeface="+mn-ea"/>
                <a:sym typeface="+mn-lt"/>
              </a:rPr>
              <a:t>解决</a:t>
            </a:r>
            <a:endParaRPr lang="zh-CN" altLang="en-US" sz="28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31920" y="416968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C678E"/>
                </a:solidFill>
                <a:cs typeface="+mn-ea"/>
                <a:sym typeface="+mn-lt"/>
              </a:rPr>
              <a:t>分享总结</a:t>
            </a:r>
            <a:endParaRPr lang="zh-CN" altLang="en-US" sz="28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1474779" y="1567543"/>
            <a:ext cx="101600" cy="825500"/>
            <a:chOff x="10833100" y="850900"/>
            <a:chExt cx="101600" cy="825500"/>
          </a:xfrm>
          <a:solidFill>
            <a:schemeClr val="bg1">
              <a:lumMod val="85000"/>
            </a:schemeClr>
          </a:solidFill>
        </p:grpSpPr>
        <p:sp>
          <p:nvSpPr>
            <p:cNvPr id="60" name="椭圆 59"/>
            <p:cNvSpPr/>
            <p:nvPr/>
          </p:nvSpPr>
          <p:spPr>
            <a:xfrm>
              <a:off x="10833100" y="8509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0833100" y="121285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0833100" y="15748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/>
      <p:bldP spid="33" grpId="0"/>
      <p:bldP spid="19" grpId="0" animBg="1"/>
      <p:bldP spid="34" grpId="0" animBg="1"/>
      <p:bldP spid="37" grpId="0" animBg="1"/>
      <p:bldP spid="38" grpId="0" animBg="1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138851" y="3285674"/>
            <a:ext cx="31913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自我</a:t>
            </a:r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介绍</a:t>
            </a:r>
            <a:endParaRPr lang="zh-CN" altLang="en-US" sz="5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50929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01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自我</a:t>
            </a:r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介绍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7772400" y="1689100"/>
            <a:ext cx="3302000" cy="2971800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28675" y="2251656"/>
            <a:ext cx="5461000" cy="2769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姓名：吴灿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/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专业：江西师范大学，计算机科学与技术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性格：新时代的奋青、爱交流、自律（减脂，早睡早起）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爱好：做一些又酷又实用的网站、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热衷于写出美的页面，强烈的满足和快乐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pic>
        <p:nvPicPr>
          <p:cNvPr id="11" name="图片 10" descr="home.shepiji.top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80" y="1991995"/>
            <a:ext cx="2783205" cy="4634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12" grpId="0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157266" y="3286309"/>
            <a:ext cx="31913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工作内容</a:t>
            </a:r>
            <a:endParaRPr lang="zh-CN" altLang="en-US" sz="5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02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项目</a:t>
            </a:r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简介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Google Shape;1373;p34"/>
          <p:cNvSpPr/>
          <p:nvPr/>
        </p:nvSpPr>
        <p:spPr>
          <a:xfrm>
            <a:off x="8664412" y="1779149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cs typeface="+mn-ea"/>
                <a:sym typeface="+mn-lt"/>
              </a:rPr>
              <a:t>2</a:t>
            </a:r>
            <a:endParaRPr sz="2000">
              <a:cs typeface="+mn-ea"/>
              <a:sym typeface="+mn-lt"/>
            </a:endParaRPr>
          </a:p>
        </p:txBody>
      </p:sp>
      <p:sp>
        <p:nvSpPr>
          <p:cNvPr id="34" name="Google Shape;1376;p34"/>
          <p:cNvSpPr/>
          <p:nvPr/>
        </p:nvSpPr>
        <p:spPr>
          <a:xfrm>
            <a:off x="2681873" y="1779149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cs typeface="+mn-ea"/>
                <a:sym typeface="+mn-lt"/>
              </a:rPr>
              <a:t>1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8400" y="2593299"/>
            <a:ext cx="4826000" cy="3451860"/>
            <a:chOff x="1047750" y="2764839"/>
            <a:chExt cx="4826000" cy="3451860"/>
          </a:xfrm>
        </p:grpSpPr>
        <p:sp>
          <p:nvSpPr>
            <p:cNvPr id="35" name="矩形 34"/>
            <p:cNvSpPr/>
            <p:nvPr/>
          </p:nvSpPr>
          <p:spPr>
            <a:xfrm>
              <a:off x="2385060" y="2764839"/>
              <a:ext cx="2150745" cy="461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商家后台管理系统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7750" y="3262044"/>
              <a:ext cx="4826000" cy="295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	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入口小程序展示的各种商品来自于对应的商家，商家需要有一个平台能够发布、下架等等管理自己的商品，商品平台实现了这一最基本的发布订阅模式，然后还有购买之后如何发货的订单管理、用户需要退换货的退款管理、店家营业情况的财务版面和经营数据版面、客服中心、还有一些入驻惠聚平台的规则等等，总之商家平台就是为了帮助商家更好的管理自己的虚拟商店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747510" y="2593340"/>
            <a:ext cx="4857750" cy="3451860"/>
            <a:chOff x="1407063" y="2809924"/>
            <a:chExt cx="4800523" cy="3969012"/>
          </a:xfrm>
        </p:grpSpPr>
        <p:sp>
          <p:nvSpPr>
            <p:cNvPr id="39" name="矩形 38"/>
            <p:cNvSpPr/>
            <p:nvPr/>
          </p:nvSpPr>
          <p:spPr>
            <a:xfrm>
              <a:off x="2764155" y="2809924"/>
              <a:ext cx="1635125" cy="530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运营管理系统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07063" y="3381619"/>
              <a:ext cx="4800523" cy="33973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	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自然是管理 商家和用户的统筹全局的一个功能，这其实就是算是真正的一个偏内部使用的系统，因此可以不必考虑一些不必要的兼容（能够放开手脚去干），尝试新的API和一些浏览器功能，高效的解决各种问题。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	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当然运营系统和商家平台不同的在于：它掌控的是整个惠聚的输出入口，比如NAV导航栏是什么样的，各种的推荐类目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096181" y="2277384"/>
            <a:ext cx="0" cy="3134058"/>
          </a:xfrm>
          <a:prstGeom prst="line">
            <a:avLst/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32" grpId="0" bldLvl="0" animBg="1"/>
      <p:bldP spid="3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了解</a:t>
            </a:r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业务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694267" y="2258026"/>
            <a:ext cx="10803467" cy="3009907"/>
            <a:chOff x="694267" y="1788580"/>
            <a:chExt cx="10803467" cy="3009907"/>
          </a:xfrm>
        </p:grpSpPr>
        <p:sp>
          <p:nvSpPr>
            <p:cNvPr id="35" name="椭圆 34"/>
            <p:cNvSpPr/>
            <p:nvPr/>
          </p:nvSpPr>
          <p:spPr>
            <a:xfrm>
              <a:off x="4591047" y="1788580"/>
              <a:ext cx="3009907" cy="3009907"/>
            </a:xfrm>
            <a:prstGeom prst="ellipse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97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939822" y="1989666"/>
              <a:ext cx="4312356" cy="2607734"/>
              <a:chOff x="4131733" y="2099733"/>
              <a:chExt cx="4312356" cy="2607734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8229600" y="2099733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8229600" y="4492978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131733" y="2099733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131733" y="4492978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694267" y="3462867"/>
              <a:ext cx="10803467" cy="0"/>
              <a:chOff x="767644" y="3465689"/>
              <a:chExt cx="10803467" cy="0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767644" y="3465689"/>
                <a:ext cx="2991556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8579555" y="3465689"/>
                <a:ext cx="2991556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矩形 45"/>
          <p:cNvSpPr/>
          <p:nvPr/>
        </p:nvSpPr>
        <p:spPr>
          <a:xfrm>
            <a:off x="1259205" y="2186305"/>
            <a:ext cx="169100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核心</a:t>
            </a: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述求</a:t>
            </a:r>
            <a:endParaRPr lang="zh-CN" altLang="en-US" sz="2000" b="1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259115" y="2656151"/>
            <a:ext cx="2485571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>
                <a:sym typeface="+mn-ea"/>
              </a:rPr>
              <a:t>需求的</a:t>
            </a:r>
            <a:r>
              <a:rPr lang="zh-CN" altLang="en-US" sz="1600">
                <a:sym typeface="+mn-ea"/>
              </a:rPr>
              <a:t>产生背景（触及了什么痛点）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59115" y="4104145"/>
            <a:ext cx="1123274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风险</a:t>
            </a: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预知</a:t>
            </a:r>
            <a:endParaRPr lang="zh-CN" altLang="en-US" sz="2000" b="1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59115" y="4573851"/>
            <a:ext cx="2485571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在编写代码前考虑好需求是否合理，已经提出的解决方案是否存在风险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549005" y="2186305"/>
            <a:ext cx="199834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解决</a:t>
            </a: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方案</a:t>
            </a:r>
            <a:endParaRPr lang="zh-CN" altLang="en-US" sz="2000" b="1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48915" y="2656151"/>
            <a:ext cx="2485571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>
                <a:sym typeface="+mn-ea"/>
              </a:rPr>
              <a:t>主动的思考，是否有更好的方案们能够更加高效解决</a:t>
            </a:r>
            <a:r>
              <a:rPr lang="zh-CN" altLang="en-US" sz="1600">
                <a:sym typeface="+mn-ea"/>
              </a:rPr>
              <a:t>问题</a:t>
            </a:r>
            <a:endParaRPr lang="zh-CN" altLang="en-US" sz="1600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548915" y="4104145"/>
            <a:ext cx="1123274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优化体验</a:t>
            </a:r>
            <a:endParaRPr lang="zh-CN" altLang="en-US" sz="2000" b="1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48915" y="4573851"/>
            <a:ext cx="2485571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对前端而言，需求文档不可能面面俱到，工程师需要自己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强化一些交互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体验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488940" y="3302000"/>
            <a:ext cx="1213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跳脱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代码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理解业务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掌控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全局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日常</a:t>
            </a:r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任务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521335" y="1581150"/>
            <a:ext cx="3347085" cy="1617943"/>
            <a:chOff x="1400629" y="3051859"/>
            <a:chExt cx="2583542" cy="1621628"/>
          </a:xfrm>
        </p:grpSpPr>
        <p:sp>
          <p:nvSpPr>
            <p:cNvPr id="30" name="矩形 29"/>
            <p:cNvSpPr/>
            <p:nvPr/>
          </p:nvSpPr>
          <p:spPr>
            <a:xfrm>
              <a:off x="2130763" y="3051859"/>
              <a:ext cx="1123274" cy="4626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商家</a:t>
              </a: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平台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00629" y="3632897"/>
              <a:ext cx="2583542" cy="10405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【驾驶舱】惠聚客注册邀请码发送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【驾驶舱】惠聚客_搭建推广面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【商家域】CMS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0850" y="3773805"/>
            <a:ext cx="3417570" cy="2308533"/>
            <a:chOff x="1400629" y="3051859"/>
            <a:chExt cx="2583542" cy="2322584"/>
          </a:xfrm>
        </p:grpSpPr>
        <p:sp>
          <p:nvSpPr>
            <p:cNvPr id="34" name="矩形 33"/>
            <p:cNvSpPr/>
            <p:nvPr/>
          </p:nvSpPr>
          <p:spPr>
            <a:xfrm>
              <a:off x="2130763" y="3051859"/>
              <a:ext cx="1123274" cy="4644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商品系列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00629" y="3632897"/>
              <a:ext cx="2583542" cy="17415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【商品】商品审核不通过返回具体原因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【商品】图书大类属性设置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【商品】品牌/类目/属性数据导出两项优化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【商品】 商品列表导出上限提升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306164" y="1577216"/>
            <a:ext cx="3411855" cy="1968500"/>
            <a:chOff x="1400629" y="3051859"/>
            <a:chExt cx="3411855" cy="1968500"/>
          </a:xfrm>
        </p:grpSpPr>
        <p:sp>
          <p:nvSpPr>
            <p:cNvPr id="38" name="矩形 37"/>
            <p:cNvSpPr/>
            <p:nvPr/>
          </p:nvSpPr>
          <p:spPr>
            <a:xfrm>
              <a:off x="2130763" y="3051859"/>
              <a:ext cx="1123274" cy="461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商家平台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629" y="3635424"/>
              <a:ext cx="3411855" cy="1384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【客服1.4】驾驶舱分流查询小工具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【客服1.4】设置团队话术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【客服1.4】开场白与常见问题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【客服1.4】会话查询新增订单查询方式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41724" y="3764156"/>
            <a:ext cx="3376295" cy="1624965"/>
            <a:chOff x="1418409" y="2900729"/>
            <a:chExt cx="3376295" cy="1624965"/>
          </a:xfrm>
        </p:grpSpPr>
        <p:sp>
          <p:nvSpPr>
            <p:cNvPr id="41" name="矩形 40"/>
            <p:cNvSpPr/>
            <p:nvPr/>
          </p:nvSpPr>
          <p:spPr>
            <a:xfrm>
              <a:off x="2112983" y="2900729"/>
              <a:ext cx="1123274" cy="461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另外</a:t>
              </a: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任务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18409" y="3487469"/>
              <a:ext cx="3376295" cy="10382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客服中心用户列表性能优化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CMS背景下对富文本编辑器地调研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惠聚客_搭建推广页面]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542790" y="2030095"/>
            <a:ext cx="3124200" cy="3124200"/>
            <a:chOff x="901700" y="3111500"/>
            <a:chExt cx="2362200" cy="2362200"/>
          </a:xfrm>
        </p:grpSpPr>
        <p:sp>
          <p:nvSpPr>
            <p:cNvPr id="12" name="椭圆 11"/>
            <p:cNvSpPr/>
            <p:nvPr/>
          </p:nvSpPr>
          <p:spPr>
            <a:xfrm>
              <a:off x="901700" y="31115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rgbClr val="4C678E">
                    <a:alpha val="0"/>
                  </a:srgbClr>
                </a:gs>
                <a:gs pos="100000">
                  <a:srgbClr val="4C678E">
                    <a:alpha val="2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17011" y="3339775"/>
              <a:ext cx="1905366" cy="1905366"/>
            </a:xfrm>
            <a:prstGeom prst="ellipse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97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313680" y="3238500"/>
            <a:ext cx="17506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FFF00"/>
                </a:solidFill>
              </a:rPr>
              <a:t>8000+</a:t>
            </a:r>
            <a:endParaRPr lang="en-US" altLang="zh-CN" sz="40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91861" y="3285674"/>
            <a:ext cx="31913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分享总结</a:t>
            </a:r>
            <a:endParaRPr lang="zh-CN" altLang="en-US" sz="5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03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9" grpId="0" animBg="1"/>
      <p:bldP spid="12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njyor4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WPS 演示</Application>
  <PresentationFormat>宽屏</PresentationFormat>
  <Paragraphs>198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方正细谭黑简体</vt:lpstr>
      <vt:lpstr>黑体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shepijcanwu</cp:lastModifiedBy>
  <cp:revision>116</cp:revision>
  <dcterms:created xsi:type="dcterms:W3CDTF">2018-04-18T06:17:00Z</dcterms:created>
  <dcterms:modified xsi:type="dcterms:W3CDTF">2021-08-09T16:39:22Z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3AEFFF9B7C1E4A218A6871A629A6FB51</vt:lpwstr>
  </property>
  <property fmtid="{D5CDD505-2E9C-101B-9397-08002B2CF9AE}" pid="3" name="KSOProductBuildVer">
    <vt:lpwstr>2052-11.1.0.10700</vt:lpwstr>
  </property>
</Properties>
</file>