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60" r:id="rId10"/>
    <p:sldId id="270" r:id="rId11"/>
    <p:sldId id="273" r:id="rId12"/>
    <p:sldId id="272" r:id="rId13"/>
    <p:sldId id="274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69393"/>
  </p:normalViewPr>
  <p:slideViewPr>
    <p:cSldViewPr snapToGrid="0" snapToObjects="1">
      <p:cViewPr varScale="1">
        <p:scale>
          <a:sx n="47" d="100"/>
          <a:sy n="47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619B-B5BA-3648-A9AE-C470C32B081E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81D7E-5904-294D-8B4F-1DFD560712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80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07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97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centos7+appache+python+django+wsgi</a:t>
            </a:r>
            <a:r>
              <a:rPr lang="zh-CN" altLang="en-US" dirty="0" smtClean="0"/>
              <a:t>的搭建</a:t>
            </a:r>
            <a:endParaRPr lang="en-US" altLang="zh-CN" dirty="0" smtClean="0"/>
          </a:p>
          <a:p>
            <a:r>
              <a:rPr kumimoji="1" lang="en-US" altLang="zh-CN" dirty="0" err="1" smtClean="0"/>
              <a:t>phpexcel</a:t>
            </a:r>
            <a:r>
              <a:rPr kumimoji="1" lang="zh-CN" altLang="en-US" dirty="0" smtClean="0"/>
              <a:t>的使用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的进程与线程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Oa</a:t>
            </a:r>
            <a:r>
              <a:rPr kumimoji="1" lang="zh-CN" altLang="en-US" dirty="0" smtClean="0"/>
              <a:t>登陆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Vidc</a:t>
            </a:r>
            <a:r>
              <a:rPr kumimoji="1" lang="zh-CN" altLang="en-US" dirty="0" smtClean="0"/>
              <a:t>申请流程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curl</a:t>
            </a:r>
            <a:r>
              <a:rPr kumimoji="1" lang="zh-CN" altLang="en-US" dirty="0" smtClean="0"/>
              <a:t>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云机房与自研机房调用接口发邮件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新表解决根据</a:t>
            </a:r>
            <a:r>
              <a:rPr kumimoji="1" lang="en-US" altLang="zh-CN" dirty="0" err="1" smtClean="0"/>
              <a:t>uin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appid</a:t>
            </a:r>
            <a:r>
              <a:rPr kumimoji="1" lang="zh-CN" altLang="en-US" dirty="0" smtClean="0"/>
              <a:t>直接查询客户名字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57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22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产品维度表的新建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zh-CN" dirty="0" smtClean="0"/>
              <a:t>在</a:t>
            </a:r>
            <a:r>
              <a:rPr lang="en-US" altLang="zh-CN" dirty="0" err="1" smtClean="0"/>
              <a:t>bill_test</a:t>
            </a:r>
            <a:r>
              <a:rPr lang="zh-CN" altLang="zh-CN" dirty="0" smtClean="0"/>
              <a:t>数据库中新建数据表</a:t>
            </a:r>
            <a:r>
              <a:rPr lang="en-US" altLang="zh-CN" dirty="0" err="1" smtClean="0"/>
              <a:t>live_bill_test</a:t>
            </a:r>
            <a:r>
              <a:rPr lang="zh-CN" altLang="zh-CN" dirty="0" smtClean="0"/>
              <a:t>；</a:t>
            </a:r>
          </a:p>
          <a:p>
            <a:r>
              <a:rPr lang="en-US" altLang="zh-CN" dirty="0" smtClean="0"/>
              <a:t> create table </a:t>
            </a:r>
            <a:r>
              <a:rPr lang="en-US" altLang="zh-CN" dirty="0" err="1" smtClean="0"/>
              <a:t>live_bill_test</a:t>
            </a:r>
            <a:r>
              <a:rPr lang="en-US" altLang="zh-CN" dirty="0" smtClean="0"/>
              <a:t> like </a:t>
            </a:r>
            <a:r>
              <a:rPr lang="en-US" altLang="zh-CN" dirty="0" err="1" smtClean="0"/>
              <a:t>bill_test.live_bill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zh-CN" altLang="zh-CN" dirty="0" smtClean="0"/>
              <a:t> </a:t>
            </a:r>
            <a:r>
              <a:rPr lang="en-US" altLang="zh-CN" dirty="0" smtClean="0"/>
              <a:t>2.</a:t>
            </a:r>
            <a:r>
              <a:rPr lang="zh-CN" altLang="zh-CN" dirty="0" smtClean="0"/>
              <a:t>把</a:t>
            </a:r>
            <a:r>
              <a:rPr lang="en-US" altLang="zh-CN" dirty="0" err="1" smtClean="0"/>
              <a:t>live_bill</a:t>
            </a:r>
            <a:r>
              <a:rPr lang="zh-CN" altLang="zh-CN" dirty="0" smtClean="0"/>
              <a:t>的数据复制到</a:t>
            </a:r>
            <a:r>
              <a:rPr lang="en-US" altLang="zh-CN" dirty="0" err="1" smtClean="0"/>
              <a:t>live_bill_test</a:t>
            </a:r>
            <a:r>
              <a:rPr lang="zh-CN" altLang="zh-CN" dirty="0" smtClean="0"/>
              <a:t>中，</a:t>
            </a:r>
            <a:r>
              <a:rPr lang="en-US" altLang="zh-CN" dirty="0" smtClean="0"/>
              <a:t>insert </a:t>
            </a:r>
            <a:r>
              <a:rPr lang="en-US" altLang="zh-CN" dirty="0" err="1" smtClean="0"/>
              <a:t>live_bill_test</a:t>
            </a:r>
            <a:r>
              <a:rPr lang="en-US" altLang="zh-CN" dirty="0" smtClean="0"/>
              <a:t> select * from </a:t>
            </a:r>
            <a:r>
              <a:rPr lang="en-US" altLang="zh-CN" dirty="0" err="1" smtClean="0"/>
              <a:t>bill_test.live_bill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live_bill_test</a:t>
            </a:r>
            <a:r>
              <a:rPr lang="zh-CN" altLang="zh-CN" dirty="0" smtClean="0"/>
              <a:t>完全复制了</a:t>
            </a:r>
            <a:r>
              <a:rPr lang="en-US" altLang="zh-CN" dirty="0" err="1" smtClean="0"/>
              <a:t>live_bill</a:t>
            </a:r>
            <a:r>
              <a:rPr lang="zh-CN" altLang="zh-CN" dirty="0" smtClean="0"/>
              <a:t>的表类型和结构，并且获得了</a:t>
            </a:r>
            <a:r>
              <a:rPr lang="en-US" altLang="zh-CN" dirty="0" err="1" smtClean="0"/>
              <a:t>live_bill</a:t>
            </a:r>
            <a:r>
              <a:rPr lang="zh-CN" altLang="zh-CN" dirty="0" smtClean="0"/>
              <a:t>的数据 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然后为新建的</a:t>
            </a:r>
            <a:r>
              <a:rPr lang="en-US" altLang="zh-CN" dirty="0" err="1" smtClean="0"/>
              <a:t>live_bill_test</a:t>
            </a:r>
            <a:r>
              <a:rPr lang="zh-CN" altLang="zh-CN" dirty="0" smtClean="0"/>
              <a:t>增加一个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的字段：</a:t>
            </a:r>
            <a:r>
              <a:rPr lang="en-US" altLang="zh-CN" dirty="0" smtClean="0"/>
              <a:t>alter table </a:t>
            </a:r>
            <a:r>
              <a:rPr lang="en-US" altLang="zh-CN" dirty="0" err="1" smtClean="0"/>
              <a:t>live_bill_test</a:t>
            </a:r>
            <a:r>
              <a:rPr lang="en-US" altLang="zh-CN" dirty="0" smtClean="0"/>
              <a:t> add name varchar(200) DEFAULT NULL COMMENT '</a:t>
            </a:r>
            <a:r>
              <a:rPr lang="zh-CN" altLang="zh-CN" dirty="0" smtClean="0"/>
              <a:t>用户名</a:t>
            </a:r>
            <a:r>
              <a:rPr lang="en-US" altLang="zh-CN" dirty="0" smtClean="0"/>
              <a:t>';</a:t>
            </a:r>
            <a:endParaRPr lang="zh-CN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Excel</a:t>
            </a:r>
            <a:r>
              <a:rPr kumimoji="1" lang="zh-CN" altLang="en-US" dirty="0" smtClean="0">
                <a:solidFill>
                  <a:srgbClr val="FF0000"/>
                </a:solidFill>
              </a:rPr>
              <a:t>超时问题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下载单个用户当月和多月的账单都能成功下载，但是不能下载多用户单个月和多用户多月账单的下载。在调试过程中发现，拉去数据后能得到全部数据，然后每条数据对应的用户表的客户名和类型表的类型名，在循环过程中出现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nginx</a:t>
            </a:r>
            <a:r>
              <a:rPr kumimoji="1" lang="zh-CN" altLang="en-US" dirty="0" smtClean="0">
                <a:solidFill>
                  <a:schemeClr val="tx1"/>
                </a:solidFill>
              </a:rPr>
              <a:t>超时，即数据没有完全得到，就已经停止运行程序，所以导致前端页面下载的时候一直报服务器错误，所以要解决因查询带来的问题，所以要给账单表增加用户名和类型名两个字段，使其能一次查询到所有要展示的数据。解决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nginx</a:t>
            </a:r>
            <a:r>
              <a:rPr kumimoji="1" lang="zh-CN" altLang="en-US" dirty="0" smtClean="0">
                <a:solidFill>
                  <a:schemeClr val="tx1"/>
                </a:solidFill>
              </a:rPr>
              <a:t>超时问题，也解决了之前系统中不能做的多月订单下载功能。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2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38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6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）一些系统日常使用过程中的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的修复，功能的完善，以及新增的功能的实现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）独立负责自定义客户管理系统的所有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后台的开发工作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）与产品对接需求，在开发过程中，遇到产品没考虑到的不完善的需求，以及有问题的逻辑的一些交流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）与后台的一些接口的对调，数据表的完善的对接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）与前端页面交互的对接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组内每周二的分享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km</a:t>
            </a:r>
            <a:r>
              <a:rPr kumimoji="1" lang="zh-CN" altLang="en-US" dirty="0" smtClean="0"/>
              <a:t>上分享日常开发过程中的经验以及总结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4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4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56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8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57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在我目前开发的系统中，由于每次都要根据一个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appid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去查询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uin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，然后再根据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uin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去查询该客户的名字，使的查询非常缓慢，解决方案：分产品维度建立新表，写了一个脚本为账单表增加了一个字段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name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，就减少了每条记录都要查一下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name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的情况，减少了时间复杂度，从而优化了程序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根据实际调试程序发现，下载超时主要是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nginx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超时，查出所有账单后，要分别循环每一条去查询对应的客户名字和收费类型，即还要单独查两次，具体解决方案，为账单的表加上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name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type_name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这两个字段，方可解决下载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nginx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超时问题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云机房和</a:t>
            </a:r>
            <a:r>
              <a:rPr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自研机房的网络策略上是不通的，但是我开发过程中遇到云机房上要调用自研机房的接口，于是要先通过</a:t>
            </a:r>
            <a:r>
              <a:rPr lang="en-US" altLang="zh-CN" dirty="0" err="1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vidc</a:t>
            </a:r>
            <a:r>
              <a:rPr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打通网络，然后才能实现接口的调用</a:t>
            </a:r>
            <a:endParaRPr kumimoji="1" lang="en-US" altLang="zh-CN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1D7E-5904-294D-8B4F-1DFD5607125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3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4372872" cy="1646302"/>
          </a:xfrm>
        </p:spPr>
        <p:txBody>
          <a:bodyPr/>
          <a:lstStyle/>
          <a:p>
            <a:r>
              <a:rPr kumimoji="1" lang="zh-CN" altLang="en-US" dirty="0" smtClean="0"/>
              <a:t>实习总结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5819708" cy="1096899"/>
          </a:xfrm>
        </p:spPr>
        <p:txBody>
          <a:bodyPr/>
          <a:lstStyle/>
          <a:p>
            <a:r>
              <a:rPr kumimoji="1" lang="en-US" altLang="zh-CN" dirty="0" err="1" smtClean="0"/>
              <a:t>estellewang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5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自定义客户管理系统中的超时解决方案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kumimoji="1"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385455"/>
            <a:ext cx="9864436" cy="5015345"/>
          </a:xfrm>
        </p:spPr>
      </p:pic>
    </p:spTree>
    <p:extLst>
      <p:ext uri="{BB962C8B-B14F-4D97-AF65-F5344CB8AC3E}">
        <p14:creationId xmlns:p14="http://schemas.microsoft.com/office/powerpoint/2010/main" val="1231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效果对比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4190" y="1384786"/>
            <a:ext cx="710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改动💰每一条语句都要循环，现在只用一次从表中获得数据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33" y="1754118"/>
            <a:ext cx="5534526" cy="464820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" y="1569452"/>
            <a:ext cx="9853813" cy="4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云机房与自研机房网络不通解决方案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326"/>
            <a:ext cx="9785684" cy="5470357"/>
          </a:xfrm>
        </p:spPr>
      </p:pic>
    </p:spTree>
    <p:extLst>
      <p:ext uri="{BB962C8B-B14F-4D97-AF65-F5344CB8AC3E}">
        <p14:creationId xmlns:p14="http://schemas.microsoft.com/office/powerpoint/2010/main" val="4294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效果对比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969" y="2196306"/>
            <a:ext cx="8166100" cy="381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2" y="1804069"/>
            <a:ext cx="8585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知识传播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327"/>
            <a:ext cx="10058400" cy="5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41180" y="2967335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您还想了解的细节？？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4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92" y="389663"/>
            <a:ext cx="8596668" cy="3880773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0884" y="2711115"/>
            <a:ext cx="5454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/>
              <a:t>           谢谢欣赏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808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4000" dirty="0" smtClean="0">
                <a:latin typeface="KaiTi" charset="-122"/>
                <a:ea typeface="KaiTi" charset="-122"/>
                <a:cs typeface="KaiTi" charset="-122"/>
              </a:rPr>
              <a:t>自我介绍</a:t>
            </a:r>
            <a:endParaRPr kumimoji="1" lang="en-US" altLang="zh-CN" sz="40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4400" dirty="0" smtClean="0">
                <a:latin typeface="KaiTi" charset="-122"/>
                <a:ea typeface="KaiTi" charset="-122"/>
                <a:cs typeface="KaiTi" charset="-122"/>
              </a:rPr>
              <a:t>实习工作</a:t>
            </a:r>
            <a:endParaRPr kumimoji="1" lang="en-US" altLang="zh-CN" sz="4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4400" dirty="0" smtClean="0">
                <a:latin typeface="KaiTi" charset="-122"/>
                <a:ea typeface="KaiTi" charset="-122"/>
                <a:cs typeface="KaiTi" charset="-122"/>
              </a:rPr>
              <a:t>项目介绍</a:t>
            </a:r>
            <a:endParaRPr kumimoji="1" lang="en-US" altLang="zh-CN" sz="4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4400" dirty="0" smtClean="0">
                <a:latin typeface="KaiTi" charset="-122"/>
                <a:ea typeface="KaiTi" charset="-122"/>
                <a:cs typeface="KaiTi" charset="-122"/>
              </a:rPr>
              <a:t>技术</a:t>
            </a:r>
            <a:r>
              <a:rPr kumimoji="1" lang="en-US" altLang="zh-CN" sz="4400" dirty="0" smtClean="0">
                <a:latin typeface="KaiTi" charset="-122"/>
                <a:ea typeface="KaiTi" charset="-122"/>
                <a:cs typeface="KaiTi" charset="-122"/>
              </a:rPr>
              <a:t>&amp;</a:t>
            </a:r>
            <a:r>
              <a:rPr kumimoji="1" lang="zh-CN" altLang="en-US" sz="4400" dirty="0" smtClean="0">
                <a:latin typeface="KaiTi" charset="-122"/>
                <a:ea typeface="KaiTi" charset="-122"/>
                <a:cs typeface="KaiTi" charset="-122"/>
              </a:rPr>
              <a:t>架构</a:t>
            </a:r>
            <a:endParaRPr kumimoji="1" lang="en-US" altLang="zh-CN" sz="4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4400" dirty="0" smtClean="0">
                <a:latin typeface="KaiTi" charset="-122"/>
                <a:ea typeface="KaiTi" charset="-122"/>
                <a:cs typeface="KaiTi" charset="-122"/>
              </a:rPr>
              <a:t>知识传播</a:t>
            </a:r>
            <a:endParaRPr kumimoji="1" lang="zh-CN" altLang="en-US" sz="44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3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姓名：王丽果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工作：运营研发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实习时间：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2017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年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7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月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-2017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年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8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月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所在部门：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SNG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社交网络事业群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/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即通平台部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/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公共平台中心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/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视频云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开发组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学校：重庆师范大学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家乡：四川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性格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&amp;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能力：自我学习能力强，勤奋好学，工作努力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5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/>
          <a:lstStyle/>
          <a:p>
            <a:r>
              <a:rPr kumimoji="1" lang="zh-CN" altLang="en-US" dirty="0" smtClean="0"/>
              <a:t>实习工作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69043"/>
            <a:ext cx="8596668" cy="5578998"/>
          </a:xfrm>
        </p:spPr>
        <p:txBody>
          <a:bodyPr/>
          <a:lstStyle/>
          <a:p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腾讯云运营系统日常需求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后台的开发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工作</a:t>
            </a:r>
            <a:endParaRPr kumimoji="1" lang="en-US" altLang="zh-CN" sz="32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运营系统日常</a:t>
            </a:r>
            <a:r>
              <a:rPr kumimoji="1" lang="en-US" altLang="zh-CN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后台功能的开发</a:t>
            </a:r>
            <a:endParaRPr kumimoji="1" lang="en-US" altLang="zh-CN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2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200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**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自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定义客户管理系统的所有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后台的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工作</a:t>
            </a:r>
            <a:endParaRPr kumimoji="1" lang="en-US" altLang="zh-CN" sz="32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独立负责自定义客户管理系统的所有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后台的开发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工作，以及与产品的对接，前端的交互，后台的联调工作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32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分享</a:t>
            </a:r>
            <a:endParaRPr kumimoji="1" lang="en-US" altLang="zh-CN" sz="32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组内每周的分享以及</a:t>
            </a:r>
            <a:r>
              <a:rPr kumimoji="1" lang="en-US" altLang="zh-CN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km</a:t>
            </a:r>
            <a:r>
              <a:rPr kumimoji="1" lang="zh-CN" altLang="en-US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上开发中问题解决的分享</a:t>
            </a:r>
            <a:endParaRPr kumimoji="1" lang="en-US" altLang="zh-CN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3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自定义客户管理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系统整体架构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1299412"/>
            <a:ext cx="9625262" cy="5037468"/>
          </a:xfrm>
        </p:spPr>
      </p:pic>
    </p:spTree>
    <p:extLst>
      <p:ext uri="{BB962C8B-B14F-4D97-AF65-F5344CB8AC3E}">
        <p14:creationId xmlns:p14="http://schemas.microsoft.com/office/powerpoint/2010/main" val="1444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657684"/>
          </a:xfrm>
        </p:spPr>
        <p:txBody>
          <a:bodyPr/>
          <a:lstStyle/>
          <a:p>
            <a:r>
              <a:rPr kumimoji="1" lang="zh-CN" altLang="en-US" b="1" dirty="0" smtClean="0"/>
              <a:t>账单管理架构设计</a:t>
            </a:r>
            <a:endParaRPr kumimoji="1" lang="zh-CN" altLang="en-US" b="1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138991"/>
            <a:ext cx="9081497" cy="5598694"/>
          </a:xfrm>
        </p:spPr>
      </p:pic>
    </p:spTree>
    <p:extLst>
      <p:ext uri="{BB962C8B-B14F-4D97-AF65-F5344CB8AC3E}">
        <p14:creationId xmlns:p14="http://schemas.microsoft.com/office/powerpoint/2010/main" val="1256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>
                <a:latin typeface="KaiTi" charset="-122"/>
                <a:ea typeface="KaiTi" charset="-122"/>
                <a:cs typeface="KaiTi" charset="-122"/>
              </a:rPr>
              <a:t>配置管理</a:t>
            </a:r>
            <a:r>
              <a:rPr kumimoji="1" lang="zh-CN" altLang="en-US" sz="4000" b="1" dirty="0">
                <a:latin typeface="KaiTi" charset="-122"/>
                <a:ea typeface="KaiTi" charset="-122"/>
                <a:cs typeface="KaiTi" charset="-122"/>
              </a:rPr>
              <a:t>架构设计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385456"/>
            <a:ext cx="9476509" cy="5472544"/>
          </a:xfrm>
        </p:spPr>
      </p:pic>
    </p:spTree>
    <p:extLst>
      <p:ext uri="{BB962C8B-B14F-4D97-AF65-F5344CB8AC3E}">
        <p14:creationId xmlns:p14="http://schemas.microsoft.com/office/powerpoint/2010/main" val="6808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权限中心</a:t>
            </a:r>
            <a:r>
              <a:rPr kumimoji="1" lang="zh-CN" altLang="en-US" b="1" dirty="0"/>
              <a:t>架构设计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" y="1171074"/>
            <a:ext cx="9512968" cy="5325979"/>
          </a:xfrm>
        </p:spPr>
      </p:pic>
    </p:spTree>
    <p:extLst>
      <p:ext uri="{BB962C8B-B14F-4D97-AF65-F5344CB8AC3E}">
        <p14:creationId xmlns:p14="http://schemas.microsoft.com/office/powerpoint/2010/main" val="3812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发现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问题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&amp;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解决方案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82602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第一是根据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uin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查询客户名字和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appid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,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查询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慢，有延时的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问题</a:t>
            </a:r>
            <a:endParaRPr kumimoji="1" lang="en-US" altLang="zh-CN" sz="2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2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Excel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不能支持客户账单多月下载</a:t>
            </a:r>
            <a:endParaRPr kumimoji="1" lang="en-US" altLang="zh-CN" sz="2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2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云机房调自研机房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接口不通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问题</a:t>
            </a:r>
            <a:endParaRPr kumimoji="1" lang="en-US" altLang="zh-CN" sz="2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sz="28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2334</TotalTime>
  <Words>869</Words>
  <Application>Microsoft Macintosh PowerPoint</Application>
  <PresentationFormat>宽屏</PresentationFormat>
  <Paragraphs>93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DengXian</vt:lpstr>
      <vt:lpstr>KaiTi</vt:lpstr>
      <vt:lpstr>Trebuchet MS</vt:lpstr>
      <vt:lpstr>Wingdings 3</vt:lpstr>
      <vt:lpstr>方正姚体</vt:lpstr>
      <vt:lpstr>华文新魏</vt:lpstr>
      <vt:lpstr>Arial</vt:lpstr>
      <vt:lpstr>平面</vt:lpstr>
      <vt:lpstr>实习总结</vt:lpstr>
      <vt:lpstr>目录</vt:lpstr>
      <vt:lpstr>自我介绍</vt:lpstr>
      <vt:lpstr>实习工作</vt:lpstr>
      <vt:lpstr>自定义客户管理系统整体架构</vt:lpstr>
      <vt:lpstr>账单管理架构设计</vt:lpstr>
      <vt:lpstr>配置管理架构设计</vt:lpstr>
      <vt:lpstr>权限中心架构设计</vt:lpstr>
      <vt:lpstr>发现问题&amp;解决方案</vt:lpstr>
      <vt:lpstr>自定义客户管理系统中的超时解决方案 </vt:lpstr>
      <vt:lpstr>效果对比</vt:lpstr>
      <vt:lpstr>云机房与自研机房网络不通解决方案</vt:lpstr>
      <vt:lpstr>效果对比</vt:lpstr>
      <vt:lpstr>知识传播</vt:lpstr>
      <vt:lpstr>Q&amp;A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实习总结</dc:title>
  <dc:creator>Microsoft Office 用户</dc:creator>
  <cp:lastModifiedBy>Microsoft Office 用户</cp:lastModifiedBy>
  <cp:revision>41</cp:revision>
  <dcterms:created xsi:type="dcterms:W3CDTF">2017-08-27T14:52:57Z</dcterms:created>
  <dcterms:modified xsi:type="dcterms:W3CDTF">2017-08-29T06:05:10Z</dcterms:modified>
</cp:coreProperties>
</file>