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7"/>
  </p:notesMasterIdLst>
  <p:sldIdLst>
    <p:sldId id="257" r:id="rId3"/>
    <p:sldId id="281" r:id="rId4"/>
    <p:sldId id="259" r:id="rId5"/>
    <p:sldId id="260" r:id="rId6"/>
    <p:sldId id="264" r:id="rId7"/>
    <p:sldId id="265" r:id="rId8"/>
    <p:sldId id="280" r:id="rId9"/>
    <p:sldId id="266" r:id="rId10"/>
    <p:sldId id="261" r:id="rId11"/>
    <p:sldId id="267" r:id="rId12"/>
    <p:sldId id="268" r:id="rId13"/>
    <p:sldId id="269" r:id="rId14"/>
    <p:sldId id="270" r:id="rId15"/>
    <p:sldId id="262" r:id="rId16"/>
    <p:sldId id="271" r:id="rId17"/>
    <p:sldId id="272" r:id="rId18"/>
    <p:sldId id="273" r:id="rId19"/>
    <p:sldId id="274" r:id="rId20"/>
    <p:sldId id="275" r:id="rId21"/>
    <p:sldId id="263" r:id="rId22"/>
    <p:sldId id="276" r:id="rId23"/>
    <p:sldId id="277" r:id="rId24"/>
    <p:sldId id="278" r:id="rId25"/>
    <p:sldId id="258"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40" userDrawn="1">
          <p15:clr>
            <a:srgbClr val="A4A3A4"/>
          </p15:clr>
        </p15:guide>
        <p15:guide id="2" orient="horz" pos="3816" userDrawn="1">
          <p15:clr>
            <a:srgbClr val="A4A3A4"/>
          </p15:clr>
        </p15:guide>
        <p15:guide id="3" pos="7242" userDrawn="1">
          <p15:clr>
            <a:srgbClr val="A4A3A4"/>
          </p15:clr>
        </p15:guide>
        <p15:guide id="4" orient="horz" pos="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C678E"/>
    <a:srgbClr val="B0BFD5"/>
    <a:srgbClr val="E6E6E6"/>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84" autoAdjust="0"/>
    <p:restoredTop sz="96314" autoAdjust="0"/>
  </p:normalViewPr>
  <p:slideViewPr>
    <p:cSldViewPr snapToGrid="0">
      <p:cViewPr varScale="1">
        <p:scale>
          <a:sx n="109" d="100"/>
          <a:sy n="109" d="100"/>
        </p:scale>
        <p:origin x="750" y="114"/>
      </p:cViewPr>
      <p:guideLst>
        <p:guide pos="440"/>
        <p:guide orient="horz" pos="3816"/>
        <p:guide pos="7242"/>
        <p:guide orient="horz" pos="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3BBD7"/>
            </a:solidFill>
          </c:spPr>
          <c:dPt>
            <c:idx val="0"/>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1-193A-4CA0-AAC0-76E1C46395A7}"/>
              </c:ext>
            </c:extLst>
          </c:dPt>
          <c:dPt>
            <c:idx val="1"/>
            <c:bubble3D val="0"/>
            <c:spPr>
              <a:solidFill>
                <a:srgbClr val="B0BFD5"/>
              </a:solidFill>
              <a:ln w="19050">
                <a:solidFill>
                  <a:schemeClr val="lt1"/>
                </a:solidFill>
              </a:ln>
              <a:effectLst/>
            </c:spPr>
            <c:extLst>
              <c:ext xmlns:c16="http://schemas.microsoft.com/office/drawing/2014/chart" uri="{C3380CC4-5D6E-409C-BE32-E72D297353CC}">
                <c16:uniqueId val="{00000003-193A-4CA0-AAC0-76E1C46395A7}"/>
              </c:ext>
            </c:extLst>
          </c:dPt>
          <c:dPt>
            <c:idx val="2"/>
            <c:bubble3D val="0"/>
            <c:spPr>
              <a:solidFill>
                <a:schemeClr val="tx1">
                  <a:lumMod val="65000"/>
                  <a:lumOff val="35000"/>
                </a:schemeClr>
              </a:solidFill>
              <a:ln w="19050">
                <a:solidFill>
                  <a:schemeClr val="lt1"/>
                </a:solidFill>
              </a:ln>
              <a:effectLst/>
            </c:spPr>
            <c:extLst>
              <c:ext xmlns:c16="http://schemas.microsoft.com/office/drawing/2014/chart" uri="{C3380CC4-5D6E-409C-BE32-E72D297353CC}">
                <c16:uniqueId val="{00000005-193A-4CA0-AAC0-76E1C46395A7}"/>
              </c:ext>
            </c:extLst>
          </c:dPt>
          <c:dPt>
            <c:idx val="3"/>
            <c:bubble3D val="0"/>
            <c:spPr>
              <a:solidFill>
                <a:srgbClr val="4C678E"/>
              </a:solidFill>
              <a:ln w="19050">
                <a:solidFill>
                  <a:schemeClr val="lt1"/>
                </a:solidFill>
              </a:ln>
              <a:effectLst/>
            </c:spPr>
            <c:extLst>
              <c:ext xmlns:c16="http://schemas.microsoft.com/office/drawing/2014/chart" uri="{C3380CC4-5D6E-409C-BE32-E72D297353CC}">
                <c16:uniqueId val="{00000007-193A-4CA0-AAC0-76E1C46395A7}"/>
              </c:ext>
            </c:extLst>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193A-4CA0-AAC0-76E1C46395A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ea typeface="+mn-ea"/>
          <a:cs typeface="+mn-ea"/>
          <a:sym typeface="+mn-lt"/>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FC3A4C"/>
            </a:solidFill>
            <a:ln>
              <a:noFill/>
            </a:ln>
          </c:spPr>
          <c:dPt>
            <c:idx val="0"/>
            <c:bubble3D val="0"/>
            <c:spPr>
              <a:solidFill>
                <a:schemeClr val="bg1"/>
              </a:solidFill>
              <a:ln w="19050">
                <a:noFill/>
              </a:ln>
              <a:effectLst/>
            </c:spPr>
            <c:extLst>
              <c:ext xmlns:c16="http://schemas.microsoft.com/office/drawing/2014/chart" uri="{C3380CC4-5D6E-409C-BE32-E72D297353CC}">
                <c16:uniqueId val="{00000001-04BC-4E2F-BEBB-26B98A3BBDB2}"/>
              </c:ext>
            </c:extLst>
          </c:dPt>
          <c:dPt>
            <c:idx val="1"/>
            <c:bubble3D val="0"/>
            <c:spPr>
              <a:solidFill>
                <a:schemeClr val="bg1">
                  <a:lumMod val="75000"/>
                </a:schemeClr>
              </a:solidFill>
              <a:ln w="19050">
                <a:noFill/>
              </a:ln>
              <a:effectLst/>
            </c:spPr>
            <c:extLst>
              <c:ext xmlns:c16="http://schemas.microsoft.com/office/drawing/2014/chart" uri="{C3380CC4-5D6E-409C-BE32-E72D297353CC}">
                <c16:uniqueId val="{00000003-04BC-4E2F-BEBB-26B98A3BBDB2}"/>
              </c:ext>
            </c:extLst>
          </c:dPt>
          <c:cat>
            <c:strRef>
              <c:f>Sheet1!$A$2:$A$3</c:f>
              <c:strCache>
                <c:ptCount val="2"/>
                <c:pt idx="0">
                  <c:v>第一季度</c:v>
                </c:pt>
                <c:pt idx="1">
                  <c:v>第二季度</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04BC-4E2F-BEBB-26B98A3BBDB2}"/>
            </c:ext>
          </c:extLst>
        </c:ser>
        <c:dLbls>
          <c:showLegendKey val="0"/>
          <c:showVal val="0"/>
          <c:showCatName val="0"/>
          <c:showSerName val="0"/>
          <c:showPercent val="0"/>
          <c:showBubbleSize val="0"/>
          <c:showLeaderLines val="1"/>
        </c:dLbls>
        <c:firstSliceAng val="0"/>
        <c:holeSize val="89"/>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ea typeface="+mn-ea"/>
          <a:cs typeface="+mn-ea"/>
          <a:sym typeface="+mn-lt"/>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0077C1"/>
            </a:solidFill>
            <a:ln>
              <a:noFill/>
            </a:ln>
          </c:spPr>
          <c:dPt>
            <c:idx val="0"/>
            <c:bubble3D val="0"/>
            <c:spPr>
              <a:solidFill>
                <a:schemeClr val="bg1"/>
              </a:solidFill>
              <a:ln w="19050">
                <a:noFill/>
              </a:ln>
              <a:effectLst/>
            </c:spPr>
            <c:extLst>
              <c:ext xmlns:c16="http://schemas.microsoft.com/office/drawing/2014/chart" uri="{C3380CC4-5D6E-409C-BE32-E72D297353CC}">
                <c16:uniqueId val="{00000001-A644-41D1-86B3-F53D38E77CDB}"/>
              </c:ext>
            </c:extLst>
          </c:dPt>
          <c:dPt>
            <c:idx val="1"/>
            <c:bubble3D val="0"/>
            <c:spPr>
              <a:solidFill>
                <a:schemeClr val="bg1">
                  <a:lumMod val="75000"/>
                </a:schemeClr>
              </a:solidFill>
              <a:ln w="19050">
                <a:noFill/>
              </a:ln>
              <a:effectLst/>
            </c:spPr>
            <c:extLst>
              <c:ext xmlns:c16="http://schemas.microsoft.com/office/drawing/2014/chart" uri="{C3380CC4-5D6E-409C-BE32-E72D297353CC}">
                <c16:uniqueId val="{00000003-A644-41D1-86B3-F53D38E77CDB}"/>
              </c:ext>
            </c:extLst>
          </c:dPt>
          <c:cat>
            <c:strRef>
              <c:f>Sheet1!$A$2:$A$3</c:f>
              <c:strCache>
                <c:ptCount val="2"/>
                <c:pt idx="0">
                  <c:v>第一季度</c:v>
                </c:pt>
                <c:pt idx="1">
                  <c:v>第二季度</c:v>
                </c:pt>
              </c:strCache>
            </c:strRef>
          </c:cat>
          <c:val>
            <c:numRef>
              <c:f>Sheet1!$B$2:$B$3</c:f>
              <c:numCache>
                <c:formatCode>General</c:formatCode>
                <c:ptCount val="2"/>
                <c:pt idx="0">
                  <c:v>9.1999999999999993</c:v>
                </c:pt>
                <c:pt idx="1">
                  <c:v>6.2</c:v>
                </c:pt>
              </c:numCache>
            </c:numRef>
          </c:val>
          <c:extLst>
            <c:ext xmlns:c16="http://schemas.microsoft.com/office/drawing/2014/chart" uri="{C3380CC4-5D6E-409C-BE32-E72D297353CC}">
              <c16:uniqueId val="{00000004-A644-41D1-86B3-F53D38E77CDB}"/>
            </c:ext>
          </c:extLst>
        </c:ser>
        <c:dLbls>
          <c:showLegendKey val="0"/>
          <c:showVal val="0"/>
          <c:showCatName val="0"/>
          <c:showSerName val="0"/>
          <c:showPercent val="0"/>
          <c:showBubbleSize val="0"/>
          <c:showLeaderLines val="1"/>
        </c:dLbls>
        <c:firstSliceAng val="0"/>
        <c:holeSize val="89"/>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ea typeface="+mn-ea"/>
          <a:cs typeface="+mn-ea"/>
          <a:sym typeface="+mn-lt"/>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FC3A4C"/>
            </a:solidFill>
            <a:ln>
              <a:noFill/>
            </a:ln>
          </c:spPr>
          <c:dPt>
            <c:idx val="0"/>
            <c:bubble3D val="0"/>
            <c:spPr>
              <a:solidFill>
                <a:schemeClr val="bg1"/>
              </a:solidFill>
              <a:ln w="19050">
                <a:noFill/>
              </a:ln>
              <a:effectLst/>
            </c:spPr>
            <c:extLst>
              <c:ext xmlns:c16="http://schemas.microsoft.com/office/drawing/2014/chart" uri="{C3380CC4-5D6E-409C-BE32-E72D297353CC}">
                <c16:uniqueId val="{00000001-0A94-453C-A8AB-DDB056D32C2F}"/>
              </c:ext>
            </c:extLst>
          </c:dPt>
          <c:dPt>
            <c:idx val="1"/>
            <c:bubble3D val="0"/>
            <c:spPr>
              <a:solidFill>
                <a:schemeClr val="bg1">
                  <a:lumMod val="75000"/>
                </a:schemeClr>
              </a:solidFill>
              <a:ln w="19050">
                <a:noFill/>
              </a:ln>
              <a:effectLst/>
            </c:spPr>
            <c:extLst>
              <c:ext xmlns:c16="http://schemas.microsoft.com/office/drawing/2014/chart" uri="{C3380CC4-5D6E-409C-BE32-E72D297353CC}">
                <c16:uniqueId val="{00000003-0A94-453C-A8AB-DDB056D32C2F}"/>
              </c:ext>
            </c:extLst>
          </c:dPt>
          <c:cat>
            <c:strRef>
              <c:f>Sheet1!$A$2:$A$3</c:f>
              <c:strCache>
                <c:ptCount val="2"/>
                <c:pt idx="0">
                  <c:v>第一季度</c:v>
                </c:pt>
                <c:pt idx="1">
                  <c:v>第二季度</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0A94-453C-A8AB-DDB056D32C2F}"/>
            </c:ext>
          </c:extLst>
        </c:ser>
        <c:dLbls>
          <c:showLegendKey val="0"/>
          <c:showVal val="0"/>
          <c:showCatName val="0"/>
          <c:showSerName val="0"/>
          <c:showPercent val="0"/>
          <c:showBubbleSize val="0"/>
          <c:showLeaderLines val="1"/>
        </c:dLbls>
        <c:firstSliceAng val="0"/>
        <c:holeSize val="89"/>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ea typeface="+mn-ea"/>
          <a:cs typeface="+mn-ea"/>
          <a:sym typeface="+mn-lt"/>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FC3A4C"/>
            </a:solidFill>
            <a:ln>
              <a:noFill/>
            </a:ln>
          </c:spPr>
          <c:dPt>
            <c:idx val="0"/>
            <c:bubble3D val="0"/>
            <c:spPr>
              <a:solidFill>
                <a:schemeClr val="bg1"/>
              </a:solidFill>
              <a:ln w="19050">
                <a:noFill/>
              </a:ln>
              <a:effectLst/>
            </c:spPr>
            <c:extLst>
              <c:ext xmlns:c16="http://schemas.microsoft.com/office/drawing/2014/chart" uri="{C3380CC4-5D6E-409C-BE32-E72D297353CC}">
                <c16:uniqueId val="{00000001-4EC6-4281-A75E-09693F8465CC}"/>
              </c:ext>
            </c:extLst>
          </c:dPt>
          <c:dPt>
            <c:idx val="1"/>
            <c:bubble3D val="0"/>
            <c:spPr>
              <a:solidFill>
                <a:schemeClr val="bg1">
                  <a:lumMod val="75000"/>
                </a:schemeClr>
              </a:solidFill>
              <a:ln w="19050">
                <a:noFill/>
              </a:ln>
              <a:effectLst/>
            </c:spPr>
            <c:extLst>
              <c:ext xmlns:c16="http://schemas.microsoft.com/office/drawing/2014/chart" uri="{C3380CC4-5D6E-409C-BE32-E72D297353CC}">
                <c16:uniqueId val="{00000003-4EC6-4281-A75E-09693F8465CC}"/>
              </c:ext>
            </c:extLst>
          </c:dPt>
          <c:cat>
            <c:strRef>
              <c:f>Sheet1!$A$2:$A$3</c:f>
              <c:strCache>
                <c:ptCount val="2"/>
                <c:pt idx="0">
                  <c:v>第一季度</c:v>
                </c:pt>
                <c:pt idx="1">
                  <c:v>第二季度</c:v>
                </c:pt>
              </c:strCache>
            </c:strRef>
          </c:cat>
          <c:val>
            <c:numRef>
              <c:f>Sheet1!$B$2:$B$3</c:f>
              <c:numCache>
                <c:formatCode>General</c:formatCode>
                <c:ptCount val="2"/>
                <c:pt idx="0">
                  <c:v>9.1999999999999993</c:v>
                </c:pt>
                <c:pt idx="1">
                  <c:v>6.2</c:v>
                </c:pt>
              </c:numCache>
            </c:numRef>
          </c:val>
          <c:extLst>
            <c:ext xmlns:c16="http://schemas.microsoft.com/office/drawing/2014/chart" uri="{C3380CC4-5D6E-409C-BE32-E72D297353CC}">
              <c16:uniqueId val="{00000004-4EC6-4281-A75E-09693F8465CC}"/>
            </c:ext>
          </c:extLst>
        </c:ser>
        <c:dLbls>
          <c:showLegendKey val="0"/>
          <c:showVal val="0"/>
          <c:showCatName val="0"/>
          <c:showSerName val="0"/>
          <c:showPercent val="0"/>
          <c:showBubbleSize val="0"/>
          <c:showLeaderLines val="1"/>
        </c:dLbls>
        <c:firstSliceAng val="0"/>
        <c:holeSize val="89"/>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ea typeface="+mn-ea"/>
          <a:cs typeface="+mn-ea"/>
          <a:sym typeface="+mn-lt"/>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vert="horz"/>
        <a:lstStyle/>
        <a:p>
          <a:pPr>
            <a:defRPr/>
          </a:pPr>
          <a:endParaRPr lang="zh-CN"/>
        </a:p>
      </c:txPr>
    </c:title>
    <c:autoTitleDeleted val="0"/>
    <c:plotArea>
      <c:layout/>
      <c:lineChart>
        <c:grouping val="standard"/>
        <c:varyColors val="0"/>
        <c:ser>
          <c:idx val="0"/>
          <c:order val="0"/>
          <c:tx>
            <c:strRef>
              <c:f>Sheet1!$B$1</c:f>
              <c:strCache>
                <c:ptCount val="1"/>
                <c:pt idx="0">
                  <c:v>系列 1</c:v>
                </c:pt>
              </c:strCache>
            </c:strRef>
          </c:tx>
          <c:spPr>
            <a:ln w="19050" cap="rnd">
              <a:noFill/>
              <a:round/>
            </a:ln>
            <a:effectLst/>
          </c:spPr>
          <c:marker>
            <c:symbol val="circle"/>
            <c:size val="12"/>
            <c:spPr>
              <a:solidFill>
                <a:srgbClr val="4C678E"/>
              </a:solidFill>
              <a:ln w="9525">
                <a:noFill/>
              </a:ln>
              <a:effectLst/>
            </c:spPr>
          </c:marker>
          <c:cat>
            <c:numRef>
              <c:f>Sheet1!$A$2:$A$13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Sheet1!$B$2:$B$13</c:f>
              <c:numCache>
                <c:formatCode>General</c:formatCode>
                <c:ptCount val="12"/>
                <c:pt idx="0">
                  <c:v>4.3</c:v>
                </c:pt>
                <c:pt idx="1">
                  <c:v>2.5</c:v>
                </c:pt>
                <c:pt idx="2">
                  <c:v>3.5</c:v>
                </c:pt>
                <c:pt idx="3">
                  <c:v>3</c:v>
                </c:pt>
                <c:pt idx="4">
                  <c:v>3.5</c:v>
                </c:pt>
                <c:pt idx="5">
                  <c:v>4.2</c:v>
                </c:pt>
                <c:pt idx="6">
                  <c:v>2.2000000000000002</c:v>
                </c:pt>
                <c:pt idx="7">
                  <c:v>3.2</c:v>
                </c:pt>
                <c:pt idx="8">
                  <c:v>5.6</c:v>
                </c:pt>
                <c:pt idx="9">
                  <c:v>3.3</c:v>
                </c:pt>
                <c:pt idx="10">
                  <c:v>5.2</c:v>
                </c:pt>
                <c:pt idx="11">
                  <c:v>6</c:v>
                </c:pt>
              </c:numCache>
            </c:numRef>
          </c:val>
          <c:smooth val="0"/>
          <c:extLst>
            <c:ext xmlns:c16="http://schemas.microsoft.com/office/drawing/2014/chart" uri="{C3380CC4-5D6E-409C-BE32-E72D297353CC}">
              <c16:uniqueId val="{00000000-210F-47DF-92AC-885BA003DE5E}"/>
            </c:ext>
          </c:extLst>
        </c:ser>
        <c:dLbls>
          <c:showLegendKey val="0"/>
          <c:showVal val="0"/>
          <c:showCatName val="0"/>
          <c:showSerName val="0"/>
          <c:showPercent val="0"/>
          <c:showBubbleSize val="0"/>
        </c:dLbls>
        <c:marker val="1"/>
        <c:smooth val="0"/>
        <c:axId val="675716096"/>
        <c:axId val="675718272"/>
      </c:lineChart>
      <c:catAx>
        <c:axId val="675716096"/>
        <c:scaling>
          <c:orientation val="minMax"/>
        </c:scaling>
        <c:delete val="0"/>
        <c:axPos val="b"/>
        <c:numFmt formatCode="General" sourceLinked="1"/>
        <c:majorTickMark val="none"/>
        <c:minorTickMark val="none"/>
        <c:tickLblPos val="nextTo"/>
        <c:spPr>
          <a:noFill/>
          <a:ln w="9525" cap="flat" cmpd="sng" algn="ctr">
            <a:solidFill>
              <a:srgbClr val="404040"/>
            </a:solidFill>
            <a:round/>
          </a:ln>
          <a:effectLst/>
        </c:spPr>
        <c:txPr>
          <a:bodyPr rot="-60000000" vert="horz"/>
          <a:lstStyle/>
          <a:p>
            <a:pPr>
              <a:defRPr/>
            </a:pPr>
            <a:endParaRPr lang="zh-CN"/>
          </a:p>
        </c:txPr>
        <c:crossAx val="675718272"/>
        <c:crosses val="autoZero"/>
        <c:auto val="1"/>
        <c:lblAlgn val="ctr"/>
        <c:lblOffset val="100"/>
        <c:noMultiLvlLbl val="0"/>
      </c:catAx>
      <c:valAx>
        <c:axId val="67571827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in"/>
        <c:minorTickMark val="none"/>
        <c:tickLblPos val="nextTo"/>
        <c:crossAx val="675716096"/>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CDC5DC-2188-4A8E-9B52-870867C2BE72}" type="datetimeFigureOut">
              <a:rPr lang="zh-CN" altLang="en-US" smtClean="0"/>
              <a:t>2021/8/9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43D81-2CE0-432F-B2E7-4DC1E7730BC1}" type="slidenum">
              <a:rPr lang="zh-CN" altLang="en-US" smtClean="0"/>
              <a:t>‹#›</a:t>
            </a:fld>
            <a:endParaRPr lang="zh-CN" altLang="en-US"/>
          </a:p>
        </p:txBody>
      </p:sp>
    </p:spTree>
    <p:extLst>
      <p:ext uri="{BB962C8B-B14F-4D97-AF65-F5344CB8AC3E}">
        <p14:creationId xmlns:p14="http://schemas.microsoft.com/office/powerpoint/2010/main" val="3548477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343D81-2CE0-432F-B2E7-4DC1E7730BC1}" type="slidenum">
              <a:rPr lang="zh-CN" altLang="en-US" smtClean="0"/>
              <a:t>12</a:t>
            </a:fld>
            <a:endParaRPr lang="zh-CN" altLang="en-US"/>
          </a:p>
        </p:txBody>
      </p:sp>
    </p:spTree>
    <p:extLst>
      <p:ext uri="{BB962C8B-B14F-4D97-AF65-F5344CB8AC3E}">
        <p14:creationId xmlns:p14="http://schemas.microsoft.com/office/powerpoint/2010/main" val="3195658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AD8240-3148-4746-BA4B-7B32B016BA5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B51CC32A-496B-42D5-8EC6-30D10EB5C1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0F25E7C-B1D9-4999-8D1F-ED84C4EE9A27}"/>
              </a:ext>
            </a:extLst>
          </p:cNvPr>
          <p:cNvSpPr>
            <a:spLocks noGrp="1"/>
          </p:cNvSpPr>
          <p:nvPr>
            <p:ph type="dt" sz="half" idx="10"/>
          </p:nvPr>
        </p:nvSpPr>
        <p:spPr/>
        <p:txBody>
          <a:bodyPr/>
          <a:lstStyle/>
          <a:p>
            <a:fld id="{0DA2CC75-8280-4D50-8556-C2874ADEF926}" type="datetimeFigureOut">
              <a:rPr lang="zh-CN" altLang="en-US" smtClean="0"/>
              <a:t>2021/8/9</a:t>
            </a:fld>
            <a:endParaRPr lang="zh-CN" altLang="en-US"/>
          </a:p>
        </p:txBody>
      </p:sp>
      <p:sp>
        <p:nvSpPr>
          <p:cNvPr id="5" name="页脚占位符 4">
            <a:extLst>
              <a:ext uri="{FF2B5EF4-FFF2-40B4-BE49-F238E27FC236}">
                <a16:creationId xmlns:a16="http://schemas.microsoft.com/office/drawing/2014/main" id="{E18A7BBD-E847-449A-AA53-B3DBD3F53D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910074-A50B-4F6C-9D3A-997C16815E9A}"/>
              </a:ext>
            </a:extLst>
          </p:cNvPr>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1498359271"/>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2021/8/9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015533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5658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9222988-F7A5-40D8-93C2-FFC76DD6F132}"/>
              </a:ext>
            </a:extLst>
          </p:cNvPr>
          <p:cNvSpPr>
            <a:spLocks noGrp="1"/>
          </p:cNvSpPr>
          <p:nvPr>
            <p:ph type="dt" sz="half" idx="10"/>
          </p:nvPr>
        </p:nvSpPr>
        <p:spPr/>
        <p:txBody>
          <a:bodyPr/>
          <a:lstStyle/>
          <a:p>
            <a:fld id="{0DA2CC75-8280-4D50-8556-C2874ADEF926}" type="datetimeFigureOut">
              <a:rPr lang="zh-CN" altLang="en-US" smtClean="0"/>
              <a:t>2021/8/9</a:t>
            </a:fld>
            <a:endParaRPr lang="zh-CN" altLang="en-US"/>
          </a:p>
        </p:txBody>
      </p:sp>
      <p:sp>
        <p:nvSpPr>
          <p:cNvPr id="3" name="页脚占位符 2">
            <a:extLst>
              <a:ext uri="{FF2B5EF4-FFF2-40B4-BE49-F238E27FC236}">
                <a16:creationId xmlns:a16="http://schemas.microsoft.com/office/drawing/2014/main" id="{B09A7AB5-A93E-4BB9-B456-29E36D7D437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06456C9-71B0-4254-B323-89F5CF60FAE3}"/>
              </a:ext>
            </a:extLst>
          </p:cNvPr>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646335171"/>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A2CC75-8280-4D50-8556-C2874ADEF926}" type="datetimeFigureOut">
              <a:rPr lang="zh-CN" altLang="en-US" smtClean="0"/>
              <a:t>2021/8/9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15249387"/>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A2CC75-8280-4D50-8556-C2874ADEF926}" type="datetimeFigureOut">
              <a:rPr lang="zh-CN" altLang="en-US" smtClean="0"/>
              <a:t>2021/8/9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928453351"/>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A2CC75-8280-4D50-8556-C2874ADEF926}" type="datetimeFigureOut">
              <a:rPr lang="zh-CN" altLang="en-US" smtClean="0"/>
              <a:t>2021/8/9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673942286"/>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A2CC75-8280-4D50-8556-C2874ADEF926}" type="datetimeFigureOut">
              <a:rPr lang="zh-CN" altLang="en-US" smtClean="0"/>
              <a:t>2021/8/9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
        <p:nvSpPr>
          <p:cNvPr id="7" name="TextBox 6"/>
          <p:cNvSpPr txBox="1"/>
          <p:nvPr userDrawn="1"/>
        </p:nvSpPr>
        <p:spPr>
          <a:xfrm>
            <a:off x="1588389" y="6755152"/>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2836910324"/>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A2CC75-8280-4D50-8556-C2874ADEF926}" type="datetimeFigureOut">
              <a:rPr lang="zh-CN" altLang="en-US" smtClean="0"/>
              <a:t>2021/8/9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223015119"/>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A2CC75-8280-4D50-8556-C2874ADEF926}" type="datetimeFigureOut">
              <a:rPr lang="zh-CN" altLang="en-US" smtClean="0"/>
              <a:t>2021/8/9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2538487435"/>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2021/8/9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14766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429047F-5DE1-40DA-AC24-00876ED9E4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2D65A70-6F68-4B83-92A0-6D80F28C95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7F1EB68C-B904-4D82-949D-22E3B851D4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2CC75-8280-4D50-8556-C2874ADEF926}" type="datetimeFigureOut">
              <a:rPr lang="zh-CN" altLang="en-US" smtClean="0"/>
              <a:t>2021/8/9</a:t>
            </a:fld>
            <a:endParaRPr lang="zh-CN" altLang="en-US"/>
          </a:p>
        </p:txBody>
      </p:sp>
      <p:sp>
        <p:nvSpPr>
          <p:cNvPr id="5" name="页脚占位符 4">
            <a:extLst>
              <a:ext uri="{FF2B5EF4-FFF2-40B4-BE49-F238E27FC236}">
                <a16:creationId xmlns:a16="http://schemas.microsoft.com/office/drawing/2014/main" id="{836AE24F-59F4-4360-AE82-7A8125C362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8A32B3F-6528-4220-A583-FE0D755461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90E77-D57C-49F8-ADC2-FB99C50EBC2E}" type="slidenum">
              <a:rPr lang="zh-CN" altLang="en-US" smtClean="0"/>
              <a:t>‹#›</a:t>
            </a:fld>
            <a:endParaRPr lang="zh-CN" altLang="en-US"/>
          </a:p>
        </p:txBody>
      </p:sp>
      <p:sp>
        <p:nvSpPr>
          <p:cNvPr id="7" name="页面-上">
            <a:extLst>
              <a:ext uri="{FF2B5EF4-FFF2-40B4-BE49-F238E27FC236}">
                <a16:creationId xmlns:a16="http://schemas.microsoft.com/office/drawing/2014/main" id="{287EAB18-0589-4427-A798-FDBA81E27588}"/>
              </a:ext>
            </a:extLst>
          </p:cNvPr>
          <p:cNvSpPr/>
          <p:nvPr userDrawn="1"/>
        </p:nvSpPr>
        <p:spPr>
          <a:xfrm>
            <a:off x="5778500" y="-22860000"/>
            <a:ext cx="635000" cy="635000"/>
          </a:xfrm>
          <a:prstGeom prst="ellipse">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页面-下">
            <a:extLst>
              <a:ext uri="{FF2B5EF4-FFF2-40B4-BE49-F238E27FC236}">
                <a16:creationId xmlns:a16="http://schemas.microsoft.com/office/drawing/2014/main" id="{8F155A47-E696-4AF1-A58C-155C08617DCC}"/>
              </a:ext>
            </a:extLst>
          </p:cNvPr>
          <p:cNvSpPr/>
          <p:nvPr userDrawn="1"/>
        </p:nvSpPr>
        <p:spPr>
          <a:xfrm>
            <a:off x="5778500" y="22860000"/>
            <a:ext cx="635000" cy="635000"/>
          </a:xfrm>
          <a:prstGeom prst="ellipse">
            <a:avLst/>
          </a:prstGeom>
          <a:noFill/>
          <a:ln w="12700" cap="flat" cmpd="sng" algn="ctr">
            <a:noFill/>
            <a:prstDash val="solid"/>
            <a:miter lim="800000"/>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0311614"/>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7" r:id="rId4"/>
    <p:sldLayoutId id="2147483658" r:id="rId5"/>
    <p:sldLayoutId id="2147483659" r:id="rId6"/>
    <p:sldLayoutId id="2147483660" r:id="rId7"/>
    <p:sldLayoutId id="2147483661" r:id="rId8"/>
  </p:sldLayoutIdLst>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118155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2" name="组合 11">
            <a:extLst>
              <a:ext uri="{FF2B5EF4-FFF2-40B4-BE49-F238E27FC236}">
                <a16:creationId xmlns:a16="http://schemas.microsoft.com/office/drawing/2014/main" id="{E4351356-B6C7-44B8-84AD-C961CA35C563}"/>
              </a:ext>
            </a:extLst>
          </p:cNvPr>
          <p:cNvGrpSpPr/>
          <p:nvPr/>
        </p:nvGrpSpPr>
        <p:grpSpPr>
          <a:xfrm>
            <a:off x="0" y="-4677"/>
            <a:ext cx="12992100" cy="6862677"/>
            <a:chOff x="0" y="-4677"/>
            <a:chExt cx="12192000" cy="6862677"/>
          </a:xfrm>
        </p:grpSpPr>
        <p:pic>
          <p:nvPicPr>
            <p:cNvPr id="9" name="图片 8">
              <a:extLst>
                <a:ext uri="{FF2B5EF4-FFF2-40B4-BE49-F238E27FC236}">
                  <a16:creationId xmlns:a16="http://schemas.microsoft.com/office/drawing/2014/main" id="{A19069A1-09ED-4FF2-BA4E-A15ED1839562}"/>
                </a:ext>
              </a:extLst>
            </p:cNvPr>
            <p:cNvPicPr>
              <a:picLocks noChangeAspect="1"/>
            </p:cNvPicPr>
            <p:nvPr/>
          </p:nvPicPr>
          <p:blipFill rotWithShape="1">
            <a:blip r:embed="rId2">
              <a:extLst>
                <a:ext uri="{28A0092B-C50C-407E-A947-70E740481C1C}">
                  <a14:useLocalDpi xmlns:a14="http://schemas.microsoft.com/office/drawing/2010/main" val="0"/>
                </a:ext>
              </a:extLst>
            </a:blip>
            <a:srcRect l="52978" t="10561" r="2412" b="26928"/>
            <a:stretch/>
          </p:blipFill>
          <p:spPr>
            <a:xfrm>
              <a:off x="0" y="-4677"/>
              <a:ext cx="12192000" cy="6862677"/>
            </a:xfrm>
            <a:prstGeom prst="rect">
              <a:avLst/>
            </a:prstGeom>
          </p:spPr>
        </p:pic>
        <p:sp>
          <p:nvSpPr>
            <p:cNvPr id="11" name="任意多边形: 形状 10">
              <a:extLst>
                <a:ext uri="{FF2B5EF4-FFF2-40B4-BE49-F238E27FC236}">
                  <a16:creationId xmlns:a16="http://schemas.microsoft.com/office/drawing/2014/main" id="{357B119A-55E2-4F3C-B0BF-2BC411F9CD5D}"/>
                </a:ext>
              </a:extLst>
            </p:cNvPr>
            <p:cNvSpPr/>
            <p:nvPr/>
          </p:nvSpPr>
          <p:spPr>
            <a:xfrm>
              <a:off x="1238911" y="147978"/>
              <a:ext cx="9434423" cy="4654525"/>
            </a:xfrm>
            <a:custGeom>
              <a:avLst/>
              <a:gdLst>
                <a:gd name="connsiteX0" fmla="*/ 132689 w 9434423"/>
                <a:gd name="connsiteY0" fmla="*/ 737847 h 4654525"/>
                <a:gd name="connsiteX1" fmla="*/ 180314 w 9434423"/>
                <a:gd name="connsiteY1" fmla="*/ 861672 h 4654525"/>
                <a:gd name="connsiteX2" fmla="*/ 1961489 w 9434423"/>
                <a:gd name="connsiteY2" fmla="*/ 3052422 h 4654525"/>
                <a:gd name="connsiteX3" fmla="*/ 3695039 w 9434423"/>
                <a:gd name="connsiteY3" fmla="*/ 3547722 h 4654525"/>
                <a:gd name="connsiteX4" fmla="*/ 6409664 w 9434423"/>
                <a:gd name="connsiteY4" fmla="*/ 3881097 h 4654525"/>
                <a:gd name="connsiteX5" fmla="*/ 6676364 w 9434423"/>
                <a:gd name="connsiteY5" fmla="*/ 3633447 h 4654525"/>
                <a:gd name="connsiteX6" fmla="*/ 8438489 w 9434423"/>
                <a:gd name="connsiteY6" fmla="*/ 4652622 h 4654525"/>
                <a:gd name="connsiteX7" fmla="*/ 9371939 w 9434423"/>
                <a:gd name="connsiteY7" fmla="*/ 3842997 h 4654525"/>
                <a:gd name="connsiteX8" fmla="*/ 9248114 w 9434423"/>
                <a:gd name="connsiteY8" fmla="*/ 2299947 h 4654525"/>
                <a:gd name="connsiteX9" fmla="*/ 8438489 w 9434423"/>
                <a:gd name="connsiteY9" fmla="*/ 1214097 h 4654525"/>
                <a:gd name="connsiteX10" fmla="*/ 6314414 w 9434423"/>
                <a:gd name="connsiteY10" fmla="*/ 194922 h 4654525"/>
                <a:gd name="connsiteX11" fmla="*/ 5761964 w 9434423"/>
                <a:gd name="connsiteY11" fmla="*/ 4422 h 4654525"/>
                <a:gd name="connsiteX12" fmla="*/ 4742789 w 9434423"/>
                <a:gd name="connsiteY12" fmla="*/ 271122 h 4654525"/>
                <a:gd name="connsiteX13" fmla="*/ 3866489 w 9434423"/>
                <a:gd name="connsiteY13" fmla="*/ 852147 h 4654525"/>
                <a:gd name="connsiteX14" fmla="*/ 2523464 w 9434423"/>
                <a:gd name="connsiteY14" fmla="*/ 623547 h 4654525"/>
                <a:gd name="connsiteX15" fmla="*/ 818489 w 9434423"/>
                <a:gd name="connsiteY15" fmla="*/ 480672 h 4654525"/>
                <a:gd name="connsiteX16" fmla="*/ 132689 w 9434423"/>
                <a:gd name="connsiteY16" fmla="*/ 737847 h 465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34423" h="4654525">
                  <a:moveTo>
                    <a:pt x="132689" y="737847"/>
                  </a:moveTo>
                  <a:cubicBezTo>
                    <a:pt x="26327" y="801347"/>
                    <a:pt x="-124486" y="475910"/>
                    <a:pt x="180314" y="861672"/>
                  </a:cubicBezTo>
                  <a:cubicBezTo>
                    <a:pt x="485114" y="1247434"/>
                    <a:pt x="1375702" y="2604747"/>
                    <a:pt x="1961489" y="3052422"/>
                  </a:cubicBezTo>
                  <a:cubicBezTo>
                    <a:pt x="2547277" y="3500097"/>
                    <a:pt x="2953677" y="3409610"/>
                    <a:pt x="3695039" y="3547722"/>
                  </a:cubicBezTo>
                  <a:cubicBezTo>
                    <a:pt x="4436401" y="3685834"/>
                    <a:pt x="5912777" y="3866810"/>
                    <a:pt x="6409664" y="3881097"/>
                  </a:cubicBezTo>
                  <a:cubicBezTo>
                    <a:pt x="6906552" y="3895385"/>
                    <a:pt x="6338226" y="3504859"/>
                    <a:pt x="6676364" y="3633447"/>
                  </a:cubicBezTo>
                  <a:cubicBezTo>
                    <a:pt x="7014502" y="3762035"/>
                    <a:pt x="7989227" y="4617697"/>
                    <a:pt x="8438489" y="4652622"/>
                  </a:cubicBezTo>
                  <a:cubicBezTo>
                    <a:pt x="8887751" y="4687547"/>
                    <a:pt x="9237001" y="4235110"/>
                    <a:pt x="9371939" y="3842997"/>
                  </a:cubicBezTo>
                  <a:cubicBezTo>
                    <a:pt x="9506877" y="3450884"/>
                    <a:pt x="9403689" y="2738097"/>
                    <a:pt x="9248114" y="2299947"/>
                  </a:cubicBezTo>
                  <a:cubicBezTo>
                    <a:pt x="9092539" y="1861797"/>
                    <a:pt x="8927439" y="1564935"/>
                    <a:pt x="8438489" y="1214097"/>
                  </a:cubicBezTo>
                  <a:cubicBezTo>
                    <a:pt x="7949539" y="863260"/>
                    <a:pt x="6760502" y="396535"/>
                    <a:pt x="6314414" y="194922"/>
                  </a:cubicBezTo>
                  <a:cubicBezTo>
                    <a:pt x="5868326" y="-6691"/>
                    <a:pt x="6023901" y="-8278"/>
                    <a:pt x="5761964" y="4422"/>
                  </a:cubicBezTo>
                  <a:cubicBezTo>
                    <a:pt x="5500027" y="17122"/>
                    <a:pt x="5058702" y="129834"/>
                    <a:pt x="4742789" y="271122"/>
                  </a:cubicBezTo>
                  <a:cubicBezTo>
                    <a:pt x="4426876" y="412410"/>
                    <a:pt x="4236377" y="793409"/>
                    <a:pt x="3866489" y="852147"/>
                  </a:cubicBezTo>
                  <a:cubicBezTo>
                    <a:pt x="3496601" y="910885"/>
                    <a:pt x="3031464" y="685459"/>
                    <a:pt x="2523464" y="623547"/>
                  </a:cubicBezTo>
                  <a:cubicBezTo>
                    <a:pt x="2015464" y="561634"/>
                    <a:pt x="1213776" y="466385"/>
                    <a:pt x="818489" y="480672"/>
                  </a:cubicBezTo>
                  <a:cubicBezTo>
                    <a:pt x="423202" y="494959"/>
                    <a:pt x="239051" y="674347"/>
                    <a:pt x="132689" y="7378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3" name="文本框 12">
            <a:extLst>
              <a:ext uri="{FF2B5EF4-FFF2-40B4-BE49-F238E27FC236}">
                <a16:creationId xmlns:a16="http://schemas.microsoft.com/office/drawing/2014/main" id="{1B0DE8A3-59F3-4043-95D8-FE8A80CEE54C}"/>
              </a:ext>
            </a:extLst>
          </p:cNvPr>
          <p:cNvSpPr txBox="1"/>
          <p:nvPr/>
        </p:nvSpPr>
        <p:spPr>
          <a:xfrm>
            <a:off x="2066925" y="2726329"/>
            <a:ext cx="8058150" cy="1015663"/>
          </a:xfrm>
          <a:prstGeom prst="rect">
            <a:avLst/>
          </a:prstGeom>
          <a:noFill/>
        </p:spPr>
        <p:txBody>
          <a:bodyPr wrap="square" rtlCol="0">
            <a:spAutoFit/>
          </a:bodyPr>
          <a:lstStyle/>
          <a:p>
            <a:pPr algn="ctr"/>
            <a:r>
              <a:rPr lang="zh-CN" altLang="en-US" sz="6000" spc="600" dirty="0">
                <a:solidFill>
                  <a:srgbClr val="4C678E"/>
                </a:solidFill>
                <a:cs typeface="+mn-ea"/>
                <a:sym typeface="+mn-lt"/>
              </a:rPr>
              <a:t>实习总结</a:t>
            </a:r>
          </a:p>
        </p:txBody>
      </p:sp>
      <p:sp>
        <p:nvSpPr>
          <p:cNvPr id="16" name="文本框 15">
            <a:extLst>
              <a:ext uri="{FF2B5EF4-FFF2-40B4-BE49-F238E27FC236}">
                <a16:creationId xmlns:a16="http://schemas.microsoft.com/office/drawing/2014/main" id="{BE5922B7-7ADD-41AD-A849-D125F1DF6AAF}"/>
              </a:ext>
            </a:extLst>
          </p:cNvPr>
          <p:cNvSpPr txBox="1"/>
          <p:nvPr/>
        </p:nvSpPr>
        <p:spPr>
          <a:xfrm>
            <a:off x="939752" y="508992"/>
            <a:ext cx="2834579" cy="461665"/>
          </a:xfrm>
          <a:prstGeom prst="rect">
            <a:avLst/>
          </a:prstGeom>
          <a:noFill/>
        </p:spPr>
        <p:txBody>
          <a:bodyPr wrap="square" rtlCol="0">
            <a:spAutoFit/>
          </a:bodyPr>
          <a:lstStyle/>
          <a:p>
            <a:r>
              <a:rPr lang="zh-CN" altLang="en-US" sz="2400" spc="600" dirty="0">
                <a:solidFill>
                  <a:srgbClr val="4C678E"/>
                </a:solidFill>
                <a:cs typeface="+mn-ea"/>
                <a:sym typeface="+mn-lt"/>
              </a:rPr>
              <a:t>腾讯惠聚</a:t>
            </a:r>
          </a:p>
        </p:txBody>
      </p:sp>
      <p:grpSp>
        <p:nvGrpSpPr>
          <p:cNvPr id="25" name="组合 24">
            <a:extLst>
              <a:ext uri="{FF2B5EF4-FFF2-40B4-BE49-F238E27FC236}">
                <a16:creationId xmlns:a16="http://schemas.microsoft.com/office/drawing/2014/main" id="{714325AE-6DF0-4D3C-95FE-D9E7D28C2647}"/>
              </a:ext>
            </a:extLst>
          </p:cNvPr>
          <p:cNvGrpSpPr/>
          <p:nvPr/>
        </p:nvGrpSpPr>
        <p:grpSpPr>
          <a:xfrm>
            <a:off x="4147464" y="1866213"/>
            <a:ext cx="3897072" cy="830997"/>
            <a:chOff x="4147464" y="1866213"/>
            <a:chExt cx="3897072" cy="830997"/>
          </a:xfrm>
        </p:grpSpPr>
        <p:sp>
          <p:nvSpPr>
            <p:cNvPr id="14" name="文本框 13">
              <a:extLst>
                <a:ext uri="{FF2B5EF4-FFF2-40B4-BE49-F238E27FC236}">
                  <a16:creationId xmlns:a16="http://schemas.microsoft.com/office/drawing/2014/main" id="{11EEC3C9-34A8-443E-812F-4BFFDD05DCBF}"/>
                </a:ext>
              </a:extLst>
            </p:cNvPr>
            <p:cNvSpPr txBox="1"/>
            <p:nvPr/>
          </p:nvSpPr>
          <p:spPr>
            <a:xfrm>
              <a:off x="5133975" y="1866213"/>
              <a:ext cx="1924050" cy="830997"/>
            </a:xfrm>
            <a:prstGeom prst="rect">
              <a:avLst/>
            </a:prstGeom>
            <a:noFill/>
          </p:spPr>
          <p:txBody>
            <a:bodyPr wrap="square" rtlCol="0">
              <a:spAutoFit/>
            </a:bodyPr>
            <a:lstStyle/>
            <a:p>
              <a:pPr algn="ctr"/>
              <a:r>
                <a:rPr lang="en-US" altLang="zh-CN" sz="4800" dirty="0">
                  <a:solidFill>
                    <a:srgbClr val="4C678E"/>
                  </a:solidFill>
                  <a:latin typeface="方正细谭黑简体" panose="02000000000000000000" pitchFamily="2" charset="-122"/>
                  <a:ea typeface="方正细谭黑简体" panose="02000000000000000000" pitchFamily="2" charset="-122"/>
                  <a:cs typeface="+mn-ea"/>
                  <a:sym typeface="+mn-lt"/>
                </a:rPr>
                <a:t>2021</a:t>
              </a:r>
              <a:endParaRPr lang="zh-CN" altLang="en-US" sz="4800" dirty="0">
                <a:solidFill>
                  <a:srgbClr val="4C678E"/>
                </a:solidFill>
                <a:latin typeface="方正细谭黑简体" panose="02000000000000000000" pitchFamily="2" charset="-122"/>
                <a:ea typeface="方正细谭黑简体" panose="02000000000000000000" pitchFamily="2" charset="-122"/>
                <a:cs typeface="+mn-ea"/>
                <a:sym typeface="+mn-lt"/>
              </a:endParaRPr>
            </a:p>
          </p:txBody>
        </p:sp>
        <p:grpSp>
          <p:nvGrpSpPr>
            <p:cNvPr id="24" name="组合 23">
              <a:extLst>
                <a:ext uri="{FF2B5EF4-FFF2-40B4-BE49-F238E27FC236}">
                  <a16:creationId xmlns:a16="http://schemas.microsoft.com/office/drawing/2014/main" id="{4A9B365A-2115-45DD-9011-7AF2A80382BA}"/>
                </a:ext>
              </a:extLst>
            </p:cNvPr>
            <p:cNvGrpSpPr/>
            <p:nvPr/>
          </p:nvGrpSpPr>
          <p:grpSpPr>
            <a:xfrm>
              <a:off x="4147464" y="2311239"/>
              <a:ext cx="3897072" cy="0"/>
              <a:chOff x="4257678" y="2482689"/>
              <a:chExt cx="3897072" cy="0"/>
            </a:xfrm>
          </p:grpSpPr>
          <p:cxnSp>
            <p:nvCxnSpPr>
              <p:cNvPr id="21" name="直接箭头连接符 25">
                <a:extLst>
                  <a:ext uri="{FF2B5EF4-FFF2-40B4-BE49-F238E27FC236}">
                    <a16:creationId xmlns:a16="http://schemas.microsoft.com/office/drawing/2014/main" id="{504A3E91-CB08-413A-8F19-9EDD7F7C0948}"/>
                  </a:ext>
                </a:extLst>
              </p:cNvPr>
              <p:cNvCxnSpPr>
                <a:cxnSpLocks/>
              </p:cNvCxnSpPr>
              <p:nvPr/>
            </p:nvCxnSpPr>
            <p:spPr>
              <a:xfrm>
                <a:off x="4257678"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23" name="直接箭头连接符 25">
                <a:extLst>
                  <a:ext uri="{FF2B5EF4-FFF2-40B4-BE49-F238E27FC236}">
                    <a16:creationId xmlns:a16="http://schemas.microsoft.com/office/drawing/2014/main" id="{6AF8AA2E-1ABC-4943-8E3C-6CC641C6C815}"/>
                  </a:ext>
                </a:extLst>
              </p:cNvPr>
              <p:cNvCxnSpPr>
                <a:cxnSpLocks/>
              </p:cNvCxnSpPr>
              <p:nvPr/>
            </p:nvCxnSpPr>
            <p:spPr>
              <a:xfrm flipH="1">
                <a:off x="7334253"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sp>
        <p:nvSpPr>
          <p:cNvPr id="26" name="文本框 25">
            <a:extLst>
              <a:ext uri="{FF2B5EF4-FFF2-40B4-BE49-F238E27FC236}">
                <a16:creationId xmlns:a16="http://schemas.microsoft.com/office/drawing/2014/main" id="{3C6D5D2A-2985-415C-9DF9-16C867D7D1F4}"/>
              </a:ext>
            </a:extLst>
          </p:cNvPr>
          <p:cNvSpPr txBox="1"/>
          <p:nvPr/>
        </p:nvSpPr>
        <p:spPr>
          <a:xfrm>
            <a:off x="4555787" y="4265632"/>
            <a:ext cx="3080426" cy="224036"/>
          </a:xfrm>
          <a:prstGeom prst="rect">
            <a:avLst/>
          </a:prstGeom>
          <a:noFill/>
        </p:spPr>
        <p:txBody>
          <a:bodyPr wrap="square" lIns="0" tIns="0" rIns="0" bIns="0" rtlCol="0">
            <a:spAutoFit/>
          </a:bodyPr>
          <a:lstStyle/>
          <a:p>
            <a:pPr algn="ctr" hangingPunct="0">
              <a:lnSpc>
                <a:spcPct val="150000"/>
              </a:lnSpc>
            </a:pPr>
            <a:r>
              <a:rPr lang="zh-CN" altLang="en-US" sz="1100" dirty="0">
                <a:solidFill>
                  <a:schemeClr val="bg1">
                    <a:lumMod val="65000"/>
                  </a:schemeClr>
                </a:solidFill>
                <a:cs typeface="+mn-ea"/>
                <a:sym typeface="+mn-lt"/>
              </a:rPr>
              <a:t>实习时间：</a:t>
            </a:r>
            <a:r>
              <a:rPr lang="en-US" altLang="zh-CN" sz="1100" dirty="0">
                <a:solidFill>
                  <a:schemeClr val="bg1">
                    <a:lumMod val="65000"/>
                  </a:schemeClr>
                </a:solidFill>
                <a:cs typeface="+mn-ea"/>
                <a:sym typeface="+mn-lt"/>
              </a:rPr>
              <a:t>2021-5-11 – </a:t>
            </a:r>
            <a:r>
              <a:rPr lang="zh-CN" altLang="en-US" sz="1100" dirty="0">
                <a:solidFill>
                  <a:schemeClr val="bg1">
                    <a:lumMod val="65000"/>
                  </a:schemeClr>
                </a:solidFill>
                <a:cs typeface="+mn-ea"/>
                <a:sym typeface="+mn-lt"/>
              </a:rPr>
              <a:t>至今</a:t>
            </a:r>
            <a:endParaRPr lang="en-US" altLang="zh-CN" sz="1100" dirty="0">
              <a:solidFill>
                <a:schemeClr val="bg1">
                  <a:lumMod val="65000"/>
                </a:schemeClr>
              </a:solidFill>
              <a:cs typeface="+mn-ea"/>
              <a:sym typeface="+mn-lt"/>
            </a:endParaRPr>
          </a:p>
        </p:txBody>
      </p:sp>
      <p:sp>
        <p:nvSpPr>
          <p:cNvPr id="27" name="矩形: 圆角 26">
            <a:extLst>
              <a:ext uri="{FF2B5EF4-FFF2-40B4-BE49-F238E27FC236}">
                <a16:creationId xmlns:a16="http://schemas.microsoft.com/office/drawing/2014/main" id="{2E606734-C01F-419C-AEC4-19505A8AEAAB}"/>
              </a:ext>
            </a:extLst>
          </p:cNvPr>
          <p:cNvSpPr/>
          <p:nvPr/>
        </p:nvSpPr>
        <p:spPr>
          <a:xfrm>
            <a:off x="10661515" y="592771"/>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cs typeface="+mn-ea"/>
                <a:sym typeface="+mn-lt"/>
              </a:rPr>
              <a:t>08/10</a:t>
            </a:r>
            <a:endParaRPr lang="zh-CN" altLang="en-US" dirty="0">
              <a:solidFill>
                <a:srgbClr val="4C678E"/>
              </a:solidFill>
              <a:cs typeface="+mn-ea"/>
              <a:sym typeface="+mn-lt"/>
            </a:endParaRPr>
          </a:p>
        </p:txBody>
      </p:sp>
      <p:sp>
        <p:nvSpPr>
          <p:cNvPr id="29" name="矩形: 圆角 28">
            <a:extLst>
              <a:ext uri="{FF2B5EF4-FFF2-40B4-BE49-F238E27FC236}">
                <a16:creationId xmlns:a16="http://schemas.microsoft.com/office/drawing/2014/main" id="{6B43D288-AE62-48DB-AC8A-8845E023E58F}"/>
              </a:ext>
            </a:extLst>
          </p:cNvPr>
          <p:cNvSpPr/>
          <p:nvPr/>
        </p:nvSpPr>
        <p:spPr>
          <a:xfrm>
            <a:off x="3953606" y="4908705"/>
            <a:ext cx="2028712" cy="347242"/>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4C678E"/>
                </a:solidFill>
                <a:cs typeface="+mn-ea"/>
                <a:sym typeface="+mn-lt"/>
              </a:rPr>
              <a:t>主讲：</a:t>
            </a:r>
            <a:r>
              <a:rPr lang="en-US" altLang="zh-CN" sz="1400" dirty="0">
                <a:solidFill>
                  <a:srgbClr val="4C678E"/>
                </a:solidFill>
                <a:cs typeface="+mn-ea"/>
                <a:sym typeface="+mn-lt"/>
              </a:rPr>
              <a:t>shepijcanwu</a:t>
            </a:r>
            <a:endParaRPr lang="zh-CN" altLang="en-US" sz="1400" dirty="0">
              <a:solidFill>
                <a:srgbClr val="4C678E"/>
              </a:solidFill>
              <a:cs typeface="+mn-ea"/>
              <a:sym typeface="+mn-lt"/>
            </a:endParaRPr>
          </a:p>
        </p:txBody>
      </p:sp>
      <p:sp>
        <p:nvSpPr>
          <p:cNvPr id="30" name="矩形: 圆角 29">
            <a:extLst>
              <a:ext uri="{FF2B5EF4-FFF2-40B4-BE49-F238E27FC236}">
                <a16:creationId xmlns:a16="http://schemas.microsoft.com/office/drawing/2014/main" id="{7AF14897-0B6A-41DB-914E-8045AF4A8C80}"/>
              </a:ext>
            </a:extLst>
          </p:cNvPr>
          <p:cNvSpPr/>
          <p:nvPr/>
        </p:nvSpPr>
        <p:spPr>
          <a:xfrm>
            <a:off x="6209683" y="4899736"/>
            <a:ext cx="2028712" cy="347242"/>
          </a:xfrm>
          <a:prstGeom prst="roundRect">
            <a:avLst>
              <a:gd name="adj" fmla="val 50000"/>
            </a:avLst>
          </a:prstGeom>
          <a:solidFill>
            <a:srgbClr val="4C678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cs typeface="+mn-ea"/>
                <a:sym typeface="+mn-lt"/>
              </a:rPr>
              <a:t>时间：</a:t>
            </a:r>
            <a:r>
              <a:rPr lang="en-US" altLang="zh-CN" sz="1400" dirty="0">
                <a:solidFill>
                  <a:schemeClr val="bg1"/>
                </a:solidFill>
                <a:cs typeface="+mn-ea"/>
                <a:sym typeface="+mn-lt"/>
              </a:rPr>
              <a:t>2021-08-10</a:t>
            </a:r>
            <a:endParaRPr lang="zh-CN" altLang="en-US" sz="1400" dirty="0">
              <a:solidFill>
                <a:schemeClr val="bg1"/>
              </a:solidFill>
              <a:cs typeface="+mn-ea"/>
              <a:sym typeface="+mn-lt"/>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1566153"/>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36" name="文本框 35">
            <a:extLst>
              <a:ext uri="{FF2B5EF4-FFF2-40B4-BE49-F238E27FC236}">
                <a16:creationId xmlns:a16="http://schemas.microsoft.com/office/drawing/2014/main" id="{B4B2A665-BFBF-42EB-9860-0DEB0B65E851}"/>
              </a:ext>
            </a:extLst>
          </p:cNvPr>
          <p:cNvSpPr txBox="1"/>
          <p:nvPr/>
        </p:nvSpPr>
        <p:spPr>
          <a:xfrm>
            <a:off x="4450491" y="3804846"/>
            <a:ext cx="3291018" cy="369332"/>
          </a:xfrm>
          <a:prstGeom prst="rect">
            <a:avLst/>
          </a:prstGeom>
          <a:noFill/>
        </p:spPr>
        <p:txBody>
          <a:bodyPr wrap="square" rtlCol="0">
            <a:spAutoFit/>
          </a:bodyPr>
          <a:lstStyle/>
          <a:p>
            <a:pPr algn="ctr"/>
            <a:r>
              <a:rPr lang="en-US" altLang="zh-CN" dirty="0">
                <a:solidFill>
                  <a:srgbClr val="4C678E"/>
                </a:solidFill>
                <a:cs typeface="+mn-ea"/>
                <a:sym typeface="+mn-lt"/>
              </a:rPr>
              <a:t>To C</a:t>
            </a:r>
            <a:r>
              <a:rPr lang="zh-CN" altLang="en-US" dirty="0">
                <a:solidFill>
                  <a:srgbClr val="4C678E"/>
                </a:solidFill>
                <a:cs typeface="+mn-ea"/>
                <a:sym typeface="+mn-lt"/>
              </a:rPr>
              <a:t>研发中心 </a:t>
            </a:r>
            <a:r>
              <a:rPr lang="en-US" altLang="zh-CN" dirty="0">
                <a:solidFill>
                  <a:srgbClr val="4C678E"/>
                </a:solidFill>
                <a:cs typeface="+mn-ea"/>
                <a:sym typeface="+mn-lt"/>
              </a:rPr>
              <a:t>/ Web</a:t>
            </a:r>
            <a:r>
              <a:rPr lang="zh-CN" altLang="en-US" dirty="0">
                <a:solidFill>
                  <a:srgbClr val="4C678E"/>
                </a:solidFill>
                <a:cs typeface="+mn-ea"/>
                <a:sym typeface="+mn-lt"/>
              </a:rPr>
              <a:t>前端开发</a:t>
            </a:r>
          </a:p>
        </p:txBody>
      </p:sp>
      <p:pic>
        <p:nvPicPr>
          <p:cNvPr id="22" name="图片 21">
            <a:extLst>
              <a:ext uri="{FF2B5EF4-FFF2-40B4-BE49-F238E27FC236}">
                <a16:creationId xmlns:a16="http://schemas.microsoft.com/office/drawing/2014/main" id="{BF94D93F-08FC-48C4-B54A-90B5FA5FF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280" y="517521"/>
            <a:ext cx="453136" cy="453136"/>
          </a:xfrm>
          <a:prstGeom prst="rect">
            <a:avLst/>
          </a:prstGeom>
        </p:spPr>
      </p:pic>
    </p:spTree>
    <p:extLst>
      <p:ext uri="{BB962C8B-B14F-4D97-AF65-F5344CB8AC3E}">
        <p14:creationId xmlns:p14="http://schemas.microsoft.com/office/powerpoint/2010/main" val="238681433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fade">
                                      <p:cBhvr>
                                        <p:cTn id="14" dur="1000"/>
                                        <p:tgtEl>
                                          <p:spTgt spid="35"/>
                                        </p:tgtEl>
                                      </p:cBhvr>
                                    </p:animEffect>
                                    <p:anim calcmode="lin" valueType="num">
                                      <p:cBhvr>
                                        <p:cTn id="15" dur="1000" fill="hold"/>
                                        <p:tgtEl>
                                          <p:spTgt spid="35"/>
                                        </p:tgtEl>
                                        <p:attrNameLst>
                                          <p:attrName>ppt_x</p:attrName>
                                        </p:attrNameLst>
                                      </p:cBhvr>
                                      <p:tavLst>
                                        <p:tav tm="0">
                                          <p:val>
                                            <p:strVal val="#ppt_x"/>
                                          </p:val>
                                        </p:tav>
                                        <p:tav tm="100000">
                                          <p:val>
                                            <p:strVal val="#ppt_x"/>
                                          </p:val>
                                        </p:tav>
                                      </p:tavLst>
                                    </p:anim>
                                    <p:anim calcmode="lin" valueType="num">
                                      <p:cBhvr>
                                        <p:cTn id="1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arn(inVertical)">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grpId="0" nodeType="after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anim calcmode="lin" valueType="num">
                                      <p:cBhvr>
                                        <p:cTn id="33" dur="1000" fill="hold"/>
                                        <p:tgtEl>
                                          <p:spTgt spid="36"/>
                                        </p:tgtEl>
                                        <p:attrNameLst>
                                          <p:attrName>ppt_x</p:attrName>
                                        </p:attrNameLst>
                                      </p:cBhvr>
                                      <p:tavLst>
                                        <p:tav tm="0">
                                          <p:val>
                                            <p:strVal val="#ppt_x"/>
                                          </p:val>
                                        </p:tav>
                                        <p:tav tm="100000">
                                          <p:val>
                                            <p:strVal val="#ppt_x"/>
                                          </p:val>
                                        </p:tav>
                                      </p:tavLst>
                                    </p:anim>
                                    <p:anim calcmode="lin" valueType="num">
                                      <p:cBhvr>
                                        <p:cTn id="34" dur="1000" fill="hold"/>
                                        <p:tgtEl>
                                          <p:spTgt spid="36"/>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42" presetClass="entr" presetSubtype="0" fill="hold" grpId="0" nodeType="after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1000"/>
                                        <p:tgtEl>
                                          <p:spTgt spid="26"/>
                                        </p:tgtEl>
                                      </p:cBhvr>
                                    </p:animEffect>
                                    <p:anim calcmode="lin" valueType="num">
                                      <p:cBhvr>
                                        <p:cTn id="39" dur="1000" fill="hold"/>
                                        <p:tgtEl>
                                          <p:spTgt spid="26"/>
                                        </p:tgtEl>
                                        <p:attrNameLst>
                                          <p:attrName>ppt_x</p:attrName>
                                        </p:attrNameLst>
                                      </p:cBhvr>
                                      <p:tavLst>
                                        <p:tav tm="0">
                                          <p:val>
                                            <p:strVal val="#ppt_x"/>
                                          </p:val>
                                        </p:tav>
                                        <p:tav tm="100000">
                                          <p:val>
                                            <p:strVal val="#ppt_x"/>
                                          </p:val>
                                        </p:tav>
                                      </p:tavLst>
                                    </p:anim>
                                    <p:anim calcmode="lin" valueType="num">
                                      <p:cBhvr>
                                        <p:cTn id="40" dur="1000" fill="hold"/>
                                        <p:tgtEl>
                                          <p:spTgt spid="26"/>
                                        </p:tgtEl>
                                        <p:attrNameLst>
                                          <p:attrName>ppt_y</p:attrName>
                                        </p:attrNameLst>
                                      </p:cBhvr>
                                      <p:tavLst>
                                        <p:tav tm="0">
                                          <p:val>
                                            <p:strVal val="#ppt_y+.1"/>
                                          </p:val>
                                        </p:tav>
                                        <p:tav tm="100000">
                                          <p:val>
                                            <p:strVal val="#ppt_y"/>
                                          </p:val>
                                        </p:tav>
                                      </p:tavLst>
                                    </p:anim>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childTnLst>
                          </p:cTn>
                        </p:par>
                        <p:par>
                          <p:cTn id="45" fill="hold">
                            <p:stCondLst>
                              <p:cond delay="3500"/>
                            </p:stCondLst>
                            <p:childTnLst>
                              <p:par>
                                <p:cTn id="46" presetID="10" presetClass="entr" presetSubtype="0" fill="hold" grpId="0"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p:bldP spid="27" grpId="0" animBg="1"/>
      <p:bldP spid="29" grpId="0" animBg="1"/>
      <p:bldP spid="30" grpId="0" animBg="1"/>
      <p:bldP spid="35" grpId="0"/>
      <p:bldP spid="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论点提出</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30" name="Google Shape;1365;p34">
            <a:extLst>
              <a:ext uri="{FF2B5EF4-FFF2-40B4-BE49-F238E27FC236}">
                <a16:creationId xmlns:a16="http://schemas.microsoft.com/office/drawing/2014/main" id="{0A6C1764-97B6-438A-B5E3-28477B351F4D}"/>
              </a:ext>
            </a:extLst>
          </p:cNvPr>
          <p:cNvSpPr/>
          <p:nvPr/>
        </p:nvSpPr>
        <p:spPr>
          <a:xfrm>
            <a:off x="9441427" y="2276989"/>
            <a:ext cx="567812" cy="567812"/>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a:cs typeface="+mn-ea"/>
                <a:sym typeface="+mn-lt"/>
              </a:rPr>
              <a:t>4</a:t>
            </a:r>
            <a:endParaRPr sz="2000">
              <a:cs typeface="+mn-ea"/>
              <a:sym typeface="+mn-lt"/>
            </a:endParaRPr>
          </a:p>
        </p:txBody>
      </p:sp>
      <p:sp>
        <p:nvSpPr>
          <p:cNvPr id="31" name="Google Shape;1369;p34">
            <a:extLst>
              <a:ext uri="{FF2B5EF4-FFF2-40B4-BE49-F238E27FC236}">
                <a16:creationId xmlns:a16="http://schemas.microsoft.com/office/drawing/2014/main" id="{9EC221DA-B9DA-4FAC-B293-EC9A54AF844B}"/>
              </a:ext>
            </a:extLst>
          </p:cNvPr>
          <p:cNvSpPr/>
          <p:nvPr/>
        </p:nvSpPr>
        <p:spPr>
          <a:xfrm>
            <a:off x="7021871" y="2276989"/>
            <a:ext cx="567812" cy="567812"/>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a:cs typeface="+mn-ea"/>
                <a:sym typeface="+mn-lt"/>
              </a:rPr>
              <a:t>3</a:t>
            </a:r>
            <a:endParaRPr sz="2000">
              <a:cs typeface="+mn-ea"/>
              <a:sym typeface="+mn-lt"/>
            </a:endParaRPr>
          </a:p>
        </p:txBody>
      </p:sp>
      <p:sp>
        <p:nvSpPr>
          <p:cNvPr id="32" name="Google Shape;1373;p34">
            <a:extLst>
              <a:ext uri="{FF2B5EF4-FFF2-40B4-BE49-F238E27FC236}">
                <a16:creationId xmlns:a16="http://schemas.microsoft.com/office/drawing/2014/main" id="{4E206218-803A-4AAB-A5A6-42A4697F941E}"/>
              </a:ext>
            </a:extLst>
          </p:cNvPr>
          <p:cNvSpPr/>
          <p:nvPr/>
        </p:nvSpPr>
        <p:spPr>
          <a:xfrm>
            <a:off x="4602317" y="2276989"/>
            <a:ext cx="567812" cy="567812"/>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a:cs typeface="+mn-ea"/>
                <a:sym typeface="+mn-lt"/>
              </a:rPr>
              <a:t>2</a:t>
            </a:r>
            <a:endParaRPr sz="2000">
              <a:cs typeface="+mn-ea"/>
              <a:sym typeface="+mn-lt"/>
            </a:endParaRPr>
          </a:p>
        </p:txBody>
      </p:sp>
      <p:sp>
        <p:nvSpPr>
          <p:cNvPr id="34" name="Google Shape;1376;p34">
            <a:extLst>
              <a:ext uri="{FF2B5EF4-FFF2-40B4-BE49-F238E27FC236}">
                <a16:creationId xmlns:a16="http://schemas.microsoft.com/office/drawing/2014/main" id="{FE49A1C9-B2C3-45EE-A605-A28F63915FF1}"/>
              </a:ext>
            </a:extLst>
          </p:cNvPr>
          <p:cNvSpPr/>
          <p:nvPr/>
        </p:nvSpPr>
        <p:spPr>
          <a:xfrm>
            <a:off x="2182763" y="2276989"/>
            <a:ext cx="567812" cy="567812"/>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cs typeface="+mn-ea"/>
                <a:sym typeface="+mn-lt"/>
              </a:rPr>
              <a:t>1</a:t>
            </a:r>
            <a:endParaRPr sz="2000" dirty="0">
              <a:cs typeface="+mn-ea"/>
              <a:sym typeface="+mn-lt"/>
            </a:endParaRPr>
          </a:p>
        </p:txBody>
      </p:sp>
      <p:grpSp>
        <p:nvGrpSpPr>
          <p:cNvPr id="12" name="组合 11">
            <a:extLst>
              <a:ext uri="{FF2B5EF4-FFF2-40B4-BE49-F238E27FC236}">
                <a16:creationId xmlns:a16="http://schemas.microsoft.com/office/drawing/2014/main" id="{AEE1F9F7-F1A3-466E-9C35-A55F956D4745}"/>
              </a:ext>
            </a:extLst>
          </p:cNvPr>
          <p:cNvGrpSpPr/>
          <p:nvPr/>
        </p:nvGrpSpPr>
        <p:grpSpPr>
          <a:xfrm>
            <a:off x="1589315" y="3167974"/>
            <a:ext cx="1727200" cy="2058366"/>
            <a:chOff x="1828800" y="3051859"/>
            <a:chExt cx="1727200" cy="2058366"/>
          </a:xfrm>
        </p:grpSpPr>
        <p:sp>
          <p:nvSpPr>
            <p:cNvPr id="35" name="矩形 34">
              <a:extLst>
                <a:ext uri="{FF2B5EF4-FFF2-40B4-BE49-F238E27FC236}">
                  <a16:creationId xmlns:a16="http://schemas.microsoft.com/office/drawing/2014/main" id="{23E2CC51-04B1-4A52-8B74-F5D5CC2658C9}"/>
                </a:ext>
              </a:extLst>
            </p:cNvPr>
            <p:cNvSpPr/>
            <p:nvPr/>
          </p:nvSpPr>
          <p:spPr>
            <a:xfrm>
              <a:off x="2130763" y="3051859"/>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文本标题</a:t>
              </a:r>
            </a:p>
          </p:txBody>
        </p:sp>
        <p:sp>
          <p:nvSpPr>
            <p:cNvPr id="37" name="矩形 36">
              <a:extLst>
                <a:ext uri="{FF2B5EF4-FFF2-40B4-BE49-F238E27FC236}">
                  <a16:creationId xmlns:a16="http://schemas.microsoft.com/office/drawing/2014/main" id="{80856054-6958-4E20-B4AD-C87F9C10FBC1}"/>
                </a:ext>
              </a:extLst>
            </p:cNvPr>
            <p:cNvSpPr/>
            <p:nvPr/>
          </p:nvSpPr>
          <p:spPr>
            <a:xfrm>
              <a:off x="1828800" y="3632897"/>
              <a:ext cx="1727200" cy="1477328"/>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点击这里，输入您的文本文字，更改文字的颜色或者大小属性。</a:t>
              </a:r>
            </a:p>
          </p:txBody>
        </p:sp>
      </p:grpSp>
      <p:grpSp>
        <p:nvGrpSpPr>
          <p:cNvPr id="38" name="组合 37">
            <a:extLst>
              <a:ext uri="{FF2B5EF4-FFF2-40B4-BE49-F238E27FC236}">
                <a16:creationId xmlns:a16="http://schemas.microsoft.com/office/drawing/2014/main" id="{9F894808-1BFD-4EE9-AE3B-739C3FD702AE}"/>
              </a:ext>
            </a:extLst>
          </p:cNvPr>
          <p:cNvGrpSpPr/>
          <p:nvPr/>
        </p:nvGrpSpPr>
        <p:grpSpPr>
          <a:xfrm>
            <a:off x="4018039" y="3167974"/>
            <a:ext cx="1727200" cy="2058366"/>
            <a:chOff x="1828800" y="3051859"/>
            <a:chExt cx="1727200" cy="2058366"/>
          </a:xfrm>
        </p:grpSpPr>
        <p:sp>
          <p:nvSpPr>
            <p:cNvPr id="39" name="矩形 38">
              <a:extLst>
                <a:ext uri="{FF2B5EF4-FFF2-40B4-BE49-F238E27FC236}">
                  <a16:creationId xmlns:a16="http://schemas.microsoft.com/office/drawing/2014/main" id="{B57378B5-EC80-45EC-A192-450D28104052}"/>
                </a:ext>
              </a:extLst>
            </p:cNvPr>
            <p:cNvSpPr/>
            <p:nvPr/>
          </p:nvSpPr>
          <p:spPr>
            <a:xfrm>
              <a:off x="2130763" y="3051859"/>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文本标题</a:t>
              </a:r>
            </a:p>
          </p:txBody>
        </p:sp>
        <p:sp>
          <p:nvSpPr>
            <p:cNvPr id="40" name="矩形 39">
              <a:extLst>
                <a:ext uri="{FF2B5EF4-FFF2-40B4-BE49-F238E27FC236}">
                  <a16:creationId xmlns:a16="http://schemas.microsoft.com/office/drawing/2014/main" id="{7691478D-1A49-4E24-863D-35C23C332D06}"/>
                </a:ext>
              </a:extLst>
            </p:cNvPr>
            <p:cNvSpPr/>
            <p:nvPr/>
          </p:nvSpPr>
          <p:spPr>
            <a:xfrm>
              <a:off x="1828800" y="3632897"/>
              <a:ext cx="1727200" cy="1477328"/>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点击这里，输入您的文本文字，更改文字的颜色或者大小属性。</a:t>
              </a:r>
            </a:p>
          </p:txBody>
        </p:sp>
      </p:grpSp>
      <p:grpSp>
        <p:nvGrpSpPr>
          <p:cNvPr id="41" name="组合 40">
            <a:extLst>
              <a:ext uri="{FF2B5EF4-FFF2-40B4-BE49-F238E27FC236}">
                <a16:creationId xmlns:a16="http://schemas.microsoft.com/office/drawing/2014/main" id="{0418E8D2-25CC-42DA-A876-89F2B08FF93A}"/>
              </a:ext>
            </a:extLst>
          </p:cNvPr>
          <p:cNvGrpSpPr/>
          <p:nvPr/>
        </p:nvGrpSpPr>
        <p:grpSpPr>
          <a:xfrm>
            <a:off x="6446763" y="3167974"/>
            <a:ext cx="1727200" cy="2058366"/>
            <a:chOff x="1828800" y="3051859"/>
            <a:chExt cx="1727200" cy="2058366"/>
          </a:xfrm>
        </p:grpSpPr>
        <p:sp>
          <p:nvSpPr>
            <p:cNvPr id="42" name="矩形 41">
              <a:extLst>
                <a:ext uri="{FF2B5EF4-FFF2-40B4-BE49-F238E27FC236}">
                  <a16:creationId xmlns:a16="http://schemas.microsoft.com/office/drawing/2014/main" id="{E12625D9-4F0D-4ABC-8476-B04F571BC104}"/>
                </a:ext>
              </a:extLst>
            </p:cNvPr>
            <p:cNvSpPr/>
            <p:nvPr/>
          </p:nvSpPr>
          <p:spPr>
            <a:xfrm>
              <a:off x="2130763" y="3051859"/>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文本标题</a:t>
              </a:r>
            </a:p>
          </p:txBody>
        </p:sp>
        <p:sp>
          <p:nvSpPr>
            <p:cNvPr id="43" name="矩形 42">
              <a:extLst>
                <a:ext uri="{FF2B5EF4-FFF2-40B4-BE49-F238E27FC236}">
                  <a16:creationId xmlns:a16="http://schemas.microsoft.com/office/drawing/2014/main" id="{062EA0D6-7F7B-486A-8169-63BED5AD9DC3}"/>
                </a:ext>
              </a:extLst>
            </p:cNvPr>
            <p:cNvSpPr/>
            <p:nvPr/>
          </p:nvSpPr>
          <p:spPr>
            <a:xfrm>
              <a:off x="1828800" y="3632897"/>
              <a:ext cx="1727200" cy="1477328"/>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点击这里，输入您的文本文字，更改文字的颜色或者大小属性。</a:t>
              </a:r>
            </a:p>
          </p:txBody>
        </p:sp>
      </p:grpSp>
      <p:grpSp>
        <p:nvGrpSpPr>
          <p:cNvPr id="44" name="组合 43">
            <a:extLst>
              <a:ext uri="{FF2B5EF4-FFF2-40B4-BE49-F238E27FC236}">
                <a16:creationId xmlns:a16="http://schemas.microsoft.com/office/drawing/2014/main" id="{A6B2FA76-AFF6-4CCB-A370-7510EC26063F}"/>
              </a:ext>
            </a:extLst>
          </p:cNvPr>
          <p:cNvGrpSpPr/>
          <p:nvPr/>
        </p:nvGrpSpPr>
        <p:grpSpPr>
          <a:xfrm>
            <a:off x="8875486" y="3167974"/>
            <a:ext cx="1727200" cy="2058366"/>
            <a:chOff x="1828800" y="3051859"/>
            <a:chExt cx="1727200" cy="2058366"/>
          </a:xfrm>
        </p:grpSpPr>
        <p:sp>
          <p:nvSpPr>
            <p:cNvPr id="45" name="矩形 44">
              <a:extLst>
                <a:ext uri="{FF2B5EF4-FFF2-40B4-BE49-F238E27FC236}">
                  <a16:creationId xmlns:a16="http://schemas.microsoft.com/office/drawing/2014/main" id="{407C81C3-45BE-42CD-BFA7-3470B0F3AB8B}"/>
                </a:ext>
              </a:extLst>
            </p:cNvPr>
            <p:cNvSpPr/>
            <p:nvPr/>
          </p:nvSpPr>
          <p:spPr>
            <a:xfrm>
              <a:off x="2130763" y="3051859"/>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文本标题</a:t>
              </a:r>
            </a:p>
          </p:txBody>
        </p:sp>
        <p:sp>
          <p:nvSpPr>
            <p:cNvPr id="46" name="矩形 45">
              <a:extLst>
                <a:ext uri="{FF2B5EF4-FFF2-40B4-BE49-F238E27FC236}">
                  <a16:creationId xmlns:a16="http://schemas.microsoft.com/office/drawing/2014/main" id="{94503B6A-2D6E-413F-9C94-E5B29106B8E2}"/>
                </a:ext>
              </a:extLst>
            </p:cNvPr>
            <p:cNvSpPr/>
            <p:nvPr/>
          </p:nvSpPr>
          <p:spPr>
            <a:xfrm>
              <a:off x="1828800" y="3632897"/>
              <a:ext cx="1727200" cy="1477328"/>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点击这里，输入您的文本文字，更改文字的颜色或者大小属性。</a:t>
              </a:r>
            </a:p>
          </p:txBody>
        </p:sp>
      </p:grpSp>
      <p:cxnSp>
        <p:nvCxnSpPr>
          <p:cNvPr id="48" name="直接连接符 47">
            <a:extLst>
              <a:ext uri="{FF2B5EF4-FFF2-40B4-BE49-F238E27FC236}">
                <a16:creationId xmlns:a16="http://schemas.microsoft.com/office/drawing/2014/main" id="{582A2FF7-CA50-40A8-8B69-2B286ABD4692}"/>
              </a:ext>
            </a:extLst>
          </p:cNvPr>
          <p:cNvCxnSpPr>
            <a:cxnSpLocks/>
          </p:cNvCxnSpPr>
          <p:nvPr/>
        </p:nvCxnSpPr>
        <p:spPr>
          <a:xfrm>
            <a:off x="3679371" y="2293259"/>
            <a:ext cx="0" cy="3134058"/>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51" name="直接连接符 50">
            <a:extLst>
              <a:ext uri="{FF2B5EF4-FFF2-40B4-BE49-F238E27FC236}">
                <a16:creationId xmlns:a16="http://schemas.microsoft.com/office/drawing/2014/main" id="{038FD7D3-F7B8-4BE8-B933-9E5709980D8B}"/>
              </a:ext>
            </a:extLst>
          </p:cNvPr>
          <p:cNvCxnSpPr>
            <a:cxnSpLocks/>
          </p:cNvCxnSpPr>
          <p:nvPr/>
        </p:nvCxnSpPr>
        <p:spPr>
          <a:xfrm>
            <a:off x="6096000" y="2293259"/>
            <a:ext cx="0" cy="3134058"/>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52" name="直接连接符 51">
            <a:extLst>
              <a:ext uri="{FF2B5EF4-FFF2-40B4-BE49-F238E27FC236}">
                <a16:creationId xmlns:a16="http://schemas.microsoft.com/office/drawing/2014/main" id="{775EC7DC-D506-45C7-AFE9-44C63F96C0FC}"/>
              </a:ext>
            </a:extLst>
          </p:cNvPr>
          <p:cNvCxnSpPr>
            <a:cxnSpLocks/>
          </p:cNvCxnSpPr>
          <p:nvPr/>
        </p:nvCxnSpPr>
        <p:spPr>
          <a:xfrm>
            <a:off x="8512629" y="2293259"/>
            <a:ext cx="0" cy="3134058"/>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51125272"/>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animEffect transition="in" filter="fade">
                                      <p:cBhvr>
                                        <p:cTn id="25" dur="500"/>
                                        <p:tgtEl>
                                          <p:spTgt spid="30"/>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p:cTn id="29" dur="500" fill="hold"/>
                                        <p:tgtEl>
                                          <p:spTgt spid="31"/>
                                        </p:tgtEl>
                                        <p:attrNameLst>
                                          <p:attrName>ppt_w</p:attrName>
                                        </p:attrNameLst>
                                      </p:cBhvr>
                                      <p:tavLst>
                                        <p:tav tm="0">
                                          <p:val>
                                            <p:fltVal val="0"/>
                                          </p:val>
                                        </p:tav>
                                        <p:tav tm="100000">
                                          <p:val>
                                            <p:strVal val="#ppt_w"/>
                                          </p:val>
                                        </p:tav>
                                      </p:tavLst>
                                    </p:anim>
                                    <p:anim calcmode="lin" valueType="num">
                                      <p:cBhvr>
                                        <p:cTn id="30" dur="500" fill="hold"/>
                                        <p:tgtEl>
                                          <p:spTgt spid="31"/>
                                        </p:tgtEl>
                                        <p:attrNameLst>
                                          <p:attrName>ppt_h</p:attrName>
                                        </p:attrNameLst>
                                      </p:cBhvr>
                                      <p:tavLst>
                                        <p:tav tm="0">
                                          <p:val>
                                            <p:fltVal val="0"/>
                                          </p:val>
                                        </p:tav>
                                        <p:tav tm="100000">
                                          <p:val>
                                            <p:strVal val="#ppt_h"/>
                                          </p:val>
                                        </p:tav>
                                      </p:tavLst>
                                    </p:anim>
                                    <p:animEffect transition="in" filter="fade">
                                      <p:cBhvr>
                                        <p:cTn id="31" dur="500"/>
                                        <p:tgtEl>
                                          <p:spTgt spid="31"/>
                                        </p:tgtEl>
                                      </p:cBhvr>
                                    </p:animEffect>
                                  </p:childTnLst>
                                </p:cTn>
                              </p:par>
                            </p:childTnLst>
                          </p:cTn>
                        </p:par>
                        <p:par>
                          <p:cTn id="32" fill="hold">
                            <p:stCondLst>
                              <p:cond delay="2000"/>
                            </p:stCondLst>
                            <p:childTnLst>
                              <p:par>
                                <p:cTn id="33" presetID="53" presetClass="entr" presetSubtype="16" fill="hold" grpId="0" nodeType="after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ppt_w</p:attrName>
                                        </p:attrNameLst>
                                      </p:cBhvr>
                                      <p:tavLst>
                                        <p:tav tm="0">
                                          <p:val>
                                            <p:fltVal val="0"/>
                                          </p:val>
                                        </p:tav>
                                        <p:tav tm="100000">
                                          <p:val>
                                            <p:strVal val="#ppt_w"/>
                                          </p:val>
                                        </p:tav>
                                      </p:tavLst>
                                    </p:anim>
                                    <p:anim calcmode="lin" valueType="num">
                                      <p:cBhvr>
                                        <p:cTn id="36" dur="500" fill="hold"/>
                                        <p:tgtEl>
                                          <p:spTgt spid="32"/>
                                        </p:tgtEl>
                                        <p:attrNameLst>
                                          <p:attrName>ppt_h</p:attrName>
                                        </p:attrNameLst>
                                      </p:cBhvr>
                                      <p:tavLst>
                                        <p:tav tm="0">
                                          <p:val>
                                            <p:fltVal val="0"/>
                                          </p:val>
                                        </p:tav>
                                        <p:tav tm="100000">
                                          <p:val>
                                            <p:strVal val="#ppt_h"/>
                                          </p:val>
                                        </p:tav>
                                      </p:tavLst>
                                    </p:anim>
                                    <p:animEffect transition="in" filter="fade">
                                      <p:cBhvr>
                                        <p:cTn id="37" dur="500"/>
                                        <p:tgtEl>
                                          <p:spTgt spid="32"/>
                                        </p:tgtEl>
                                      </p:cBhvr>
                                    </p:animEffect>
                                  </p:childTnLst>
                                </p:cTn>
                              </p:par>
                            </p:childTnLst>
                          </p:cTn>
                        </p:par>
                        <p:par>
                          <p:cTn id="38" fill="hold">
                            <p:stCondLst>
                              <p:cond delay="2500"/>
                            </p:stCondLst>
                            <p:childTnLst>
                              <p:par>
                                <p:cTn id="39" presetID="53" presetClass="entr" presetSubtype="16"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p:cTn id="41" dur="500" fill="hold"/>
                                        <p:tgtEl>
                                          <p:spTgt spid="34"/>
                                        </p:tgtEl>
                                        <p:attrNameLst>
                                          <p:attrName>ppt_w</p:attrName>
                                        </p:attrNameLst>
                                      </p:cBhvr>
                                      <p:tavLst>
                                        <p:tav tm="0">
                                          <p:val>
                                            <p:fltVal val="0"/>
                                          </p:val>
                                        </p:tav>
                                        <p:tav tm="100000">
                                          <p:val>
                                            <p:strVal val="#ppt_w"/>
                                          </p:val>
                                        </p:tav>
                                      </p:tavLst>
                                    </p:anim>
                                    <p:anim calcmode="lin" valueType="num">
                                      <p:cBhvr>
                                        <p:cTn id="42" dur="500" fill="hold"/>
                                        <p:tgtEl>
                                          <p:spTgt spid="34"/>
                                        </p:tgtEl>
                                        <p:attrNameLst>
                                          <p:attrName>ppt_h</p:attrName>
                                        </p:attrNameLst>
                                      </p:cBhvr>
                                      <p:tavLst>
                                        <p:tav tm="0">
                                          <p:val>
                                            <p:fltVal val="0"/>
                                          </p:val>
                                        </p:tav>
                                        <p:tav tm="100000">
                                          <p:val>
                                            <p:strVal val="#ppt_h"/>
                                          </p:val>
                                        </p:tav>
                                      </p:tavLst>
                                    </p:anim>
                                    <p:animEffect transition="in" filter="fade">
                                      <p:cBhvr>
                                        <p:cTn id="43" dur="500"/>
                                        <p:tgtEl>
                                          <p:spTgt spid="34"/>
                                        </p:tgtEl>
                                      </p:cBhvr>
                                    </p:animEffect>
                                  </p:childTnLst>
                                </p:cTn>
                              </p:par>
                            </p:childTnLst>
                          </p:cTn>
                        </p:par>
                        <p:par>
                          <p:cTn id="44" fill="hold">
                            <p:stCondLst>
                              <p:cond delay="3000"/>
                            </p:stCondLst>
                            <p:childTnLst>
                              <p:par>
                                <p:cTn id="45" presetID="2" presetClass="entr" presetSubtype="4"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childTnLst>
                          </p:cTn>
                        </p:par>
                        <p:par>
                          <p:cTn id="49" fill="hold">
                            <p:stCondLst>
                              <p:cond delay="3500"/>
                            </p:stCondLst>
                            <p:childTnLst>
                              <p:par>
                                <p:cTn id="50" presetID="2" presetClass="entr" presetSubtype="4" fill="hold" nodeType="afterEffect">
                                  <p:stCondLst>
                                    <p:cond delay="0"/>
                                  </p:stCondLst>
                                  <p:childTnLst>
                                    <p:set>
                                      <p:cBhvr>
                                        <p:cTn id="51" dur="1" fill="hold">
                                          <p:stCondLst>
                                            <p:cond delay="0"/>
                                          </p:stCondLst>
                                        </p:cTn>
                                        <p:tgtEl>
                                          <p:spTgt spid="38"/>
                                        </p:tgtEl>
                                        <p:attrNameLst>
                                          <p:attrName>style.visibility</p:attrName>
                                        </p:attrNameLst>
                                      </p:cBhvr>
                                      <p:to>
                                        <p:strVal val="visible"/>
                                      </p:to>
                                    </p:set>
                                    <p:anim calcmode="lin" valueType="num">
                                      <p:cBhvr additive="base">
                                        <p:cTn id="52" dur="500" fill="hold"/>
                                        <p:tgtEl>
                                          <p:spTgt spid="38"/>
                                        </p:tgtEl>
                                        <p:attrNameLst>
                                          <p:attrName>ppt_x</p:attrName>
                                        </p:attrNameLst>
                                      </p:cBhvr>
                                      <p:tavLst>
                                        <p:tav tm="0">
                                          <p:val>
                                            <p:strVal val="#ppt_x"/>
                                          </p:val>
                                        </p:tav>
                                        <p:tav tm="100000">
                                          <p:val>
                                            <p:strVal val="#ppt_x"/>
                                          </p:val>
                                        </p:tav>
                                      </p:tavLst>
                                    </p:anim>
                                    <p:anim calcmode="lin" valueType="num">
                                      <p:cBhvr additive="base">
                                        <p:cTn id="53" dur="500" fill="hold"/>
                                        <p:tgtEl>
                                          <p:spTgt spid="38"/>
                                        </p:tgtEl>
                                        <p:attrNameLst>
                                          <p:attrName>ppt_y</p:attrName>
                                        </p:attrNameLst>
                                      </p:cBhvr>
                                      <p:tavLst>
                                        <p:tav tm="0">
                                          <p:val>
                                            <p:strVal val="1+#ppt_h/2"/>
                                          </p:val>
                                        </p:tav>
                                        <p:tav tm="100000">
                                          <p:val>
                                            <p:strVal val="#ppt_y"/>
                                          </p:val>
                                        </p:tav>
                                      </p:tavLst>
                                    </p:anim>
                                  </p:childTnLst>
                                </p:cTn>
                              </p:par>
                            </p:childTnLst>
                          </p:cTn>
                        </p:par>
                        <p:par>
                          <p:cTn id="54" fill="hold">
                            <p:stCondLst>
                              <p:cond delay="4000"/>
                            </p:stCondLst>
                            <p:childTnLst>
                              <p:par>
                                <p:cTn id="55" presetID="2" presetClass="entr" presetSubtype="4" fill="hold" nodeType="afterEffect">
                                  <p:stCondLst>
                                    <p:cond delay="0"/>
                                  </p:stCondLst>
                                  <p:childTnLst>
                                    <p:set>
                                      <p:cBhvr>
                                        <p:cTn id="56" dur="1" fill="hold">
                                          <p:stCondLst>
                                            <p:cond delay="0"/>
                                          </p:stCondLst>
                                        </p:cTn>
                                        <p:tgtEl>
                                          <p:spTgt spid="41"/>
                                        </p:tgtEl>
                                        <p:attrNameLst>
                                          <p:attrName>style.visibility</p:attrName>
                                        </p:attrNameLst>
                                      </p:cBhvr>
                                      <p:to>
                                        <p:strVal val="visible"/>
                                      </p:to>
                                    </p:set>
                                    <p:anim calcmode="lin" valueType="num">
                                      <p:cBhvr additive="base">
                                        <p:cTn id="57" dur="500" fill="hold"/>
                                        <p:tgtEl>
                                          <p:spTgt spid="41"/>
                                        </p:tgtEl>
                                        <p:attrNameLst>
                                          <p:attrName>ppt_x</p:attrName>
                                        </p:attrNameLst>
                                      </p:cBhvr>
                                      <p:tavLst>
                                        <p:tav tm="0">
                                          <p:val>
                                            <p:strVal val="#ppt_x"/>
                                          </p:val>
                                        </p:tav>
                                        <p:tav tm="100000">
                                          <p:val>
                                            <p:strVal val="#ppt_x"/>
                                          </p:val>
                                        </p:tav>
                                      </p:tavLst>
                                    </p:anim>
                                    <p:anim calcmode="lin" valueType="num">
                                      <p:cBhvr additive="base">
                                        <p:cTn id="58" dur="500" fill="hold"/>
                                        <p:tgtEl>
                                          <p:spTgt spid="41"/>
                                        </p:tgtEl>
                                        <p:attrNameLst>
                                          <p:attrName>ppt_y</p:attrName>
                                        </p:attrNameLst>
                                      </p:cBhvr>
                                      <p:tavLst>
                                        <p:tav tm="0">
                                          <p:val>
                                            <p:strVal val="1+#ppt_h/2"/>
                                          </p:val>
                                        </p:tav>
                                        <p:tav tm="100000">
                                          <p:val>
                                            <p:strVal val="#ppt_y"/>
                                          </p:val>
                                        </p:tav>
                                      </p:tavLst>
                                    </p:anim>
                                  </p:childTnLst>
                                </p:cTn>
                              </p:par>
                            </p:childTnLst>
                          </p:cTn>
                        </p:par>
                        <p:par>
                          <p:cTn id="59" fill="hold">
                            <p:stCondLst>
                              <p:cond delay="4500"/>
                            </p:stCondLst>
                            <p:childTnLst>
                              <p:par>
                                <p:cTn id="60" presetID="2" presetClass="entr" presetSubtype="4" fill="hold" nodeType="afterEffect">
                                  <p:stCondLst>
                                    <p:cond delay="0"/>
                                  </p:stCondLst>
                                  <p:childTnLst>
                                    <p:set>
                                      <p:cBhvr>
                                        <p:cTn id="61" dur="1" fill="hold">
                                          <p:stCondLst>
                                            <p:cond delay="0"/>
                                          </p:stCondLst>
                                        </p:cTn>
                                        <p:tgtEl>
                                          <p:spTgt spid="44"/>
                                        </p:tgtEl>
                                        <p:attrNameLst>
                                          <p:attrName>style.visibility</p:attrName>
                                        </p:attrNameLst>
                                      </p:cBhvr>
                                      <p:to>
                                        <p:strVal val="visible"/>
                                      </p:to>
                                    </p:set>
                                    <p:anim calcmode="lin" valueType="num">
                                      <p:cBhvr additive="base">
                                        <p:cTn id="62" dur="500" fill="hold"/>
                                        <p:tgtEl>
                                          <p:spTgt spid="44"/>
                                        </p:tgtEl>
                                        <p:attrNameLst>
                                          <p:attrName>ppt_x</p:attrName>
                                        </p:attrNameLst>
                                      </p:cBhvr>
                                      <p:tavLst>
                                        <p:tav tm="0">
                                          <p:val>
                                            <p:strVal val="#ppt_x"/>
                                          </p:val>
                                        </p:tav>
                                        <p:tav tm="100000">
                                          <p:val>
                                            <p:strVal val="#ppt_x"/>
                                          </p:val>
                                        </p:tav>
                                      </p:tavLst>
                                    </p:anim>
                                    <p:anim calcmode="lin" valueType="num">
                                      <p:cBhvr additive="base">
                                        <p:cTn id="63"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48"/>
                                        </p:tgtEl>
                                        <p:attrNameLst>
                                          <p:attrName>style.visibility</p:attrName>
                                        </p:attrNameLst>
                                      </p:cBhvr>
                                      <p:to>
                                        <p:strVal val="visible"/>
                                      </p:to>
                                    </p:set>
                                    <p:animEffect transition="in" filter="wipe(down)">
                                      <p:cBhvr>
                                        <p:cTn id="68" dur="500"/>
                                        <p:tgtEl>
                                          <p:spTgt spid="48"/>
                                        </p:tgtEl>
                                      </p:cBhvr>
                                    </p:animEffect>
                                  </p:childTnLst>
                                </p:cTn>
                              </p:par>
                              <p:par>
                                <p:cTn id="69" presetID="22" presetClass="entr" presetSubtype="4" fill="hold" nodeType="with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wipe(down)">
                                      <p:cBhvr>
                                        <p:cTn id="71" dur="500"/>
                                        <p:tgtEl>
                                          <p:spTgt spid="51"/>
                                        </p:tgtEl>
                                      </p:cBhvr>
                                    </p:animEffect>
                                  </p:childTnLst>
                                </p:cTn>
                              </p:par>
                              <p:par>
                                <p:cTn id="72" presetID="22" presetClass="entr" presetSubtype="4" fill="hold" nodeType="withEffect">
                                  <p:stCondLst>
                                    <p:cond delay="0"/>
                                  </p:stCondLst>
                                  <p:childTnLst>
                                    <p:set>
                                      <p:cBhvr>
                                        <p:cTn id="73" dur="1" fill="hold">
                                          <p:stCondLst>
                                            <p:cond delay="0"/>
                                          </p:stCondLst>
                                        </p:cTn>
                                        <p:tgtEl>
                                          <p:spTgt spid="52"/>
                                        </p:tgtEl>
                                        <p:attrNameLst>
                                          <p:attrName>style.visibility</p:attrName>
                                        </p:attrNameLst>
                                      </p:cBhvr>
                                      <p:to>
                                        <p:strVal val="visible"/>
                                      </p:to>
                                    </p:set>
                                    <p:animEffect transition="in" filter="wipe(down)">
                                      <p:cBhvr>
                                        <p:cTn id="7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30" grpId="0" animBg="1"/>
      <p:bldP spid="31" grpId="0" animBg="1"/>
      <p:bldP spid="32" grpId="0" animBg="1"/>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论点提出</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0D74C7E7-C1CB-4F5D-9C41-D86CE89AE184}"/>
              </a:ext>
            </a:extLst>
          </p:cNvPr>
          <p:cNvGrpSpPr/>
          <p:nvPr/>
        </p:nvGrpSpPr>
        <p:grpSpPr>
          <a:xfrm>
            <a:off x="0" y="1973943"/>
            <a:ext cx="12192000" cy="4884057"/>
            <a:chOff x="0" y="1973943"/>
            <a:chExt cx="12192000" cy="4884057"/>
          </a:xfrm>
        </p:grpSpPr>
        <p:sp>
          <p:nvSpPr>
            <p:cNvPr id="15" name="矩形 14">
              <a:extLst>
                <a:ext uri="{FF2B5EF4-FFF2-40B4-BE49-F238E27FC236}">
                  <a16:creationId xmlns:a16="http://schemas.microsoft.com/office/drawing/2014/main" id="{17D5B95F-3878-4D9B-AE63-87DBCCC693C8}"/>
                </a:ext>
              </a:extLst>
            </p:cNvPr>
            <p:cNvSpPr/>
            <p:nvPr/>
          </p:nvSpPr>
          <p:spPr>
            <a:xfrm>
              <a:off x="0" y="1973943"/>
              <a:ext cx="12192000" cy="4884057"/>
            </a:xfrm>
            <a:prstGeom prst="rect">
              <a:avLst/>
            </a:prstGeom>
            <a:blipFill dpi="0" rotWithShape="1">
              <a:blip r:embed="rId2"/>
              <a:srcRect/>
              <a:stretch>
                <a:fillRect t="-39159" b="-3915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a:extLst>
                <a:ext uri="{FF2B5EF4-FFF2-40B4-BE49-F238E27FC236}">
                  <a16:creationId xmlns:a16="http://schemas.microsoft.com/office/drawing/2014/main" id="{A6317ADE-5C4C-45C4-9365-E62AE77DA71B}"/>
                </a:ext>
              </a:extLst>
            </p:cNvPr>
            <p:cNvSpPr/>
            <p:nvPr/>
          </p:nvSpPr>
          <p:spPr>
            <a:xfrm>
              <a:off x="0" y="1973943"/>
              <a:ext cx="12192000" cy="4884057"/>
            </a:xfrm>
            <a:prstGeom prst="rect">
              <a:avLst/>
            </a:prstGeom>
            <a:gradFill flip="none" rotWithShape="1">
              <a:gsLst>
                <a:gs pos="0">
                  <a:srgbClr val="4C678E"/>
                </a:gs>
                <a:gs pos="100000">
                  <a:srgbClr val="4C678E">
                    <a:alpha val="7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2" name="组合 11">
            <a:extLst>
              <a:ext uri="{FF2B5EF4-FFF2-40B4-BE49-F238E27FC236}">
                <a16:creationId xmlns:a16="http://schemas.microsoft.com/office/drawing/2014/main" id="{D96DAAEE-F41E-44F8-B3FF-03CADC36799C}"/>
              </a:ext>
            </a:extLst>
          </p:cNvPr>
          <p:cNvGrpSpPr/>
          <p:nvPr/>
        </p:nvGrpSpPr>
        <p:grpSpPr>
          <a:xfrm>
            <a:off x="899886" y="2286231"/>
            <a:ext cx="10392228" cy="1281011"/>
            <a:chOff x="-1487714" y="2010459"/>
            <a:chExt cx="10392228" cy="1281011"/>
          </a:xfrm>
        </p:grpSpPr>
        <p:sp>
          <p:nvSpPr>
            <p:cNvPr id="18" name="矩形 17">
              <a:extLst>
                <a:ext uri="{FF2B5EF4-FFF2-40B4-BE49-F238E27FC236}">
                  <a16:creationId xmlns:a16="http://schemas.microsoft.com/office/drawing/2014/main" id="{97B49D7D-4978-449E-AD1D-0B33B5C2264C}"/>
                </a:ext>
              </a:extLst>
            </p:cNvPr>
            <p:cNvSpPr/>
            <p:nvPr/>
          </p:nvSpPr>
          <p:spPr>
            <a:xfrm>
              <a:off x="3146763" y="2010459"/>
              <a:ext cx="1123274" cy="407291"/>
            </a:xfrm>
            <a:prstGeom prst="rect">
              <a:avLst/>
            </a:prstGeom>
            <a:noFill/>
          </p:spPr>
          <p:txBody>
            <a:bodyPr wrap="square" lIns="0" tIns="0" rIns="0" bIns="0" rtlCol="0">
              <a:spAutoFit/>
            </a:bodyPr>
            <a:lstStyle/>
            <a:p>
              <a:pPr algn="ctr" hangingPunct="0">
                <a:lnSpc>
                  <a:spcPct val="150000"/>
                </a:lnSpc>
              </a:pPr>
              <a:r>
                <a:rPr lang="zh-CN" altLang="en-US" sz="2000" b="1" dirty="0">
                  <a:solidFill>
                    <a:schemeClr val="bg1"/>
                  </a:solidFill>
                  <a:cs typeface="+mn-ea"/>
                  <a:sym typeface="+mn-lt"/>
                </a:rPr>
                <a:t>文本标题</a:t>
              </a:r>
            </a:p>
          </p:txBody>
        </p:sp>
        <p:sp>
          <p:nvSpPr>
            <p:cNvPr id="19" name="矩形 18">
              <a:extLst>
                <a:ext uri="{FF2B5EF4-FFF2-40B4-BE49-F238E27FC236}">
                  <a16:creationId xmlns:a16="http://schemas.microsoft.com/office/drawing/2014/main" id="{0F72E771-E8A1-45F4-B1F4-F3B1C34BECA9}"/>
                </a:ext>
              </a:extLst>
            </p:cNvPr>
            <p:cNvSpPr/>
            <p:nvPr/>
          </p:nvSpPr>
          <p:spPr>
            <a:xfrm>
              <a:off x="-1487714" y="2596280"/>
              <a:ext cx="10392228" cy="695190"/>
            </a:xfrm>
            <a:prstGeom prst="rect">
              <a:avLst/>
            </a:prstGeom>
            <a:noFill/>
          </p:spPr>
          <p:txBody>
            <a:bodyPr wrap="square" lIns="0" tIns="0" rIns="0" bIns="0" rtlCol="0">
              <a:spAutoFit/>
            </a:bodyPr>
            <a:lstStyle/>
            <a:p>
              <a:pPr algn="ctr" hangingPunct="0">
                <a:lnSpc>
                  <a:spcPct val="150000"/>
                </a:lnSpc>
              </a:pPr>
              <a:r>
                <a:rPr lang="zh-CN" altLang="en-US" sz="1600" dirty="0">
                  <a:solidFill>
                    <a:schemeClr val="bg1"/>
                  </a:solidFill>
                  <a:cs typeface="+mn-ea"/>
                  <a:sym typeface="+mn-lt"/>
                </a:rPr>
                <a:t>点击这里，输入您的文本文字，更改文字的颜色或者大小属性。还可以设置合适的文字格式</a:t>
              </a:r>
              <a:endParaRPr lang="en-US" altLang="zh-CN" sz="1600" dirty="0">
                <a:solidFill>
                  <a:schemeClr val="bg1"/>
                </a:solidFill>
                <a:cs typeface="+mn-ea"/>
                <a:sym typeface="+mn-lt"/>
              </a:endParaRPr>
            </a:p>
            <a:p>
              <a:pPr algn="ctr" hangingPunct="0">
                <a:lnSpc>
                  <a:spcPct val="150000"/>
                </a:lnSpc>
              </a:pPr>
              <a:r>
                <a:rPr lang="zh-CN" altLang="en-US" sz="1600" dirty="0">
                  <a:solidFill>
                    <a:schemeClr val="bg1"/>
                  </a:solidFill>
                  <a:cs typeface="+mn-ea"/>
                  <a:sym typeface="+mn-lt"/>
                </a:rPr>
                <a:t>调整文字文本的行间距。点击这里，更改文字的颜色或者大小属性。</a:t>
              </a:r>
            </a:p>
          </p:txBody>
        </p:sp>
      </p:grpSp>
      <p:sp>
        <p:nvSpPr>
          <p:cNvPr id="13" name="椭圆 12">
            <a:extLst>
              <a:ext uri="{FF2B5EF4-FFF2-40B4-BE49-F238E27FC236}">
                <a16:creationId xmlns:a16="http://schemas.microsoft.com/office/drawing/2014/main" id="{058500A3-0440-4D06-BDE6-E27A6B2CDB4D}"/>
              </a:ext>
            </a:extLst>
          </p:cNvPr>
          <p:cNvSpPr/>
          <p:nvPr/>
        </p:nvSpPr>
        <p:spPr>
          <a:xfrm>
            <a:off x="1407886" y="3889829"/>
            <a:ext cx="2191656" cy="2191656"/>
          </a:xfrm>
          <a:prstGeom prst="ellipse">
            <a:avLst/>
          </a:prstGeom>
          <a:gradFill flip="none" rotWithShape="1">
            <a:gsLst>
              <a:gs pos="0">
                <a:srgbClr val="4C678E">
                  <a:alpha val="39000"/>
                </a:srgbClr>
              </a:gs>
              <a:gs pos="100000">
                <a:srgbClr val="4C678E">
                  <a:alpha val="97000"/>
                </a:srgbClr>
              </a:gs>
            </a:gsLst>
            <a:lin ang="5400000" scaled="1"/>
            <a:tileRect/>
          </a:gradFill>
          <a:ln>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a:extLst>
              <a:ext uri="{FF2B5EF4-FFF2-40B4-BE49-F238E27FC236}">
                <a16:creationId xmlns:a16="http://schemas.microsoft.com/office/drawing/2014/main" id="{0345770F-811F-4DB2-A497-6590552BCA88}"/>
              </a:ext>
            </a:extLst>
          </p:cNvPr>
          <p:cNvSpPr/>
          <p:nvPr/>
        </p:nvSpPr>
        <p:spPr>
          <a:xfrm>
            <a:off x="3802743" y="3889829"/>
            <a:ext cx="2191656" cy="2191656"/>
          </a:xfrm>
          <a:prstGeom prst="ellipse">
            <a:avLst/>
          </a:prstGeom>
          <a:gradFill flip="none" rotWithShape="1">
            <a:gsLst>
              <a:gs pos="0">
                <a:srgbClr val="4C678E">
                  <a:alpha val="39000"/>
                </a:srgbClr>
              </a:gs>
              <a:gs pos="100000">
                <a:srgbClr val="4C678E">
                  <a:alpha val="97000"/>
                </a:srgbClr>
              </a:gs>
            </a:gsLst>
            <a:lin ang="5400000" scaled="1"/>
            <a:tileRect/>
          </a:gradFill>
          <a:ln>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a:extLst>
              <a:ext uri="{FF2B5EF4-FFF2-40B4-BE49-F238E27FC236}">
                <a16:creationId xmlns:a16="http://schemas.microsoft.com/office/drawing/2014/main" id="{AA3454A0-1083-4DFE-97D8-F1DF437FED7E}"/>
              </a:ext>
            </a:extLst>
          </p:cNvPr>
          <p:cNvSpPr/>
          <p:nvPr/>
        </p:nvSpPr>
        <p:spPr>
          <a:xfrm>
            <a:off x="6197600" y="3889829"/>
            <a:ext cx="2191656" cy="2191656"/>
          </a:xfrm>
          <a:prstGeom prst="ellipse">
            <a:avLst/>
          </a:prstGeom>
          <a:gradFill flip="none" rotWithShape="1">
            <a:gsLst>
              <a:gs pos="0">
                <a:srgbClr val="4C678E">
                  <a:alpha val="39000"/>
                </a:srgbClr>
              </a:gs>
              <a:gs pos="100000">
                <a:srgbClr val="4C678E">
                  <a:alpha val="97000"/>
                </a:srgbClr>
              </a:gs>
            </a:gsLst>
            <a:lin ang="5400000" scaled="1"/>
            <a:tileRect/>
          </a:gradFill>
          <a:ln>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a:extLst>
              <a:ext uri="{FF2B5EF4-FFF2-40B4-BE49-F238E27FC236}">
                <a16:creationId xmlns:a16="http://schemas.microsoft.com/office/drawing/2014/main" id="{85F2A0F8-95DB-4D59-9D21-EB45AA92C389}"/>
              </a:ext>
            </a:extLst>
          </p:cNvPr>
          <p:cNvSpPr/>
          <p:nvPr/>
        </p:nvSpPr>
        <p:spPr>
          <a:xfrm>
            <a:off x="8592458" y="3889829"/>
            <a:ext cx="2191656" cy="2191656"/>
          </a:xfrm>
          <a:prstGeom prst="ellipse">
            <a:avLst/>
          </a:prstGeom>
          <a:gradFill flip="none" rotWithShape="1">
            <a:gsLst>
              <a:gs pos="0">
                <a:srgbClr val="4C678E">
                  <a:alpha val="39000"/>
                </a:srgbClr>
              </a:gs>
              <a:gs pos="100000">
                <a:srgbClr val="4C678E">
                  <a:alpha val="97000"/>
                </a:srgbClr>
              </a:gs>
            </a:gsLst>
            <a:lin ang="5400000" scaled="1"/>
            <a:tileRect/>
          </a:gradFill>
          <a:ln>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a:extLst>
              <a:ext uri="{FF2B5EF4-FFF2-40B4-BE49-F238E27FC236}">
                <a16:creationId xmlns:a16="http://schemas.microsoft.com/office/drawing/2014/main" id="{5F76914A-5934-45A2-8528-4CF20283FD11}"/>
              </a:ext>
            </a:extLst>
          </p:cNvPr>
          <p:cNvSpPr txBox="1"/>
          <p:nvPr/>
        </p:nvSpPr>
        <p:spPr>
          <a:xfrm>
            <a:off x="1777279" y="4359414"/>
            <a:ext cx="1452870" cy="707886"/>
          </a:xfrm>
          <a:prstGeom prst="rect">
            <a:avLst/>
          </a:prstGeom>
          <a:noFill/>
        </p:spPr>
        <p:txBody>
          <a:bodyPr wrap="square" rtlCol="0">
            <a:spAutoFit/>
          </a:bodyPr>
          <a:lstStyle/>
          <a:p>
            <a:pPr algn="ctr"/>
            <a:r>
              <a:rPr lang="en-US" altLang="zh-CN" sz="4000" b="1" dirty="0">
                <a:solidFill>
                  <a:schemeClr val="bg1"/>
                </a:solidFill>
                <a:cs typeface="+mn-ea"/>
                <a:sym typeface="+mn-lt"/>
              </a:rPr>
              <a:t>50</a:t>
            </a:r>
            <a:r>
              <a:rPr kumimoji="0" lang="en-US" altLang="zh-CN" sz="4000" b="1" i="0" u="none" strike="noStrike" kern="1200" cap="none" spc="0" normalizeH="0" baseline="0" noProof="0" dirty="0">
                <a:ln>
                  <a:noFill/>
                </a:ln>
                <a:solidFill>
                  <a:schemeClr val="bg1"/>
                </a:solidFill>
                <a:effectLst/>
                <a:uLnTx/>
                <a:uFillTx/>
                <a:cs typeface="+mn-ea"/>
                <a:sym typeface="+mn-lt"/>
              </a:rPr>
              <a:t>%</a:t>
            </a:r>
          </a:p>
        </p:txBody>
      </p:sp>
      <p:sp>
        <p:nvSpPr>
          <p:cNvPr id="26" name="文本框 25">
            <a:extLst>
              <a:ext uri="{FF2B5EF4-FFF2-40B4-BE49-F238E27FC236}">
                <a16:creationId xmlns:a16="http://schemas.microsoft.com/office/drawing/2014/main" id="{016D400D-1513-4C0A-98BD-0FD15D57350F}"/>
              </a:ext>
            </a:extLst>
          </p:cNvPr>
          <p:cNvSpPr txBox="1"/>
          <p:nvPr/>
        </p:nvSpPr>
        <p:spPr>
          <a:xfrm>
            <a:off x="4172136" y="4359414"/>
            <a:ext cx="1452870" cy="707886"/>
          </a:xfrm>
          <a:prstGeom prst="rect">
            <a:avLst/>
          </a:prstGeom>
          <a:noFill/>
        </p:spPr>
        <p:txBody>
          <a:bodyPr wrap="square" rtlCol="0">
            <a:spAutoFit/>
          </a:bodyPr>
          <a:lstStyle/>
          <a:p>
            <a:pPr algn="ctr"/>
            <a:r>
              <a:rPr lang="en-US" altLang="zh-CN" sz="4000" b="1" dirty="0">
                <a:solidFill>
                  <a:schemeClr val="bg1"/>
                </a:solidFill>
                <a:cs typeface="+mn-ea"/>
                <a:sym typeface="+mn-lt"/>
              </a:rPr>
              <a:t>56</a:t>
            </a:r>
            <a:r>
              <a:rPr kumimoji="0" lang="en-US" altLang="zh-CN" sz="4000" b="1" i="0" u="none" strike="noStrike" kern="1200" cap="none" spc="0" normalizeH="0" baseline="0" noProof="0" dirty="0">
                <a:ln>
                  <a:noFill/>
                </a:ln>
                <a:solidFill>
                  <a:schemeClr val="bg1"/>
                </a:solidFill>
                <a:effectLst/>
                <a:uLnTx/>
                <a:uFillTx/>
                <a:cs typeface="+mn-ea"/>
                <a:sym typeface="+mn-lt"/>
              </a:rPr>
              <a:t>%</a:t>
            </a:r>
          </a:p>
        </p:txBody>
      </p:sp>
      <p:sp>
        <p:nvSpPr>
          <p:cNvPr id="27" name="文本框 26">
            <a:extLst>
              <a:ext uri="{FF2B5EF4-FFF2-40B4-BE49-F238E27FC236}">
                <a16:creationId xmlns:a16="http://schemas.microsoft.com/office/drawing/2014/main" id="{7D281406-5643-4FF3-9B29-D1A005061504}"/>
              </a:ext>
            </a:extLst>
          </p:cNvPr>
          <p:cNvSpPr txBox="1"/>
          <p:nvPr/>
        </p:nvSpPr>
        <p:spPr>
          <a:xfrm>
            <a:off x="6566993" y="4359414"/>
            <a:ext cx="1452870" cy="707886"/>
          </a:xfrm>
          <a:prstGeom prst="rect">
            <a:avLst/>
          </a:prstGeom>
          <a:noFill/>
        </p:spPr>
        <p:txBody>
          <a:bodyPr wrap="square" rtlCol="0">
            <a:spAutoFit/>
          </a:bodyPr>
          <a:lstStyle/>
          <a:p>
            <a:pPr algn="ctr"/>
            <a:r>
              <a:rPr lang="en-US" altLang="zh-CN" sz="4000" b="1" dirty="0">
                <a:solidFill>
                  <a:schemeClr val="bg1"/>
                </a:solidFill>
                <a:cs typeface="+mn-ea"/>
                <a:sym typeface="+mn-lt"/>
              </a:rPr>
              <a:t>66</a:t>
            </a:r>
            <a:r>
              <a:rPr kumimoji="0" lang="en-US" altLang="zh-CN" sz="4000" b="1" i="0" u="none" strike="noStrike" kern="1200" cap="none" spc="0" normalizeH="0" baseline="0" noProof="0" dirty="0">
                <a:ln>
                  <a:noFill/>
                </a:ln>
                <a:solidFill>
                  <a:schemeClr val="bg1"/>
                </a:solidFill>
                <a:effectLst/>
                <a:uLnTx/>
                <a:uFillTx/>
                <a:cs typeface="+mn-ea"/>
                <a:sym typeface="+mn-lt"/>
              </a:rPr>
              <a:t>%</a:t>
            </a:r>
          </a:p>
        </p:txBody>
      </p:sp>
      <p:sp>
        <p:nvSpPr>
          <p:cNvPr id="28" name="文本框 27">
            <a:extLst>
              <a:ext uri="{FF2B5EF4-FFF2-40B4-BE49-F238E27FC236}">
                <a16:creationId xmlns:a16="http://schemas.microsoft.com/office/drawing/2014/main" id="{3086095F-F8B8-4C24-83E7-2F66BD532D76}"/>
              </a:ext>
            </a:extLst>
          </p:cNvPr>
          <p:cNvSpPr txBox="1"/>
          <p:nvPr/>
        </p:nvSpPr>
        <p:spPr>
          <a:xfrm>
            <a:off x="8961851" y="4359414"/>
            <a:ext cx="1452870" cy="707886"/>
          </a:xfrm>
          <a:prstGeom prst="rect">
            <a:avLst/>
          </a:prstGeom>
          <a:noFill/>
        </p:spPr>
        <p:txBody>
          <a:bodyPr wrap="square" rtlCol="0">
            <a:spAutoFit/>
          </a:bodyPr>
          <a:lstStyle/>
          <a:p>
            <a:pPr algn="ctr"/>
            <a:r>
              <a:rPr lang="en-US" altLang="zh-CN" sz="4000" b="1" dirty="0">
                <a:solidFill>
                  <a:schemeClr val="bg1"/>
                </a:solidFill>
                <a:cs typeface="+mn-ea"/>
                <a:sym typeface="+mn-lt"/>
              </a:rPr>
              <a:t>8</a:t>
            </a:r>
            <a:r>
              <a:rPr kumimoji="0" lang="en-US" altLang="zh-CN" sz="4000" b="1" i="0" u="none" strike="noStrike" kern="1200" cap="none" spc="0" normalizeH="0" baseline="0" noProof="0" dirty="0">
                <a:ln>
                  <a:noFill/>
                </a:ln>
                <a:solidFill>
                  <a:schemeClr val="bg1"/>
                </a:solidFill>
                <a:effectLst/>
                <a:uLnTx/>
                <a:uFillTx/>
                <a:cs typeface="+mn-ea"/>
                <a:sym typeface="+mn-lt"/>
              </a:rPr>
              <a:t>%</a:t>
            </a:r>
          </a:p>
        </p:txBody>
      </p:sp>
      <p:sp>
        <p:nvSpPr>
          <p:cNvPr id="29" name="矩形 28">
            <a:extLst>
              <a:ext uri="{FF2B5EF4-FFF2-40B4-BE49-F238E27FC236}">
                <a16:creationId xmlns:a16="http://schemas.microsoft.com/office/drawing/2014/main" id="{D3E88CF7-6D3D-4079-8157-AED685863CC6}"/>
              </a:ext>
            </a:extLst>
          </p:cNvPr>
          <p:cNvSpPr/>
          <p:nvPr/>
        </p:nvSpPr>
        <p:spPr>
          <a:xfrm>
            <a:off x="1785259" y="5011754"/>
            <a:ext cx="1335312" cy="695190"/>
          </a:xfrm>
          <a:prstGeom prst="rect">
            <a:avLst/>
          </a:prstGeom>
          <a:noFill/>
        </p:spPr>
        <p:txBody>
          <a:bodyPr wrap="square" lIns="0" tIns="0" rIns="0" bIns="0" rtlCol="0">
            <a:spAutoFit/>
          </a:bodyPr>
          <a:lstStyle/>
          <a:p>
            <a:pPr algn="ctr" hangingPunct="0">
              <a:lnSpc>
                <a:spcPct val="150000"/>
              </a:lnSpc>
            </a:pPr>
            <a:r>
              <a:rPr lang="zh-CN" altLang="en-US" sz="1600" dirty="0">
                <a:solidFill>
                  <a:schemeClr val="bg1"/>
                </a:solidFill>
                <a:cs typeface="+mn-ea"/>
                <a:sym typeface="+mn-lt"/>
              </a:rPr>
              <a:t>更改文字大小属性。</a:t>
            </a:r>
          </a:p>
        </p:txBody>
      </p:sp>
      <p:sp>
        <p:nvSpPr>
          <p:cNvPr id="30" name="矩形 29">
            <a:extLst>
              <a:ext uri="{FF2B5EF4-FFF2-40B4-BE49-F238E27FC236}">
                <a16:creationId xmlns:a16="http://schemas.microsoft.com/office/drawing/2014/main" id="{51D893DD-788C-42FD-A05B-F4127CB17093}"/>
              </a:ext>
            </a:extLst>
          </p:cNvPr>
          <p:cNvSpPr/>
          <p:nvPr/>
        </p:nvSpPr>
        <p:spPr>
          <a:xfrm>
            <a:off x="4238173" y="5011754"/>
            <a:ext cx="1335312" cy="695190"/>
          </a:xfrm>
          <a:prstGeom prst="rect">
            <a:avLst/>
          </a:prstGeom>
          <a:noFill/>
        </p:spPr>
        <p:txBody>
          <a:bodyPr wrap="square" lIns="0" tIns="0" rIns="0" bIns="0" rtlCol="0">
            <a:spAutoFit/>
          </a:bodyPr>
          <a:lstStyle/>
          <a:p>
            <a:pPr algn="ctr" hangingPunct="0">
              <a:lnSpc>
                <a:spcPct val="150000"/>
              </a:lnSpc>
            </a:pPr>
            <a:r>
              <a:rPr lang="zh-CN" altLang="en-US" sz="1600" dirty="0">
                <a:solidFill>
                  <a:schemeClr val="bg1"/>
                </a:solidFill>
                <a:cs typeface="+mn-ea"/>
                <a:sym typeface="+mn-lt"/>
              </a:rPr>
              <a:t>更改文字大小属性。</a:t>
            </a:r>
          </a:p>
        </p:txBody>
      </p:sp>
      <p:sp>
        <p:nvSpPr>
          <p:cNvPr id="31" name="矩形 30">
            <a:extLst>
              <a:ext uri="{FF2B5EF4-FFF2-40B4-BE49-F238E27FC236}">
                <a16:creationId xmlns:a16="http://schemas.microsoft.com/office/drawing/2014/main" id="{BAFA2A7B-0970-4F3B-8E08-7299EEB2BD85}"/>
              </a:ext>
            </a:extLst>
          </p:cNvPr>
          <p:cNvSpPr/>
          <p:nvPr/>
        </p:nvSpPr>
        <p:spPr>
          <a:xfrm>
            <a:off x="6662059" y="5011754"/>
            <a:ext cx="1335312" cy="695190"/>
          </a:xfrm>
          <a:prstGeom prst="rect">
            <a:avLst/>
          </a:prstGeom>
          <a:noFill/>
        </p:spPr>
        <p:txBody>
          <a:bodyPr wrap="square" lIns="0" tIns="0" rIns="0" bIns="0" rtlCol="0">
            <a:spAutoFit/>
          </a:bodyPr>
          <a:lstStyle/>
          <a:p>
            <a:pPr algn="ctr" hangingPunct="0">
              <a:lnSpc>
                <a:spcPct val="150000"/>
              </a:lnSpc>
            </a:pPr>
            <a:r>
              <a:rPr lang="zh-CN" altLang="en-US" sz="1600" dirty="0">
                <a:solidFill>
                  <a:schemeClr val="bg1"/>
                </a:solidFill>
                <a:cs typeface="+mn-ea"/>
                <a:sym typeface="+mn-lt"/>
              </a:rPr>
              <a:t>更改文字大小属性。</a:t>
            </a:r>
          </a:p>
        </p:txBody>
      </p:sp>
      <p:sp>
        <p:nvSpPr>
          <p:cNvPr id="32" name="矩形 31">
            <a:extLst>
              <a:ext uri="{FF2B5EF4-FFF2-40B4-BE49-F238E27FC236}">
                <a16:creationId xmlns:a16="http://schemas.microsoft.com/office/drawing/2014/main" id="{2700F89E-C225-4E6E-BC3B-3B4BB516BCC3}"/>
              </a:ext>
            </a:extLst>
          </p:cNvPr>
          <p:cNvSpPr/>
          <p:nvPr/>
        </p:nvSpPr>
        <p:spPr>
          <a:xfrm>
            <a:off x="8998859" y="5011754"/>
            <a:ext cx="1335312" cy="695190"/>
          </a:xfrm>
          <a:prstGeom prst="rect">
            <a:avLst/>
          </a:prstGeom>
          <a:noFill/>
        </p:spPr>
        <p:txBody>
          <a:bodyPr wrap="square" lIns="0" tIns="0" rIns="0" bIns="0" rtlCol="0">
            <a:spAutoFit/>
          </a:bodyPr>
          <a:lstStyle/>
          <a:p>
            <a:pPr algn="ctr" hangingPunct="0">
              <a:lnSpc>
                <a:spcPct val="150000"/>
              </a:lnSpc>
            </a:pPr>
            <a:r>
              <a:rPr lang="zh-CN" altLang="en-US" sz="1600" dirty="0">
                <a:solidFill>
                  <a:schemeClr val="bg1"/>
                </a:solidFill>
                <a:cs typeface="+mn-ea"/>
                <a:sym typeface="+mn-lt"/>
              </a:rPr>
              <a:t>更改文字大小属性。</a:t>
            </a:r>
          </a:p>
        </p:txBody>
      </p:sp>
    </p:spTree>
    <p:extLst>
      <p:ext uri="{BB962C8B-B14F-4D97-AF65-F5344CB8AC3E}">
        <p14:creationId xmlns:p14="http://schemas.microsoft.com/office/powerpoint/2010/main" val="485025444"/>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fltVal val="0"/>
                                          </p:val>
                                        </p:tav>
                                        <p:tav tm="100000">
                                          <p:val>
                                            <p:strVal val="#ppt_h"/>
                                          </p:val>
                                        </p:tav>
                                      </p:tavLst>
                                    </p:anim>
                                    <p:animEffect transition="in" filter="fade">
                                      <p:cBhvr>
                                        <p:cTn id="40" dur="500"/>
                                        <p:tgtEl>
                                          <p:spTgt spid="13"/>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ppt_w</p:attrName>
                                        </p:attrNameLst>
                                      </p:cBhvr>
                                      <p:tavLst>
                                        <p:tav tm="0">
                                          <p:val>
                                            <p:fltVal val="0"/>
                                          </p:val>
                                        </p:tav>
                                        <p:tav tm="100000">
                                          <p:val>
                                            <p:strVal val="#ppt_w"/>
                                          </p:val>
                                        </p:tav>
                                      </p:tavLst>
                                    </p:anim>
                                    <p:anim calcmode="lin" valueType="num">
                                      <p:cBhvr>
                                        <p:cTn id="44" dur="500" fill="hold"/>
                                        <p:tgtEl>
                                          <p:spTgt spid="21"/>
                                        </p:tgtEl>
                                        <p:attrNameLst>
                                          <p:attrName>ppt_h</p:attrName>
                                        </p:attrNameLst>
                                      </p:cBhvr>
                                      <p:tavLst>
                                        <p:tav tm="0">
                                          <p:val>
                                            <p:fltVal val="0"/>
                                          </p:val>
                                        </p:tav>
                                        <p:tav tm="100000">
                                          <p:val>
                                            <p:strVal val="#ppt_h"/>
                                          </p:val>
                                        </p:tav>
                                      </p:tavLst>
                                    </p:anim>
                                    <p:animEffect transition="in" filter="fade">
                                      <p:cBhvr>
                                        <p:cTn id="45" dur="500"/>
                                        <p:tgtEl>
                                          <p:spTgt spid="21"/>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p:cTn id="48" dur="500" fill="hold"/>
                                        <p:tgtEl>
                                          <p:spTgt spid="22"/>
                                        </p:tgtEl>
                                        <p:attrNameLst>
                                          <p:attrName>ppt_w</p:attrName>
                                        </p:attrNameLst>
                                      </p:cBhvr>
                                      <p:tavLst>
                                        <p:tav tm="0">
                                          <p:val>
                                            <p:fltVal val="0"/>
                                          </p:val>
                                        </p:tav>
                                        <p:tav tm="100000">
                                          <p:val>
                                            <p:strVal val="#ppt_w"/>
                                          </p:val>
                                        </p:tav>
                                      </p:tavLst>
                                    </p:anim>
                                    <p:anim calcmode="lin" valueType="num">
                                      <p:cBhvr>
                                        <p:cTn id="49" dur="500" fill="hold"/>
                                        <p:tgtEl>
                                          <p:spTgt spid="22"/>
                                        </p:tgtEl>
                                        <p:attrNameLst>
                                          <p:attrName>ppt_h</p:attrName>
                                        </p:attrNameLst>
                                      </p:cBhvr>
                                      <p:tavLst>
                                        <p:tav tm="0">
                                          <p:val>
                                            <p:fltVal val="0"/>
                                          </p:val>
                                        </p:tav>
                                        <p:tav tm="100000">
                                          <p:val>
                                            <p:strVal val="#ppt_h"/>
                                          </p:val>
                                        </p:tav>
                                      </p:tavLst>
                                    </p:anim>
                                    <p:animEffect transition="in" filter="fade">
                                      <p:cBhvr>
                                        <p:cTn id="50" dur="500"/>
                                        <p:tgtEl>
                                          <p:spTgt spid="22"/>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ppt_w</p:attrName>
                                        </p:attrNameLst>
                                      </p:cBhvr>
                                      <p:tavLst>
                                        <p:tav tm="0">
                                          <p:val>
                                            <p:fltVal val="0"/>
                                          </p:val>
                                        </p:tav>
                                        <p:tav tm="100000">
                                          <p:val>
                                            <p:strVal val="#ppt_w"/>
                                          </p:val>
                                        </p:tav>
                                      </p:tavLst>
                                    </p:anim>
                                    <p:anim calcmode="lin" valueType="num">
                                      <p:cBhvr>
                                        <p:cTn id="54" dur="500" fill="hold"/>
                                        <p:tgtEl>
                                          <p:spTgt spid="23"/>
                                        </p:tgtEl>
                                        <p:attrNameLst>
                                          <p:attrName>ppt_h</p:attrName>
                                        </p:attrNameLst>
                                      </p:cBhvr>
                                      <p:tavLst>
                                        <p:tav tm="0">
                                          <p:val>
                                            <p:fltVal val="0"/>
                                          </p:val>
                                        </p:tav>
                                        <p:tav tm="100000">
                                          <p:val>
                                            <p:strVal val="#ppt_h"/>
                                          </p:val>
                                        </p:tav>
                                      </p:tavLst>
                                    </p:anim>
                                    <p:animEffect transition="in" filter="fade">
                                      <p:cBhvr>
                                        <p:cTn id="55" dur="500"/>
                                        <p:tgtEl>
                                          <p:spTgt spid="23"/>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p:cTn id="58" dur="500" fill="hold"/>
                                        <p:tgtEl>
                                          <p:spTgt spid="25"/>
                                        </p:tgtEl>
                                        <p:attrNameLst>
                                          <p:attrName>ppt_w</p:attrName>
                                        </p:attrNameLst>
                                      </p:cBhvr>
                                      <p:tavLst>
                                        <p:tav tm="0">
                                          <p:val>
                                            <p:fltVal val="0"/>
                                          </p:val>
                                        </p:tav>
                                        <p:tav tm="100000">
                                          <p:val>
                                            <p:strVal val="#ppt_w"/>
                                          </p:val>
                                        </p:tav>
                                      </p:tavLst>
                                    </p:anim>
                                    <p:anim calcmode="lin" valueType="num">
                                      <p:cBhvr>
                                        <p:cTn id="59" dur="500" fill="hold"/>
                                        <p:tgtEl>
                                          <p:spTgt spid="25"/>
                                        </p:tgtEl>
                                        <p:attrNameLst>
                                          <p:attrName>ppt_h</p:attrName>
                                        </p:attrNameLst>
                                      </p:cBhvr>
                                      <p:tavLst>
                                        <p:tav tm="0">
                                          <p:val>
                                            <p:fltVal val="0"/>
                                          </p:val>
                                        </p:tav>
                                        <p:tav tm="100000">
                                          <p:val>
                                            <p:strVal val="#ppt_h"/>
                                          </p:val>
                                        </p:tav>
                                      </p:tavLst>
                                    </p:anim>
                                    <p:animEffect transition="in" filter="fade">
                                      <p:cBhvr>
                                        <p:cTn id="60" dur="500"/>
                                        <p:tgtEl>
                                          <p:spTgt spid="25"/>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p:cTn id="63" dur="500" fill="hold"/>
                                        <p:tgtEl>
                                          <p:spTgt spid="26"/>
                                        </p:tgtEl>
                                        <p:attrNameLst>
                                          <p:attrName>ppt_w</p:attrName>
                                        </p:attrNameLst>
                                      </p:cBhvr>
                                      <p:tavLst>
                                        <p:tav tm="0">
                                          <p:val>
                                            <p:fltVal val="0"/>
                                          </p:val>
                                        </p:tav>
                                        <p:tav tm="100000">
                                          <p:val>
                                            <p:strVal val="#ppt_w"/>
                                          </p:val>
                                        </p:tav>
                                      </p:tavLst>
                                    </p:anim>
                                    <p:anim calcmode="lin" valueType="num">
                                      <p:cBhvr>
                                        <p:cTn id="64" dur="500" fill="hold"/>
                                        <p:tgtEl>
                                          <p:spTgt spid="26"/>
                                        </p:tgtEl>
                                        <p:attrNameLst>
                                          <p:attrName>ppt_h</p:attrName>
                                        </p:attrNameLst>
                                      </p:cBhvr>
                                      <p:tavLst>
                                        <p:tav tm="0">
                                          <p:val>
                                            <p:fltVal val="0"/>
                                          </p:val>
                                        </p:tav>
                                        <p:tav tm="100000">
                                          <p:val>
                                            <p:strVal val="#ppt_h"/>
                                          </p:val>
                                        </p:tav>
                                      </p:tavLst>
                                    </p:anim>
                                    <p:animEffect transition="in" filter="fade">
                                      <p:cBhvr>
                                        <p:cTn id="65" dur="500"/>
                                        <p:tgtEl>
                                          <p:spTgt spid="26"/>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 calcmode="lin" valueType="num">
                                      <p:cBhvr>
                                        <p:cTn id="68" dur="500" fill="hold"/>
                                        <p:tgtEl>
                                          <p:spTgt spid="27"/>
                                        </p:tgtEl>
                                        <p:attrNameLst>
                                          <p:attrName>ppt_w</p:attrName>
                                        </p:attrNameLst>
                                      </p:cBhvr>
                                      <p:tavLst>
                                        <p:tav tm="0">
                                          <p:val>
                                            <p:fltVal val="0"/>
                                          </p:val>
                                        </p:tav>
                                        <p:tav tm="100000">
                                          <p:val>
                                            <p:strVal val="#ppt_w"/>
                                          </p:val>
                                        </p:tav>
                                      </p:tavLst>
                                    </p:anim>
                                    <p:anim calcmode="lin" valueType="num">
                                      <p:cBhvr>
                                        <p:cTn id="69" dur="500" fill="hold"/>
                                        <p:tgtEl>
                                          <p:spTgt spid="27"/>
                                        </p:tgtEl>
                                        <p:attrNameLst>
                                          <p:attrName>ppt_h</p:attrName>
                                        </p:attrNameLst>
                                      </p:cBhvr>
                                      <p:tavLst>
                                        <p:tav tm="0">
                                          <p:val>
                                            <p:fltVal val="0"/>
                                          </p:val>
                                        </p:tav>
                                        <p:tav tm="100000">
                                          <p:val>
                                            <p:strVal val="#ppt_h"/>
                                          </p:val>
                                        </p:tav>
                                      </p:tavLst>
                                    </p:anim>
                                    <p:animEffect transition="in" filter="fade">
                                      <p:cBhvr>
                                        <p:cTn id="70" dur="500"/>
                                        <p:tgtEl>
                                          <p:spTgt spid="27"/>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anim calcmode="lin" valueType="num">
                                      <p:cBhvr>
                                        <p:cTn id="73" dur="500" fill="hold"/>
                                        <p:tgtEl>
                                          <p:spTgt spid="28"/>
                                        </p:tgtEl>
                                        <p:attrNameLst>
                                          <p:attrName>ppt_w</p:attrName>
                                        </p:attrNameLst>
                                      </p:cBhvr>
                                      <p:tavLst>
                                        <p:tav tm="0">
                                          <p:val>
                                            <p:fltVal val="0"/>
                                          </p:val>
                                        </p:tav>
                                        <p:tav tm="100000">
                                          <p:val>
                                            <p:strVal val="#ppt_w"/>
                                          </p:val>
                                        </p:tav>
                                      </p:tavLst>
                                    </p:anim>
                                    <p:anim calcmode="lin" valueType="num">
                                      <p:cBhvr>
                                        <p:cTn id="74" dur="500" fill="hold"/>
                                        <p:tgtEl>
                                          <p:spTgt spid="28"/>
                                        </p:tgtEl>
                                        <p:attrNameLst>
                                          <p:attrName>ppt_h</p:attrName>
                                        </p:attrNameLst>
                                      </p:cBhvr>
                                      <p:tavLst>
                                        <p:tav tm="0">
                                          <p:val>
                                            <p:fltVal val="0"/>
                                          </p:val>
                                        </p:tav>
                                        <p:tav tm="100000">
                                          <p:val>
                                            <p:strVal val="#ppt_h"/>
                                          </p:val>
                                        </p:tav>
                                      </p:tavLst>
                                    </p:anim>
                                    <p:animEffect transition="in" filter="fade">
                                      <p:cBhvr>
                                        <p:cTn id="75" dur="500"/>
                                        <p:tgtEl>
                                          <p:spTgt spid="28"/>
                                        </p:tgtEl>
                                      </p:cBhvr>
                                    </p:animEffect>
                                  </p:childTnLst>
                                </p:cTn>
                              </p:par>
                            </p:childTnLst>
                          </p:cTn>
                        </p:par>
                        <p:par>
                          <p:cTn id="76" fill="hold">
                            <p:stCondLst>
                              <p:cond delay="500"/>
                            </p:stCondLst>
                            <p:childTnLst>
                              <p:par>
                                <p:cTn id="77" presetID="42" presetClass="entr" presetSubtype="0" fill="hold" grpId="0" nodeType="after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1000"/>
                                        <p:tgtEl>
                                          <p:spTgt spid="29"/>
                                        </p:tgtEl>
                                      </p:cBhvr>
                                    </p:animEffect>
                                    <p:anim calcmode="lin" valueType="num">
                                      <p:cBhvr>
                                        <p:cTn id="80" dur="1000" fill="hold"/>
                                        <p:tgtEl>
                                          <p:spTgt spid="29"/>
                                        </p:tgtEl>
                                        <p:attrNameLst>
                                          <p:attrName>ppt_x</p:attrName>
                                        </p:attrNameLst>
                                      </p:cBhvr>
                                      <p:tavLst>
                                        <p:tav tm="0">
                                          <p:val>
                                            <p:strVal val="#ppt_x"/>
                                          </p:val>
                                        </p:tav>
                                        <p:tav tm="100000">
                                          <p:val>
                                            <p:strVal val="#ppt_x"/>
                                          </p:val>
                                        </p:tav>
                                      </p:tavLst>
                                    </p:anim>
                                    <p:anim calcmode="lin" valueType="num">
                                      <p:cBhvr>
                                        <p:cTn id="81" dur="1000" fill="hold"/>
                                        <p:tgtEl>
                                          <p:spTgt spid="29"/>
                                        </p:tgtEl>
                                        <p:attrNameLst>
                                          <p:attrName>ppt_y</p:attrName>
                                        </p:attrNameLst>
                                      </p:cBhvr>
                                      <p:tavLst>
                                        <p:tav tm="0">
                                          <p:val>
                                            <p:strVal val="#ppt_y+.1"/>
                                          </p:val>
                                        </p:tav>
                                        <p:tav tm="100000">
                                          <p:val>
                                            <p:strVal val="#ppt_y"/>
                                          </p:val>
                                        </p:tav>
                                      </p:tavLst>
                                    </p:anim>
                                  </p:childTnLst>
                                </p:cTn>
                              </p:par>
                            </p:childTnLst>
                          </p:cTn>
                        </p:par>
                        <p:par>
                          <p:cTn id="82" fill="hold">
                            <p:stCondLst>
                              <p:cond delay="1500"/>
                            </p:stCondLst>
                            <p:childTnLst>
                              <p:par>
                                <p:cTn id="83" presetID="42" presetClass="entr" presetSubtype="0" fill="hold" grpId="0" nodeType="after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1000"/>
                                        <p:tgtEl>
                                          <p:spTgt spid="30"/>
                                        </p:tgtEl>
                                      </p:cBhvr>
                                    </p:animEffect>
                                    <p:anim calcmode="lin" valueType="num">
                                      <p:cBhvr>
                                        <p:cTn id="86" dur="1000" fill="hold"/>
                                        <p:tgtEl>
                                          <p:spTgt spid="30"/>
                                        </p:tgtEl>
                                        <p:attrNameLst>
                                          <p:attrName>ppt_x</p:attrName>
                                        </p:attrNameLst>
                                      </p:cBhvr>
                                      <p:tavLst>
                                        <p:tav tm="0">
                                          <p:val>
                                            <p:strVal val="#ppt_x"/>
                                          </p:val>
                                        </p:tav>
                                        <p:tav tm="100000">
                                          <p:val>
                                            <p:strVal val="#ppt_x"/>
                                          </p:val>
                                        </p:tav>
                                      </p:tavLst>
                                    </p:anim>
                                    <p:anim calcmode="lin" valueType="num">
                                      <p:cBhvr>
                                        <p:cTn id="87" dur="1000" fill="hold"/>
                                        <p:tgtEl>
                                          <p:spTgt spid="30"/>
                                        </p:tgtEl>
                                        <p:attrNameLst>
                                          <p:attrName>ppt_y</p:attrName>
                                        </p:attrNameLst>
                                      </p:cBhvr>
                                      <p:tavLst>
                                        <p:tav tm="0">
                                          <p:val>
                                            <p:strVal val="#ppt_y+.1"/>
                                          </p:val>
                                        </p:tav>
                                        <p:tav tm="100000">
                                          <p:val>
                                            <p:strVal val="#ppt_y"/>
                                          </p:val>
                                        </p:tav>
                                      </p:tavLst>
                                    </p:anim>
                                  </p:childTnLst>
                                </p:cTn>
                              </p:par>
                            </p:childTnLst>
                          </p:cTn>
                        </p:par>
                        <p:par>
                          <p:cTn id="88" fill="hold">
                            <p:stCondLst>
                              <p:cond delay="2500"/>
                            </p:stCondLst>
                            <p:childTnLst>
                              <p:par>
                                <p:cTn id="89" presetID="42" presetClass="entr" presetSubtype="0" fill="hold" grpId="0" nodeType="after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1000"/>
                                        <p:tgtEl>
                                          <p:spTgt spid="31"/>
                                        </p:tgtEl>
                                      </p:cBhvr>
                                    </p:animEffect>
                                    <p:anim calcmode="lin" valueType="num">
                                      <p:cBhvr>
                                        <p:cTn id="92" dur="1000" fill="hold"/>
                                        <p:tgtEl>
                                          <p:spTgt spid="31"/>
                                        </p:tgtEl>
                                        <p:attrNameLst>
                                          <p:attrName>ppt_x</p:attrName>
                                        </p:attrNameLst>
                                      </p:cBhvr>
                                      <p:tavLst>
                                        <p:tav tm="0">
                                          <p:val>
                                            <p:strVal val="#ppt_x"/>
                                          </p:val>
                                        </p:tav>
                                        <p:tav tm="100000">
                                          <p:val>
                                            <p:strVal val="#ppt_x"/>
                                          </p:val>
                                        </p:tav>
                                      </p:tavLst>
                                    </p:anim>
                                    <p:anim calcmode="lin" valueType="num">
                                      <p:cBhvr>
                                        <p:cTn id="93" dur="1000" fill="hold"/>
                                        <p:tgtEl>
                                          <p:spTgt spid="31"/>
                                        </p:tgtEl>
                                        <p:attrNameLst>
                                          <p:attrName>ppt_y</p:attrName>
                                        </p:attrNameLst>
                                      </p:cBhvr>
                                      <p:tavLst>
                                        <p:tav tm="0">
                                          <p:val>
                                            <p:strVal val="#ppt_y+.1"/>
                                          </p:val>
                                        </p:tav>
                                        <p:tav tm="100000">
                                          <p:val>
                                            <p:strVal val="#ppt_y"/>
                                          </p:val>
                                        </p:tav>
                                      </p:tavLst>
                                    </p:anim>
                                  </p:childTnLst>
                                </p:cTn>
                              </p:par>
                            </p:childTnLst>
                          </p:cTn>
                        </p:par>
                        <p:par>
                          <p:cTn id="94" fill="hold">
                            <p:stCondLst>
                              <p:cond delay="3500"/>
                            </p:stCondLst>
                            <p:childTnLst>
                              <p:par>
                                <p:cTn id="95" presetID="42" presetClass="entr" presetSubtype="0" fill="hold" grpId="0" nodeType="after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fade">
                                      <p:cBhvr>
                                        <p:cTn id="97" dur="1000"/>
                                        <p:tgtEl>
                                          <p:spTgt spid="32"/>
                                        </p:tgtEl>
                                      </p:cBhvr>
                                    </p:animEffect>
                                    <p:anim calcmode="lin" valueType="num">
                                      <p:cBhvr>
                                        <p:cTn id="98" dur="1000" fill="hold"/>
                                        <p:tgtEl>
                                          <p:spTgt spid="32"/>
                                        </p:tgtEl>
                                        <p:attrNameLst>
                                          <p:attrName>ppt_x</p:attrName>
                                        </p:attrNameLst>
                                      </p:cBhvr>
                                      <p:tavLst>
                                        <p:tav tm="0">
                                          <p:val>
                                            <p:strVal val="#ppt_x"/>
                                          </p:val>
                                        </p:tav>
                                        <p:tav tm="100000">
                                          <p:val>
                                            <p:strVal val="#ppt_x"/>
                                          </p:val>
                                        </p:tav>
                                      </p:tavLst>
                                    </p:anim>
                                    <p:anim calcmode="lin" valueType="num">
                                      <p:cBhvr>
                                        <p:cTn id="9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13" grpId="0" animBg="1"/>
      <p:bldP spid="21" grpId="0" animBg="1"/>
      <p:bldP spid="22" grpId="0" animBg="1"/>
      <p:bldP spid="23" grpId="0" animBg="1"/>
      <p:bldP spid="25" grpId="0"/>
      <p:bldP spid="26" grpId="0"/>
      <p:bldP spid="27" grpId="0"/>
      <p:bldP spid="28" grpId="0"/>
      <p:bldP spid="29" grpId="0"/>
      <p:bldP spid="30" grpId="0"/>
      <p:bldP spid="31" grpId="0"/>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论点提出</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9FE8429E-6DB5-42C8-A88E-DF68091E4277}"/>
              </a:ext>
            </a:extLst>
          </p:cNvPr>
          <p:cNvGrpSpPr/>
          <p:nvPr/>
        </p:nvGrpSpPr>
        <p:grpSpPr>
          <a:xfrm>
            <a:off x="4513675" y="2266812"/>
            <a:ext cx="1550476" cy="1548172"/>
            <a:chOff x="4265930" y="1720850"/>
            <a:chExt cx="1709420" cy="1706880"/>
          </a:xfrm>
        </p:grpSpPr>
        <p:sp>
          <p:nvSpPr>
            <p:cNvPr id="27" name="2">
              <a:extLst>
                <a:ext uri="{FF2B5EF4-FFF2-40B4-BE49-F238E27FC236}">
                  <a16:creationId xmlns:a16="http://schemas.microsoft.com/office/drawing/2014/main" id="{F0D1DAD1-6BF2-4D05-BCA6-66E379B69D66}"/>
                </a:ext>
              </a:extLst>
            </p:cNvPr>
            <p:cNvSpPr/>
            <p:nvPr/>
          </p:nvSpPr>
          <p:spPr>
            <a:xfrm>
              <a:off x="4265930" y="1720850"/>
              <a:ext cx="1709420" cy="1706880"/>
            </a:xfrm>
            <a:custGeom>
              <a:avLst/>
              <a:gdLst>
                <a:gd name="connsiteX0" fmla="*/ 0 w 1442382"/>
                <a:gd name="connsiteY0" fmla="*/ 0 h 1440000"/>
                <a:gd name="connsiteX1" fmla="*/ 2382 w 1442382"/>
                <a:gd name="connsiteY1" fmla="*/ 0 h 1440000"/>
                <a:gd name="connsiteX2" fmla="*/ 720000 w 1442382"/>
                <a:gd name="connsiteY2" fmla="*/ 0 h 1440000"/>
                <a:gd name="connsiteX3" fmla="*/ 1442382 w 1442382"/>
                <a:gd name="connsiteY3" fmla="*/ 0 h 1440000"/>
                <a:gd name="connsiteX4" fmla="*/ 1442382 w 1442382"/>
                <a:gd name="connsiteY4" fmla="*/ 720000 h 1440000"/>
                <a:gd name="connsiteX5" fmla="*/ 722382 w 1442382"/>
                <a:gd name="connsiteY5" fmla="*/ 1440000 h 1440000"/>
                <a:gd name="connsiteX6" fmla="*/ 721191 w 1442382"/>
                <a:gd name="connsiteY6" fmla="*/ 1438809 h 1440000"/>
                <a:gd name="connsiteX7" fmla="*/ 720000 w 1442382"/>
                <a:gd name="connsiteY7" fmla="*/ 1440000 h 1440000"/>
                <a:gd name="connsiteX8" fmla="*/ 0 w 1442382"/>
                <a:gd name="connsiteY8"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2382" h="1440000">
                  <a:moveTo>
                    <a:pt x="0" y="0"/>
                  </a:moveTo>
                  <a:lnTo>
                    <a:pt x="2382" y="0"/>
                  </a:lnTo>
                  <a:lnTo>
                    <a:pt x="720000" y="0"/>
                  </a:lnTo>
                  <a:lnTo>
                    <a:pt x="1442382" y="0"/>
                  </a:lnTo>
                  <a:lnTo>
                    <a:pt x="1442382" y="720000"/>
                  </a:lnTo>
                  <a:lnTo>
                    <a:pt x="722382" y="1440000"/>
                  </a:lnTo>
                  <a:lnTo>
                    <a:pt x="721191" y="1438809"/>
                  </a:lnTo>
                  <a:lnTo>
                    <a:pt x="720000" y="1440000"/>
                  </a:lnTo>
                  <a:lnTo>
                    <a:pt x="0" y="1440000"/>
                  </a:lnTo>
                  <a:close/>
                </a:path>
              </a:pathLst>
            </a:cu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pic>
          <p:nvPicPr>
            <p:cNvPr id="28" name="图片 27">
              <a:extLst>
                <a:ext uri="{FF2B5EF4-FFF2-40B4-BE49-F238E27FC236}">
                  <a16:creationId xmlns:a16="http://schemas.microsoft.com/office/drawing/2014/main" id="{A3CB2F24-6709-45E6-8586-0C83F36D037B}"/>
                </a:ext>
              </a:extLst>
            </p:cNvPr>
            <p:cNvPicPr>
              <a:picLocks noChangeAspect="1"/>
            </p:cNvPicPr>
            <p:nvPr/>
          </p:nvPicPr>
          <p:blipFill>
            <a:blip r:embed="rId3"/>
            <a:stretch>
              <a:fillRect/>
            </a:stretch>
          </p:blipFill>
          <p:spPr>
            <a:xfrm>
              <a:off x="4743673" y="2171700"/>
              <a:ext cx="376967" cy="558798"/>
            </a:xfrm>
            <a:prstGeom prst="rect">
              <a:avLst/>
            </a:prstGeom>
          </p:spPr>
        </p:pic>
      </p:grpSp>
      <p:grpSp>
        <p:nvGrpSpPr>
          <p:cNvPr id="16" name="组合 15">
            <a:extLst>
              <a:ext uri="{FF2B5EF4-FFF2-40B4-BE49-F238E27FC236}">
                <a16:creationId xmlns:a16="http://schemas.microsoft.com/office/drawing/2014/main" id="{02074C7A-4C52-4069-9AF5-3E4FD7420755}"/>
              </a:ext>
            </a:extLst>
          </p:cNvPr>
          <p:cNvGrpSpPr/>
          <p:nvPr/>
        </p:nvGrpSpPr>
        <p:grpSpPr>
          <a:xfrm>
            <a:off x="6173582" y="2265660"/>
            <a:ext cx="1548172" cy="1550476"/>
            <a:chOff x="6096000" y="1719580"/>
            <a:chExt cx="1706880" cy="1709420"/>
          </a:xfrm>
        </p:grpSpPr>
        <p:sp>
          <p:nvSpPr>
            <p:cNvPr id="25" name="2">
              <a:extLst>
                <a:ext uri="{FF2B5EF4-FFF2-40B4-BE49-F238E27FC236}">
                  <a16:creationId xmlns:a16="http://schemas.microsoft.com/office/drawing/2014/main" id="{AB540823-8ABC-43B4-B229-4943B8C3A418}"/>
                </a:ext>
              </a:extLst>
            </p:cNvPr>
            <p:cNvSpPr/>
            <p:nvPr/>
          </p:nvSpPr>
          <p:spPr>
            <a:xfrm rot="5400000">
              <a:off x="6094730" y="1720850"/>
              <a:ext cx="1709420" cy="1706880"/>
            </a:xfrm>
            <a:custGeom>
              <a:avLst/>
              <a:gdLst>
                <a:gd name="connsiteX0" fmla="*/ 0 w 1442382"/>
                <a:gd name="connsiteY0" fmla="*/ 0 h 1440000"/>
                <a:gd name="connsiteX1" fmla="*/ 2382 w 1442382"/>
                <a:gd name="connsiteY1" fmla="*/ 0 h 1440000"/>
                <a:gd name="connsiteX2" fmla="*/ 720000 w 1442382"/>
                <a:gd name="connsiteY2" fmla="*/ 0 h 1440000"/>
                <a:gd name="connsiteX3" fmla="*/ 1442382 w 1442382"/>
                <a:gd name="connsiteY3" fmla="*/ 0 h 1440000"/>
                <a:gd name="connsiteX4" fmla="*/ 1442382 w 1442382"/>
                <a:gd name="connsiteY4" fmla="*/ 720000 h 1440000"/>
                <a:gd name="connsiteX5" fmla="*/ 722382 w 1442382"/>
                <a:gd name="connsiteY5" fmla="*/ 1440000 h 1440000"/>
                <a:gd name="connsiteX6" fmla="*/ 721191 w 1442382"/>
                <a:gd name="connsiteY6" fmla="*/ 1438809 h 1440000"/>
                <a:gd name="connsiteX7" fmla="*/ 720000 w 1442382"/>
                <a:gd name="connsiteY7" fmla="*/ 1440000 h 1440000"/>
                <a:gd name="connsiteX8" fmla="*/ 0 w 1442382"/>
                <a:gd name="connsiteY8"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2382" h="1440000">
                  <a:moveTo>
                    <a:pt x="0" y="0"/>
                  </a:moveTo>
                  <a:lnTo>
                    <a:pt x="2382" y="0"/>
                  </a:lnTo>
                  <a:lnTo>
                    <a:pt x="720000" y="0"/>
                  </a:lnTo>
                  <a:lnTo>
                    <a:pt x="1442382" y="0"/>
                  </a:lnTo>
                  <a:lnTo>
                    <a:pt x="1442382" y="720000"/>
                  </a:lnTo>
                  <a:lnTo>
                    <a:pt x="722382" y="1440000"/>
                  </a:lnTo>
                  <a:lnTo>
                    <a:pt x="721191" y="1438809"/>
                  </a:lnTo>
                  <a:lnTo>
                    <a:pt x="720000" y="1440000"/>
                  </a:lnTo>
                  <a:lnTo>
                    <a:pt x="0" y="1440000"/>
                  </a:lnTo>
                  <a:close/>
                </a:path>
              </a:pathLst>
            </a:cu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pic>
          <p:nvPicPr>
            <p:cNvPr id="26" name="图片 25">
              <a:extLst>
                <a:ext uri="{FF2B5EF4-FFF2-40B4-BE49-F238E27FC236}">
                  <a16:creationId xmlns:a16="http://schemas.microsoft.com/office/drawing/2014/main" id="{4AB3C3FB-F8B1-4F70-8D38-ADB067585485}"/>
                </a:ext>
              </a:extLst>
            </p:cNvPr>
            <p:cNvPicPr>
              <a:picLocks noChangeAspect="1"/>
            </p:cNvPicPr>
            <p:nvPr/>
          </p:nvPicPr>
          <p:blipFill>
            <a:blip r:embed="rId4"/>
            <a:stretch>
              <a:fillRect/>
            </a:stretch>
          </p:blipFill>
          <p:spPr>
            <a:xfrm>
              <a:off x="6752701" y="2171700"/>
              <a:ext cx="585407" cy="558798"/>
            </a:xfrm>
            <a:prstGeom prst="rect">
              <a:avLst/>
            </a:prstGeom>
          </p:spPr>
        </p:pic>
      </p:grpSp>
      <p:grpSp>
        <p:nvGrpSpPr>
          <p:cNvPr id="18" name="组合 17">
            <a:extLst>
              <a:ext uri="{FF2B5EF4-FFF2-40B4-BE49-F238E27FC236}">
                <a16:creationId xmlns:a16="http://schemas.microsoft.com/office/drawing/2014/main" id="{19C9E0DA-637A-4215-9E84-CEA2A218BCD6}"/>
              </a:ext>
            </a:extLst>
          </p:cNvPr>
          <p:cNvGrpSpPr/>
          <p:nvPr/>
        </p:nvGrpSpPr>
        <p:grpSpPr>
          <a:xfrm>
            <a:off x="4498124" y="3923840"/>
            <a:ext cx="1548172" cy="1550476"/>
            <a:chOff x="4248785" y="3547745"/>
            <a:chExt cx="1706880" cy="1709420"/>
          </a:xfrm>
        </p:grpSpPr>
        <p:sp>
          <p:nvSpPr>
            <p:cNvPr id="23" name="2">
              <a:extLst>
                <a:ext uri="{FF2B5EF4-FFF2-40B4-BE49-F238E27FC236}">
                  <a16:creationId xmlns:a16="http://schemas.microsoft.com/office/drawing/2014/main" id="{1F56328F-00BB-488D-A16C-00E66A700D87}"/>
                </a:ext>
              </a:extLst>
            </p:cNvPr>
            <p:cNvSpPr/>
            <p:nvPr/>
          </p:nvSpPr>
          <p:spPr>
            <a:xfrm rot="16200000">
              <a:off x="4247515" y="3549015"/>
              <a:ext cx="1709420" cy="1706880"/>
            </a:xfrm>
            <a:custGeom>
              <a:avLst/>
              <a:gdLst>
                <a:gd name="connsiteX0" fmla="*/ 0 w 1442382"/>
                <a:gd name="connsiteY0" fmla="*/ 0 h 1440000"/>
                <a:gd name="connsiteX1" fmla="*/ 2382 w 1442382"/>
                <a:gd name="connsiteY1" fmla="*/ 0 h 1440000"/>
                <a:gd name="connsiteX2" fmla="*/ 720000 w 1442382"/>
                <a:gd name="connsiteY2" fmla="*/ 0 h 1440000"/>
                <a:gd name="connsiteX3" fmla="*/ 1442382 w 1442382"/>
                <a:gd name="connsiteY3" fmla="*/ 0 h 1440000"/>
                <a:gd name="connsiteX4" fmla="*/ 1442382 w 1442382"/>
                <a:gd name="connsiteY4" fmla="*/ 720000 h 1440000"/>
                <a:gd name="connsiteX5" fmla="*/ 722382 w 1442382"/>
                <a:gd name="connsiteY5" fmla="*/ 1440000 h 1440000"/>
                <a:gd name="connsiteX6" fmla="*/ 721191 w 1442382"/>
                <a:gd name="connsiteY6" fmla="*/ 1438809 h 1440000"/>
                <a:gd name="connsiteX7" fmla="*/ 720000 w 1442382"/>
                <a:gd name="connsiteY7" fmla="*/ 1440000 h 1440000"/>
                <a:gd name="connsiteX8" fmla="*/ 0 w 1442382"/>
                <a:gd name="connsiteY8"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2382" h="1440000">
                  <a:moveTo>
                    <a:pt x="0" y="0"/>
                  </a:moveTo>
                  <a:lnTo>
                    <a:pt x="2382" y="0"/>
                  </a:lnTo>
                  <a:lnTo>
                    <a:pt x="720000" y="0"/>
                  </a:lnTo>
                  <a:lnTo>
                    <a:pt x="1442382" y="0"/>
                  </a:lnTo>
                  <a:lnTo>
                    <a:pt x="1442382" y="720000"/>
                  </a:lnTo>
                  <a:lnTo>
                    <a:pt x="722382" y="1440000"/>
                  </a:lnTo>
                  <a:lnTo>
                    <a:pt x="721191" y="1438809"/>
                  </a:lnTo>
                  <a:lnTo>
                    <a:pt x="720000" y="1440000"/>
                  </a:lnTo>
                  <a:lnTo>
                    <a:pt x="0" y="1440000"/>
                  </a:lnTo>
                  <a:close/>
                </a:path>
              </a:pathLst>
            </a:cu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pic>
          <p:nvPicPr>
            <p:cNvPr id="24" name="图片 23">
              <a:extLst>
                <a:ext uri="{FF2B5EF4-FFF2-40B4-BE49-F238E27FC236}">
                  <a16:creationId xmlns:a16="http://schemas.microsoft.com/office/drawing/2014/main" id="{C3BC092A-C97E-4714-9619-0EA48604BD00}"/>
                </a:ext>
              </a:extLst>
            </p:cNvPr>
            <p:cNvPicPr>
              <a:picLocks noChangeAspect="1"/>
            </p:cNvPicPr>
            <p:nvPr/>
          </p:nvPicPr>
          <p:blipFill>
            <a:blip r:embed="rId5"/>
            <a:stretch>
              <a:fillRect/>
            </a:stretch>
          </p:blipFill>
          <p:spPr>
            <a:xfrm>
              <a:off x="4668279" y="4156613"/>
              <a:ext cx="527754" cy="558798"/>
            </a:xfrm>
            <a:prstGeom prst="rect">
              <a:avLst/>
            </a:prstGeom>
          </p:spPr>
        </p:pic>
      </p:grpSp>
      <p:grpSp>
        <p:nvGrpSpPr>
          <p:cNvPr id="19" name="组合 18">
            <a:extLst>
              <a:ext uri="{FF2B5EF4-FFF2-40B4-BE49-F238E27FC236}">
                <a16:creationId xmlns:a16="http://schemas.microsoft.com/office/drawing/2014/main" id="{51B139BA-4313-4F69-8421-FC4C1B6309EC}"/>
              </a:ext>
            </a:extLst>
          </p:cNvPr>
          <p:cNvGrpSpPr/>
          <p:nvPr/>
        </p:nvGrpSpPr>
        <p:grpSpPr>
          <a:xfrm>
            <a:off x="6172430" y="3924992"/>
            <a:ext cx="1550476" cy="1548172"/>
            <a:chOff x="6094730" y="3549015"/>
            <a:chExt cx="1709420" cy="1706880"/>
          </a:xfrm>
        </p:grpSpPr>
        <p:sp>
          <p:nvSpPr>
            <p:cNvPr id="21" name="2">
              <a:extLst>
                <a:ext uri="{FF2B5EF4-FFF2-40B4-BE49-F238E27FC236}">
                  <a16:creationId xmlns:a16="http://schemas.microsoft.com/office/drawing/2014/main" id="{6DE32D17-65B2-48BD-B010-D66580BCF5B8}"/>
                </a:ext>
              </a:extLst>
            </p:cNvPr>
            <p:cNvSpPr/>
            <p:nvPr/>
          </p:nvSpPr>
          <p:spPr>
            <a:xfrm rot="10800000">
              <a:off x="6094730" y="3549015"/>
              <a:ext cx="1709420" cy="1706880"/>
            </a:xfrm>
            <a:custGeom>
              <a:avLst/>
              <a:gdLst>
                <a:gd name="connsiteX0" fmla="*/ 0 w 1442382"/>
                <a:gd name="connsiteY0" fmla="*/ 0 h 1440000"/>
                <a:gd name="connsiteX1" fmla="*/ 2382 w 1442382"/>
                <a:gd name="connsiteY1" fmla="*/ 0 h 1440000"/>
                <a:gd name="connsiteX2" fmla="*/ 720000 w 1442382"/>
                <a:gd name="connsiteY2" fmla="*/ 0 h 1440000"/>
                <a:gd name="connsiteX3" fmla="*/ 1442382 w 1442382"/>
                <a:gd name="connsiteY3" fmla="*/ 0 h 1440000"/>
                <a:gd name="connsiteX4" fmla="*/ 1442382 w 1442382"/>
                <a:gd name="connsiteY4" fmla="*/ 720000 h 1440000"/>
                <a:gd name="connsiteX5" fmla="*/ 722382 w 1442382"/>
                <a:gd name="connsiteY5" fmla="*/ 1440000 h 1440000"/>
                <a:gd name="connsiteX6" fmla="*/ 721191 w 1442382"/>
                <a:gd name="connsiteY6" fmla="*/ 1438809 h 1440000"/>
                <a:gd name="connsiteX7" fmla="*/ 720000 w 1442382"/>
                <a:gd name="connsiteY7" fmla="*/ 1440000 h 1440000"/>
                <a:gd name="connsiteX8" fmla="*/ 0 w 1442382"/>
                <a:gd name="connsiteY8"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2382" h="1440000">
                  <a:moveTo>
                    <a:pt x="0" y="0"/>
                  </a:moveTo>
                  <a:lnTo>
                    <a:pt x="2382" y="0"/>
                  </a:lnTo>
                  <a:lnTo>
                    <a:pt x="720000" y="0"/>
                  </a:lnTo>
                  <a:lnTo>
                    <a:pt x="1442382" y="0"/>
                  </a:lnTo>
                  <a:lnTo>
                    <a:pt x="1442382" y="720000"/>
                  </a:lnTo>
                  <a:lnTo>
                    <a:pt x="722382" y="1440000"/>
                  </a:lnTo>
                  <a:lnTo>
                    <a:pt x="721191" y="1438809"/>
                  </a:lnTo>
                  <a:lnTo>
                    <a:pt x="720000" y="1440000"/>
                  </a:lnTo>
                  <a:lnTo>
                    <a:pt x="0" y="1440000"/>
                  </a:lnTo>
                  <a:close/>
                </a:path>
              </a:pathLst>
            </a:cu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pic>
          <p:nvPicPr>
            <p:cNvPr id="22" name="图片 21">
              <a:extLst>
                <a:ext uri="{FF2B5EF4-FFF2-40B4-BE49-F238E27FC236}">
                  <a16:creationId xmlns:a16="http://schemas.microsoft.com/office/drawing/2014/main" id="{685BAEB1-0DFB-4A3A-9671-2B9640710F4F}"/>
                </a:ext>
              </a:extLst>
            </p:cNvPr>
            <p:cNvPicPr>
              <a:picLocks noChangeAspect="1"/>
            </p:cNvPicPr>
            <p:nvPr/>
          </p:nvPicPr>
          <p:blipFill>
            <a:blip r:embed="rId6"/>
            <a:stretch>
              <a:fillRect/>
            </a:stretch>
          </p:blipFill>
          <p:spPr>
            <a:xfrm>
              <a:off x="6785962" y="4156613"/>
              <a:ext cx="518884" cy="558798"/>
            </a:xfrm>
            <a:prstGeom prst="rect">
              <a:avLst/>
            </a:prstGeom>
          </p:spPr>
        </p:pic>
      </p:grpSp>
      <p:grpSp>
        <p:nvGrpSpPr>
          <p:cNvPr id="29" name="组合 28">
            <a:extLst>
              <a:ext uri="{FF2B5EF4-FFF2-40B4-BE49-F238E27FC236}">
                <a16:creationId xmlns:a16="http://schemas.microsoft.com/office/drawing/2014/main" id="{3DE072C2-B43B-4B2F-9B1C-98EC2919CBFB}"/>
              </a:ext>
            </a:extLst>
          </p:cNvPr>
          <p:cNvGrpSpPr/>
          <p:nvPr/>
        </p:nvGrpSpPr>
        <p:grpSpPr>
          <a:xfrm>
            <a:off x="1284515" y="1912496"/>
            <a:ext cx="2583542" cy="1645560"/>
            <a:chOff x="1400629" y="3051859"/>
            <a:chExt cx="2583542" cy="1645560"/>
          </a:xfrm>
        </p:grpSpPr>
        <p:sp>
          <p:nvSpPr>
            <p:cNvPr id="30" name="矩形 29">
              <a:extLst>
                <a:ext uri="{FF2B5EF4-FFF2-40B4-BE49-F238E27FC236}">
                  <a16:creationId xmlns:a16="http://schemas.microsoft.com/office/drawing/2014/main" id="{8053AAA8-AF82-4393-A0C7-800B52D71A5F}"/>
                </a:ext>
              </a:extLst>
            </p:cNvPr>
            <p:cNvSpPr/>
            <p:nvPr/>
          </p:nvSpPr>
          <p:spPr>
            <a:xfrm>
              <a:off x="2130763" y="3051859"/>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文本标题</a:t>
              </a:r>
            </a:p>
          </p:txBody>
        </p:sp>
        <p:sp>
          <p:nvSpPr>
            <p:cNvPr id="31" name="矩形 30">
              <a:extLst>
                <a:ext uri="{FF2B5EF4-FFF2-40B4-BE49-F238E27FC236}">
                  <a16:creationId xmlns:a16="http://schemas.microsoft.com/office/drawing/2014/main" id="{C92DCDED-B69F-4C24-B540-6DBEB62FDEB7}"/>
                </a:ext>
              </a:extLst>
            </p:cNvPr>
            <p:cNvSpPr/>
            <p:nvPr/>
          </p:nvSpPr>
          <p:spPr>
            <a:xfrm>
              <a:off x="1400629" y="3632897"/>
              <a:ext cx="2583542" cy="106452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点击这里，输入您的文本文字，更改文字的颜色或者大小属性。</a:t>
              </a:r>
            </a:p>
          </p:txBody>
        </p:sp>
      </p:grpSp>
      <p:grpSp>
        <p:nvGrpSpPr>
          <p:cNvPr id="32" name="组合 31">
            <a:extLst>
              <a:ext uri="{FF2B5EF4-FFF2-40B4-BE49-F238E27FC236}">
                <a16:creationId xmlns:a16="http://schemas.microsoft.com/office/drawing/2014/main" id="{59718AC8-0573-41C0-9378-42BB1BFBA937}"/>
              </a:ext>
            </a:extLst>
          </p:cNvPr>
          <p:cNvGrpSpPr/>
          <p:nvPr/>
        </p:nvGrpSpPr>
        <p:grpSpPr>
          <a:xfrm>
            <a:off x="1284515" y="3741296"/>
            <a:ext cx="2583542" cy="1645560"/>
            <a:chOff x="1400629" y="3051859"/>
            <a:chExt cx="2583542" cy="1645560"/>
          </a:xfrm>
        </p:grpSpPr>
        <p:sp>
          <p:nvSpPr>
            <p:cNvPr id="34" name="矩形 33">
              <a:extLst>
                <a:ext uri="{FF2B5EF4-FFF2-40B4-BE49-F238E27FC236}">
                  <a16:creationId xmlns:a16="http://schemas.microsoft.com/office/drawing/2014/main" id="{BDABCA42-44E3-4B61-AE51-24D239B0D48C}"/>
                </a:ext>
              </a:extLst>
            </p:cNvPr>
            <p:cNvSpPr/>
            <p:nvPr/>
          </p:nvSpPr>
          <p:spPr>
            <a:xfrm>
              <a:off x="2130763" y="3051859"/>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文本标题</a:t>
              </a:r>
            </a:p>
          </p:txBody>
        </p:sp>
        <p:sp>
          <p:nvSpPr>
            <p:cNvPr id="35" name="矩形 34">
              <a:extLst>
                <a:ext uri="{FF2B5EF4-FFF2-40B4-BE49-F238E27FC236}">
                  <a16:creationId xmlns:a16="http://schemas.microsoft.com/office/drawing/2014/main" id="{0E145A4F-45AA-46F5-B94E-F7C5AE3EB303}"/>
                </a:ext>
              </a:extLst>
            </p:cNvPr>
            <p:cNvSpPr/>
            <p:nvPr/>
          </p:nvSpPr>
          <p:spPr>
            <a:xfrm>
              <a:off x="1400629" y="3632897"/>
              <a:ext cx="2583542" cy="106452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点击这里，输入您的文本文字，更改文字的颜色或者大小属性。</a:t>
              </a:r>
            </a:p>
          </p:txBody>
        </p:sp>
      </p:grpSp>
      <p:grpSp>
        <p:nvGrpSpPr>
          <p:cNvPr id="37" name="组合 36">
            <a:extLst>
              <a:ext uri="{FF2B5EF4-FFF2-40B4-BE49-F238E27FC236}">
                <a16:creationId xmlns:a16="http://schemas.microsoft.com/office/drawing/2014/main" id="{3B6658B7-B7F1-4698-B903-83A37172391B}"/>
              </a:ext>
            </a:extLst>
          </p:cNvPr>
          <p:cNvGrpSpPr/>
          <p:nvPr/>
        </p:nvGrpSpPr>
        <p:grpSpPr>
          <a:xfrm>
            <a:off x="8323944" y="1912496"/>
            <a:ext cx="2583542" cy="1645560"/>
            <a:chOff x="1400629" y="3051859"/>
            <a:chExt cx="2583542" cy="1645560"/>
          </a:xfrm>
        </p:grpSpPr>
        <p:sp>
          <p:nvSpPr>
            <p:cNvPr id="38" name="矩形 37">
              <a:extLst>
                <a:ext uri="{FF2B5EF4-FFF2-40B4-BE49-F238E27FC236}">
                  <a16:creationId xmlns:a16="http://schemas.microsoft.com/office/drawing/2014/main" id="{96C4729F-592B-40C2-B907-4CE001406558}"/>
                </a:ext>
              </a:extLst>
            </p:cNvPr>
            <p:cNvSpPr/>
            <p:nvPr/>
          </p:nvSpPr>
          <p:spPr>
            <a:xfrm>
              <a:off x="2130763" y="3051859"/>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文本标题</a:t>
              </a:r>
            </a:p>
          </p:txBody>
        </p:sp>
        <p:sp>
          <p:nvSpPr>
            <p:cNvPr id="39" name="矩形 38">
              <a:extLst>
                <a:ext uri="{FF2B5EF4-FFF2-40B4-BE49-F238E27FC236}">
                  <a16:creationId xmlns:a16="http://schemas.microsoft.com/office/drawing/2014/main" id="{10F9A75D-25B9-473C-9AFF-41E191AFF265}"/>
                </a:ext>
              </a:extLst>
            </p:cNvPr>
            <p:cNvSpPr/>
            <p:nvPr/>
          </p:nvSpPr>
          <p:spPr>
            <a:xfrm>
              <a:off x="1400629" y="3632897"/>
              <a:ext cx="2583542" cy="106452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点击这里，输入您的文本文字，更改文字的颜色或者大小属性。</a:t>
              </a:r>
            </a:p>
          </p:txBody>
        </p:sp>
      </p:grpSp>
      <p:grpSp>
        <p:nvGrpSpPr>
          <p:cNvPr id="40" name="组合 39">
            <a:extLst>
              <a:ext uri="{FF2B5EF4-FFF2-40B4-BE49-F238E27FC236}">
                <a16:creationId xmlns:a16="http://schemas.microsoft.com/office/drawing/2014/main" id="{E683D926-88CA-46CA-BC17-8917581D67F3}"/>
              </a:ext>
            </a:extLst>
          </p:cNvPr>
          <p:cNvGrpSpPr/>
          <p:nvPr/>
        </p:nvGrpSpPr>
        <p:grpSpPr>
          <a:xfrm>
            <a:off x="8323944" y="3741296"/>
            <a:ext cx="2583542" cy="1645560"/>
            <a:chOff x="1400629" y="3051859"/>
            <a:chExt cx="2583542" cy="1645560"/>
          </a:xfrm>
        </p:grpSpPr>
        <p:sp>
          <p:nvSpPr>
            <p:cNvPr id="41" name="矩形 40">
              <a:extLst>
                <a:ext uri="{FF2B5EF4-FFF2-40B4-BE49-F238E27FC236}">
                  <a16:creationId xmlns:a16="http://schemas.microsoft.com/office/drawing/2014/main" id="{B1907149-6261-430E-A501-58576F9187B1}"/>
                </a:ext>
              </a:extLst>
            </p:cNvPr>
            <p:cNvSpPr/>
            <p:nvPr/>
          </p:nvSpPr>
          <p:spPr>
            <a:xfrm>
              <a:off x="2130763" y="3051859"/>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文本标题</a:t>
              </a:r>
            </a:p>
          </p:txBody>
        </p:sp>
        <p:sp>
          <p:nvSpPr>
            <p:cNvPr id="42" name="矩形 41">
              <a:extLst>
                <a:ext uri="{FF2B5EF4-FFF2-40B4-BE49-F238E27FC236}">
                  <a16:creationId xmlns:a16="http://schemas.microsoft.com/office/drawing/2014/main" id="{16F5EF80-4631-4BE3-8390-AEAE305D6FD7}"/>
                </a:ext>
              </a:extLst>
            </p:cNvPr>
            <p:cNvSpPr/>
            <p:nvPr/>
          </p:nvSpPr>
          <p:spPr>
            <a:xfrm>
              <a:off x="1400629" y="3632897"/>
              <a:ext cx="2583542" cy="106452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点击这里，输入您的文本文字，更改文字的颜色或者大小属性。</a:t>
              </a:r>
            </a:p>
          </p:txBody>
        </p:sp>
      </p:grpSp>
    </p:spTree>
    <p:extLst>
      <p:ext uri="{BB962C8B-B14F-4D97-AF65-F5344CB8AC3E}">
        <p14:creationId xmlns:p14="http://schemas.microsoft.com/office/powerpoint/2010/main" val="2493119457"/>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1000" fill="hold"/>
                                        <p:tgtEl>
                                          <p:spTgt spid="15"/>
                                        </p:tgtEl>
                                        <p:attrNameLst>
                                          <p:attrName>ppt_w</p:attrName>
                                        </p:attrNameLst>
                                      </p:cBhvr>
                                      <p:tavLst>
                                        <p:tav tm="0">
                                          <p:val>
                                            <p:fltVal val="0"/>
                                          </p:val>
                                        </p:tav>
                                        <p:tav tm="100000">
                                          <p:val>
                                            <p:strVal val="#ppt_w"/>
                                          </p:val>
                                        </p:tav>
                                      </p:tavLst>
                                    </p:anim>
                                    <p:anim calcmode="lin" valueType="num">
                                      <p:cBhvr>
                                        <p:cTn id="25" dur="1000" fill="hold"/>
                                        <p:tgtEl>
                                          <p:spTgt spid="15"/>
                                        </p:tgtEl>
                                        <p:attrNameLst>
                                          <p:attrName>ppt_h</p:attrName>
                                        </p:attrNameLst>
                                      </p:cBhvr>
                                      <p:tavLst>
                                        <p:tav tm="0">
                                          <p:val>
                                            <p:fltVal val="0"/>
                                          </p:val>
                                        </p:tav>
                                        <p:tav tm="100000">
                                          <p:val>
                                            <p:strVal val="#ppt_h"/>
                                          </p:val>
                                        </p:tav>
                                      </p:tavLst>
                                    </p:anim>
                                    <p:anim calcmode="lin" valueType="num">
                                      <p:cBhvr>
                                        <p:cTn id="26" dur="1000" fill="hold"/>
                                        <p:tgtEl>
                                          <p:spTgt spid="15"/>
                                        </p:tgtEl>
                                        <p:attrNameLst>
                                          <p:attrName>style.rotation</p:attrName>
                                        </p:attrNameLst>
                                      </p:cBhvr>
                                      <p:tavLst>
                                        <p:tav tm="0">
                                          <p:val>
                                            <p:fltVal val="90"/>
                                          </p:val>
                                        </p:tav>
                                        <p:tav tm="100000">
                                          <p:val>
                                            <p:fltVal val="0"/>
                                          </p:val>
                                        </p:tav>
                                      </p:tavLst>
                                    </p:anim>
                                    <p:animEffect transition="in" filter="fade">
                                      <p:cBhvr>
                                        <p:cTn id="27" dur="1000"/>
                                        <p:tgtEl>
                                          <p:spTgt spid="15"/>
                                        </p:tgtEl>
                                      </p:cBhvr>
                                    </p:animEffect>
                                  </p:childTnLst>
                                </p:cTn>
                              </p:par>
                              <p:par>
                                <p:cTn id="28" presetID="31"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1000" fill="hold"/>
                                        <p:tgtEl>
                                          <p:spTgt spid="16"/>
                                        </p:tgtEl>
                                        <p:attrNameLst>
                                          <p:attrName>ppt_w</p:attrName>
                                        </p:attrNameLst>
                                      </p:cBhvr>
                                      <p:tavLst>
                                        <p:tav tm="0">
                                          <p:val>
                                            <p:fltVal val="0"/>
                                          </p:val>
                                        </p:tav>
                                        <p:tav tm="100000">
                                          <p:val>
                                            <p:strVal val="#ppt_w"/>
                                          </p:val>
                                        </p:tav>
                                      </p:tavLst>
                                    </p:anim>
                                    <p:anim calcmode="lin" valueType="num">
                                      <p:cBhvr>
                                        <p:cTn id="31" dur="1000" fill="hold"/>
                                        <p:tgtEl>
                                          <p:spTgt spid="16"/>
                                        </p:tgtEl>
                                        <p:attrNameLst>
                                          <p:attrName>ppt_h</p:attrName>
                                        </p:attrNameLst>
                                      </p:cBhvr>
                                      <p:tavLst>
                                        <p:tav tm="0">
                                          <p:val>
                                            <p:fltVal val="0"/>
                                          </p:val>
                                        </p:tav>
                                        <p:tav tm="100000">
                                          <p:val>
                                            <p:strVal val="#ppt_h"/>
                                          </p:val>
                                        </p:tav>
                                      </p:tavLst>
                                    </p:anim>
                                    <p:anim calcmode="lin" valueType="num">
                                      <p:cBhvr>
                                        <p:cTn id="32" dur="1000" fill="hold"/>
                                        <p:tgtEl>
                                          <p:spTgt spid="16"/>
                                        </p:tgtEl>
                                        <p:attrNameLst>
                                          <p:attrName>style.rotation</p:attrName>
                                        </p:attrNameLst>
                                      </p:cBhvr>
                                      <p:tavLst>
                                        <p:tav tm="0">
                                          <p:val>
                                            <p:fltVal val="90"/>
                                          </p:val>
                                        </p:tav>
                                        <p:tav tm="100000">
                                          <p:val>
                                            <p:fltVal val="0"/>
                                          </p:val>
                                        </p:tav>
                                      </p:tavLst>
                                    </p:anim>
                                    <p:animEffect transition="in" filter="fade">
                                      <p:cBhvr>
                                        <p:cTn id="33" dur="1000"/>
                                        <p:tgtEl>
                                          <p:spTgt spid="16"/>
                                        </p:tgtEl>
                                      </p:cBhvr>
                                    </p:animEffect>
                                  </p:childTnLst>
                                </p:cTn>
                              </p:par>
                              <p:par>
                                <p:cTn id="34" presetID="31" presetClass="entr" presetSubtype="0"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1000" fill="hold"/>
                                        <p:tgtEl>
                                          <p:spTgt spid="18"/>
                                        </p:tgtEl>
                                        <p:attrNameLst>
                                          <p:attrName>ppt_w</p:attrName>
                                        </p:attrNameLst>
                                      </p:cBhvr>
                                      <p:tavLst>
                                        <p:tav tm="0">
                                          <p:val>
                                            <p:fltVal val="0"/>
                                          </p:val>
                                        </p:tav>
                                        <p:tav tm="100000">
                                          <p:val>
                                            <p:strVal val="#ppt_w"/>
                                          </p:val>
                                        </p:tav>
                                      </p:tavLst>
                                    </p:anim>
                                    <p:anim calcmode="lin" valueType="num">
                                      <p:cBhvr>
                                        <p:cTn id="37" dur="1000" fill="hold"/>
                                        <p:tgtEl>
                                          <p:spTgt spid="18"/>
                                        </p:tgtEl>
                                        <p:attrNameLst>
                                          <p:attrName>ppt_h</p:attrName>
                                        </p:attrNameLst>
                                      </p:cBhvr>
                                      <p:tavLst>
                                        <p:tav tm="0">
                                          <p:val>
                                            <p:fltVal val="0"/>
                                          </p:val>
                                        </p:tav>
                                        <p:tav tm="100000">
                                          <p:val>
                                            <p:strVal val="#ppt_h"/>
                                          </p:val>
                                        </p:tav>
                                      </p:tavLst>
                                    </p:anim>
                                    <p:anim calcmode="lin" valueType="num">
                                      <p:cBhvr>
                                        <p:cTn id="38" dur="1000" fill="hold"/>
                                        <p:tgtEl>
                                          <p:spTgt spid="18"/>
                                        </p:tgtEl>
                                        <p:attrNameLst>
                                          <p:attrName>style.rotation</p:attrName>
                                        </p:attrNameLst>
                                      </p:cBhvr>
                                      <p:tavLst>
                                        <p:tav tm="0">
                                          <p:val>
                                            <p:fltVal val="90"/>
                                          </p:val>
                                        </p:tav>
                                        <p:tav tm="100000">
                                          <p:val>
                                            <p:fltVal val="0"/>
                                          </p:val>
                                        </p:tav>
                                      </p:tavLst>
                                    </p:anim>
                                    <p:animEffect transition="in" filter="fade">
                                      <p:cBhvr>
                                        <p:cTn id="39" dur="1000"/>
                                        <p:tgtEl>
                                          <p:spTgt spid="18"/>
                                        </p:tgtEl>
                                      </p:cBhvr>
                                    </p:animEffect>
                                  </p:childTnLst>
                                </p:cTn>
                              </p:par>
                              <p:par>
                                <p:cTn id="40" presetID="31"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p:cTn id="42" dur="1000" fill="hold"/>
                                        <p:tgtEl>
                                          <p:spTgt spid="19"/>
                                        </p:tgtEl>
                                        <p:attrNameLst>
                                          <p:attrName>ppt_w</p:attrName>
                                        </p:attrNameLst>
                                      </p:cBhvr>
                                      <p:tavLst>
                                        <p:tav tm="0">
                                          <p:val>
                                            <p:fltVal val="0"/>
                                          </p:val>
                                        </p:tav>
                                        <p:tav tm="100000">
                                          <p:val>
                                            <p:strVal val="#ppt_w"/>
                                          </p:val>
                                        </p:tav>
                                      </p:tavLst>
                                    </p:anim>
                                    <p:anim calcmode="lin" valueType="num">
                                      <p:cBhvr>
                                        <p:cTn id="43" dur="1000" fill="hold"/>
                                        <p:tgtEl>
                                          <p:spTgt spid="19"/>
                                        </p:tgtEl>
                                        <p:attrNameLst>
                                          <p:attrName>ppt_h</p:attrName>
                                        </p:attrNameLst>
                                      </p:cBhvr>
                                      <p:tavLst>
                                        <p:tav tm="0">
                                          <p:val>
                                            <p:fltVal val="0"/>
                                          </p:val>
                                        </p:tav>
                                        <p:tav tm="100000">
                                          <p:val>
                                            <p:strVal val="#ppt_h"/>
                                          </p:val>
                                        </p:tav>
                                      </p:tavLst>
                                    </p:anim>
                                    <p:anim calcmode="lin" valueType="num">
                                      <p:cBhvr>
                                        <p:cTn id="44" dur="1000" fill="hold"/>
                                        <p:tgtEl>
                                          <p:spTgt spid="19"/>
                                        </p:tgtEl>
                                        <p:attrNameLst>
                                          <p:attrName>style.rotation</p:attrName>
                                        </p:attrNameLst>
                                      </p:cBhvr>
                                      <p:tavLst>
                                        <p:tav tm="0">
                                          <p:val>
                                            <p:fltVal val="90"/>
                                          </p:val>
                                        </p:tav>
                                        <p:tav tm="100000">
                                          <p:val>
                                            <p:fltVal val="0"/>
                                          </p:val>
                                        </p:tav>
                                      </p:tavLst>
                                    </p:anim>
                                    <p:animEffect transition="in" filter="fade">
                                      <p:cBhvr>
                                        <p:cTn id="45" dur="1000"/>
                                        <p:tgtEl>
                                          <p:spTgt spid="19"/>
                                        </p:tgtEl>
                                      </p:cBhvr>
                                    </p:animEffect>
                                  </p:childTnLst>
                                </p:cTn>
                              </p:par>
                            </p:childTnLst>
                          </p:cTn>
                        </p:par>
                        <p:par>
                          <p:cTn id="46" fill="hold">
                            <p:stCondLst>
                              <p:cond delay="1000"/>
                            </p:stCondLst>
                            <p:childTnLst>
                              <p:par>
                                <p:cTn id="47" presetID="42" presetClass="entr" presetSubtype="0" fill="hold"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1000"/>
                                        <p:tgtEl>
                                          <p:spTgt spid="29"/>
                                        </p:tgtEl>
                                      </p:cBhvr>
                                    </p:animEffect>
                                    <p:anim calcmode="lin" valueType="num">
                                      <p:cBhvr>
                                        <p:cTn id="50" dur="1000" fill="hold"/>
                                        <p:tgtEl>
                                          <p:spTgt spid="29"/>
                                        </p:tgtEl>
                                        <p:attrNameLst>
                                          <p:attrName>ppt_x</p:attrName>
                                        </p:attrNameLst>
                                      </p:cBhvr>
                                      <p:tavLst>
                                        <p:tav tm="0">
                                          <p:val>
                                            <p:strVal val="#ppt_x"/>
                                          </p:val>
                                        </p:tav>
                                        <p:tav tm="100000">
                                          <p:val>
                                            <p:strVal val="#ppt_x"/>
                                          </p:val>
                                        </p:tav>
                                      </p:tavLst>
                                    </p:anim>
                                    <p:anim calcmode="lin" valueType="num">
                                      <p:cBhvr>
                                        <p:cTn id="51" dur="1000" fill="hold"/>
                                        <p:tgtEl>
                                          <p:spTgt spid="29"/>
                                        </p:tgtEl>
                                        <p:attrNameLst>
                                          <p:attrName>ppt_y</p:attrName>
                                        </p:attrNameLst>
                                      </p:cBhvr>
                                      <p:tavLst>
                                        <p:tav tm="0">
                                          <p:val>
                                            <p:strVal val="#ppt_y+.1"/>
                                          </p:val>
                                        </p:tav>
                                        <p:tav tm="100000">
                                          <p:val>
                                            <p:strVal val="#ppt_y"/>
                                          </p:val>
                                        </p:tav>
                                      </p:tavLst>
                                    </p:anim>
                                  </p:childTnLst>
                                </p:cTn>
                              </p:par>
                            </p:childTnLst>
                          </p:cTn>
                        </p:par>
                        <p:par>
                          <p:cTn id="52" fill="hold">
                            <p:stCondLst>
                              <p:cond delay="2000"/>
                            </p:stCondLst>
                            <p:childTnLst>
                              <p:par>
                                <p:cTn id="53" presetID="42" presetClass="entr" presetSubtype="0" fill="hold"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1000"/>
                                        <p:tgtEl>
                                          <p:spTgt spid="32"/>
                                        </p:tgtEl>
                                      </p:cBhvr>
                                    </p:animEffect>
                                    <p:anim calcmode="lin" valueType="num">
                                      <p:cBhvr>
                                        <p:cTn id="56" dur="1000" fill="hold"/>
                                        <p:tgtEl>
                                          <p:spTgt spid="32"/>
                                        </p:tgtEl>
                                        <p:attrNameLst>
                                          <p:attrName>ppt_x</p:attrName>
                                        </p:attrNameLst>
                                      </p:cBhvr>
                                      <p:tavLst>
                                        <p:tav tm="0">
                                          <p:val>
                                            <p:strVal val="#ppt_x"/>
                                          </p:val>
                                        </p:tav>
                                        <p:tav tm="100000">
                                          <p:val>
                                            <p:strVal val="#ppt_x"/>
                                          </p:val>
                                        </p:tav>
                                      </p:tavLst>
                                    </p:anim>
                                    <p:anim calcmode="lin" valueType="num">
                                      <p:cBhvr>
                                        <p:cTn id="57" dur="1000" fill="hold"/>
                                        <p:tgtEl>
                                          <p:spTgt spid="32"/>
                                        </p:tgtEl>
                                        <p:attrNameLst>
                                          <p:attrName>ppt_y</p:attrName>
                                        </p:attrNameLst>
                                      </p:cBhvr>
                                      <p:tavLst>
                                        <p:tav tm="0">
                                          <p:val>
                                            <p:strVal val="#ppt_y+.1"/>
                                          </p:val>
                                        </p:tav>
                                        <p:tav tm="100000">
                                          <p:val>
                                            <p:strVal val="#ppt_y"/>
                                          </p:val>
                                        </p:tav>
                                      </p:tavLst>
                                    </p:anim>
                                  </p:childTnLst>
                                </p:cTn>
                              </p:par>
                            </p:childTnLst>
                          </p:cTn>
                        </p:par>
                        <p:par>
                          <p:cTn id="58" fill="hold">
                            <p:stCondLst>
                              <p:cond delay="3000"/>
                            </p:stCondLst>
                            <p:childTnLst>
                              <p:par>
                                <p:cTn id="59" presetID="42" presetClass="entr" presetSubtype="0" fill="hold" nodeType="after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1000"/>
                                        <p:tgtEl>
                                          <p:spTgt spid="40"/>
                                        </p:tgtEl>
                                      </p:cBhvr>
                                    </p:animEffect>
                                    <p:anim calcmode="lin" valueType="num">
                                      <p:cBhvr>
                                        <p:cTn id="62" dur="1000" fill="hold"/>
                                        <p:tgtEl>
                                          <p:spTgt spid="40"/>
                                        </p:tgtEl>
                                        <p:attrNameLst>
                                          <p:attrName>ppt_x</p:attrName>
                                        </p:attrNameLst>
                                      </p:cBhvr>
                                      <p:tavLst>
                                        <p:tav tm="0">
                                          <p:val>
                                            <p:strVal val="#ppt_x"/>
                                          </p:val>
                                        </p:tav>
                                        <p:tav tm="100000">
                                          <p:val>
                                            <p:strVal val="#ppt_x"/>
                                          </p:val>
                                        </p:tav>
                                      </p:tavLst>
                                    </p:anim>
                                    <p:anim calcmode="lin" valueType="num">
                                      <p:cBhvr>
                                        <p:cTn id="63" dur="1000" fill="hold"/>
                                        <p:tgtEl>
                                          <p:spTgt spid="40"/>
                                        </p:tgtEl>
                                        <p:attrNameLst>
                                          <p:attrName>ppt_y</p:attrName>
                                        </p:attrNameLst>
                                      </p:cBhvr>
                                      <p:tavLst>
                                        <p:tav tm="0">
                                          <p:val>
                                            <p:strVal val="#ppt_y+.1"/>
                                          </p:val>
                                        </p:tav>
                                        <p:tav tm="100000">
                                          <p:val>
                                            <p:strVal val="#ppt_y"/>
                                          </p:val>
                                        </p:tav>
                                      </p:tavLst>
                                    </p:anim>
                                  </p:childTnLst>
                                </p:cTn>
                              </p:par>
                            </p:childTnLst>
                          </p:cTn>
                        </p:par>
                        <p:par>
                          <p:cTn id="64" fill="hold">
                            <p:stCondLst>
                              <p:cond delay="4000"/>
                            </p:stCondLst>
                            <p:childTnLst>
                              <p:par>
                                <p:cTn id="65" presetID="42" presetClass="entr" presetSubtype="0" fill="hold" nodeType="after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1000"/>
                                        <p:tgtEl>
                                          <p:spTgt spid="37"/>
                                        </p:tgtEl>
                                      </p:cBhvr>
                                    </p:animEffect>
                                    <p:anim calcmode="lin" valueType="num">
                                      <p:cBhvr>
                                        <p:cTn id="68" dur="1000" fill="hold"/>
                                        <p:tgtEl>
                                          <p:spTgt spid="37"/>
                                        </p:tgtEl>
                                        <p:attrNameLst>
                                          <p:attrName>ppt_x</p:attrName>
                                        </p:attrNameLst>
                                      </p:cBhvr>
                                      <p:tavLst>
                                        <p:tav tm="0">
                                          <p:val>
                                            <p:strVal val="#ppt_x"/>
                                          </p:val>
                                        </p:tav>
                                        <p:tav tm="100000">
                                          <p:val>
                                            <p:strVal val="#ppt_x"/>
                                          </p:val>
                                        </p:tav>
                                      </p:tavLst>
                                    </p:anim>
                                    <p:anim calcmode="lin" valueType="num">
                                      <p:cBhvr>
                                        <p:cTn id="6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论点提出</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8" name="椭圆 17">
            <a:extLst>
              <a:ext uri="{FF2B5EF4-FFF2-40B4-BE49-F238E27FC236}">
                <a16:creationId xmlns:a16="http://schemas.microsoft.com/office/drawing/2014/main" id="{BF09083C-2FB4-47F9-98B8-14275F93E6FE}"/>
              </a:ext>
            </a:extLst>
          </p:cNvPr>
          <p:cNvSpPr/>
          <p:nvPr/>
        </p:nvSpPr>
        <p:spPr>
          <a:xfrm>
            <a:off x="877830" y="1584455"/>
            <a:ext cx="4115084" cy="4115084"/>
          </a:xfrm>
          <a:prstGeom prst="ellipse">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9" name="椭圆 18">
            <a:extLst>
              <a:ext uri="{FF2B5EF4-FFF2-40B4-BE49-F238E27FC236}">
                <a16:creationId xmlns:a16="http://schemas.microsoft.com/office/drawing/2014/main" id="{816C0FE1-666E-4919-A994-2108A70A9C1A}"/>
              </a:ext>
            </a:extLst>
          </p:cNvPr>
          <p:cNvSpPr/>
          <p:nvPr/>
        </p:nvSpPr>
        <p:spPr>
          <a:xfrm>
            <a:off x="1250835" y="1957460"/>
            <a:ext cx="3369075" cy="3369075"/>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6" name="椭圆 15">
            <a:extLst>
              <a:ext uri="{FF2B5EF4-FFF2-40B4-BE49-F238E27FC236}">
                <a16:creationId xmlns:a16="http://schemas.microsoft.com/office/drawing/2014/main" id="{CE48D976-0AA0-415A-8B61-F6867EC543F9}"/>
              </a:ext>
            </a:extLst>
          </p:cNvPr>
          <p:cNvSpPr/>
          <p:nvPr/>
        </p:nvSpPr>
        <p:spPr>
          <a:xfrm>
            <a:off x="4781164" y="1793057"/>
            <a:ext cx="574607" cy="57460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a:extLst>
              <a:ext uri="{FF2B5EF4-FFF2-40B4-BE49-F238E27FC236}">
                <a16:creationId xmlns:a16="http://schemas.microsoft.com/office/drawing/2014/main" id="{81502833-77CD-48B3-A062-E8F9EBDA0A7C}"/>
              </a:ext>
            </a:extLst>
          </p:cNvPr>
          <p:cNvSpPr/>
          <p:nvPr/>
        </p:nvSpPr>
        <p:spPr>
          <a:xfrm>
            <a:off x="862308" y="2025287"/>
            <a:ext cx="168206" cy="168206"/>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a:extLst>
              <a:ext uri="{FF2B5EF4-FFF2-40B4-BE49-F238E27FC236}">
                <a16:creationId xmlns:a16="http://schemas.microsoft.com/office/drawing/2014/main" id="{5C8D8AB3-375D-4CDF-8E59-D410EDE16512}"/>
              </a:ext>
            </a:extLst>
          </p:cNvPr>
          <p:cNvSpPr/>
          <p:nvPr/>
        </p:nvSpPr>
        <p:spPr>
          <a:xfrm>
            <a:off x="4534422" y="5305515"/>
            <a:ext cx="429464" cy="429464"/>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a:extLst>
              <a:ext uri="{FF2B5EF4-FFF2-40B4-BE49-F238E27FC236}">
                <a16:creationId xmlns:a16="http://schemas.microsoft.com/office/drawing/2014/main" id="{B3C1F5D2-B5DF-47D4-9809-BD6519B4ED0D}"/>
              </a:ext>
            </a:extLst>
          </p:cNvPr>
          <p:cNvSpPr/>
          <p:nvPr/>
        </p:nvSpPr>
        <p:spPr>
          <a:xfrm>
            <a:off x="1589030" y="2295655"/>
            <a:ext cx="2692684" cy="2692684"/>
          </a:xfrm>
          <a:prstGeom prst="ellipse">
            <a:avLst/>
          </a:prstGeom>
          <a:blipFill dpi="0" rotWithShape="1">
            <a:blip r:embed="rId2"/>
            <a:srcRect/>
            <a:stretch>
              <a:fillRect l="-25000" r="-25000"/>
            </a:stretch>
          </a:bli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24" name="Google Shape;1376;p34">
            <a:extLst>
              <a:ext uri="{FF2B5EF4-FFF2-40B4-BE49-F238E27FC236}">
                <a16:creationId xmlns:a16="http://schemas.microsoft.com/office/drawing/2014/main" id="{ED610C98-4E9C-4196-857B-753A530D32DC}"/>
              </a:ext>
            </a:extLst>
          </p:cNvPr>
          <p:cNvSpPr/>
          <p:nvPr/>
        </p:nvSpPr>
        <p:spPr>
          <a:xfrm>
            <a:off x="6151188" y="2264638"/>
            <a:ext cx="476400" cy="476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cs typeface="+mn-ea"/>
                <a:sym typeface="+mn-lt"/>
              </a:rPr>
              <a:t>1</a:t>
            </a:r>
            <a:endParaRPr sz="2000" dirty="0">
              <a:cs typeface="+mn-ea"/>
              <a:sym typeface="+mn-lt"/>
            </a:endParaRPr>
          </a:p>
        </p:txBody>
      </p:sp>
      <p:sp>
        <p:nvSpPr>
          <p:cNvPr id="25" name="Google Shape;1376;p34">
            <a:extLst>
              <a:ext uri="{FF2B5EF4-FFF2-40B4-BE49-F238E27FC236}">
                <a16:creationId xmlns:a16="http://schemas.microsoft.com/office/drawing/2014/main" id="{F3635BEA-C787-4E6A-8AE9-75E908A4A404}"/>
              </a:ext>
            </a:extLst>
          </p:cNvPr>
          <p:cNvSpPr/>
          <p:nvPr/>
        </p:nvSpPr>
        <p:spPr>
          <a:xfrm>
            <a:off x="6151188" y="3585438"/>
            <a:ext cx="476400" cy="476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cs typeface="+mn-ea"/>
                <a:sym typeface="+mn-lt"/>
              </a:rPr>
              <a:t>2</a:t>
            </a:r>
            <a:endParaRPr sz="2000" dirty="0">
              <a:cs typeface="+mn-ea"/>
              <a:sym typeface="+mn-lt"/>
            </a:endParaRPr>
          </a:p>
        </p:txBody>
      </p:sp>
      <p:sp>
        <p:nvSpPr>
          <p:cNvPr id="26" name="Google Shape;1376;p34">
            <a:extLst>
              <a:ext uri="{FF2B5EF4-FFF2-40B4-BE49-F238E27FC236}">
                <a16:creationId xmlns:a16="http://schemas.microsoft.com/office/drawing/2014/main" id="{5BA30DBC-C5A1-4439-84A0-8757996C45CA}"/>
              </a:ext>
            </a:extLst>
          </p:cNvPr>
          <p:cNvSpPr/>
          <p:nvPr/>
        </p:nvSpPr>
        <p:spPr>
          <a:xfrm>
            <a:off x="6151188" y="4906237"/>
            <a:ext cx="476400" cy="476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cs typeface="+mn-ea"/>
                <a:sym typeface="+mn-lt"/>
              </a:rPr>
              <a:t>3</a:t>
            </a:r>
            <a:endParaRPr sz="2000" dirty="0">
              <a:cs typeface="+mn-ea"/>
              <a:sym typeface="+mn-lt"/>
            </a:endParaRPr>
          </a:p>
        </p:txBody>
      </p:sp>
      <p:sp>
        <p:nvSpPr>
          <p:cNvPr id="29" name="矩形 28">
            <a:extLst>
              <a:ext uri="{FF2B5EF4-FFF2-40B4-BE49-F238E27FC236}">
                <a16:creationId xmlns:a16="http://schemas.microsoft.com/office/drawing/2014/main" id="{A7D2AF5B-C3A4-4D91-854F-66F43DAE5751}"/>
              </a:ext>
            </a:extLst>
          </p:cNvPr>
          <p:cNvSpPr/>
          <p:nvPr/>
        </p:nvSpPr>
        <p:spPr>
          <a:xfrm>
            <a:off x="7042786" y="1723810"/>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文本标题</a:t>
            </a:r>
          </a:p>
        </p:txBody>
      </p:sp>
      <p:sp>
        <p:nvSpPr>
          <p:cNvPr id="30" name="矩形 29">
            <a:extLst>
              <a:ext uri="{FF2B5EF4-FFF2-40B4-BE49-F238E27FC236}">
                <a16:creationId xmlns:a16="http://schemas.microsoft.com/office/drawing/2014/main" id="{62CA3B96-91FC-4644-B0E4-0DB308B1945C}"/>
              </a:ext>
            </a:extLst>
          </p:cNvPr>
          <p:cNvSpPr/>
          <p:nvPr/>
        </p:nvSpPr>
        <p:spPr>
          <a:xfrm>
            <a:off x="7042786" y="2325980"/>
            <a:ext cx="4115084" cy="695190"/>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点击这里，输入您的文本文字，更改文字的颜色或者大小属性。</a:t>
            </a:r>
          </a:p>
        </p:txBody>
      </p:sp>
      <p:sp>
        <p:nvSpPr>
          <p:cNvPr id="32" name="矩形 31">
            <a:extLst>
              <a:ext uri="{FF2B5EF4-FFF2-40B4-BE49-F238E27FC236}">
                <a16:creationId xmlns:a16="http://schemas.microsoft.com/office/drawing/2014/main" id="{5C81C50C-13EF-408E-B00D-DA0FE39FA7E3}"/>
              </a:ext>
            </a:extLst>
          </p:cNvPr>
          <p:cNvSpPr/>
          <p:nvPr/>
        </p:nvSpPr>
        <p:spPr>
          <a:xfrm>
            <a:off x="7042786" y="3215473"/>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文本标题</a:t>
            </a:r>
          </a:p>
        </p:txBody>
      </p:sp>
      <p:sp>
        <p:nvSpPr>
          <p:cNvPr id="34" name="矩形 33">
            <a:extLst>
              <a:ext uri="{FF2B5EF4-FFF2-40B4-BE49-F238E27FC236}">
                <a16:creationId xmlns:a16="http://schemas.microsoft.com/office/drawing/2014/main" id="{A2074360-2C7F-4C37-A780-E14C335B668E}"/>
              </a:ext>
            </a:extLst>
          </p:cNvPr>
          <p:cNvSpPr/>
          <p:nvPr/>
        </p:nvSpPr>
        <p:spPr>
          <a:xfrm>
            <a:off x="7042786" y="3817643"/>
            <a:ext cx="4115084" cy="695190"/>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点击这里，输入您的文本文字，更改文字的颜色或者大小属性。</a:t>
            </a:r>
          </a:p>
        </p:txBody>
      </p:sp>
      <p:sp>
        <p:nvSpPr>
          <p:cNvPr id="35" name="矩形 34">
            <a:extLst>
              <a:ext uri="{FF2B5EF4-FFF2-40B4-BE49-F238E27FC236}">
                <a16:creationId xmlns:a16="http://schemas.microsoft.com/office/drawing/2014/main" id="{4EFC0EA0-4C1E-4695-AF2A-178D927C72B0}"/>
              </a:ext>
            </a:extLst>
          </p:cNvPr>
          <p:cNvSpPr/>
          <p:nvPr/>
        </p:nvSpPr>
        <p:spPr>
          <a:xfrm>
            <a:off x="7042786" y="4707136"/>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文本标题</a:t>
            </a:r>
          </a:p>
        </p:txBody>
      </p:sp>
      <p:sp>
        <p:nvSpPr>
          <p:cNvPr id="37" name="矩形 36">
            <a:extLst>
              <a:ext uri="{FF2B5EF4-FFF2-40B4-BE49-F238E27FC236}">
                <a16:creationId xmlns:a16="http://schemas.microsoft.com/office/drawing/2014/main" id="{552A4164-F5F4-4F87-9A35-F106EBDD7B1B}"/>
              </a:ext>
            </a:extLst>
          </p:cNvPr>
          <p:cNvSpPr/>
          <p:nvPr/>
        </p:nvSpPr>
        <p:spPr>
          <a:xfrm>
            <a:off x="7042786" y="5309305"/>
            <a:ext cx="4115084" cy="695190"/>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点击这里，输入您的文本文字，更改文字的颜色或者大小属性。</a:t>
            </a:r>
          </a:p>
        </p:txBody>
      </p:sp>
    </p:spTree>
    <p:extLst>
      <p:ext uri="{BB962C8B-B14F-4D97-AF65-F5344CB8AC3E}">
        <p14:creationId xmlns:p14="http://schemas.microsoft.com/office/powerpoint/2010/main" val="4049764707"/>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fltVal val="0"/>
                                          </p:val>
                                        </p:tav>
                                        <p:tav tm="100000">
                                          <p:val>
                                            <p:strVal val="#ppt_w"/>
                                          </p:val>
                                        </p:tav>
                                      </p:tavLst>
                                    </p:anim>
                                    <p:anim calcmode="lin" valueType="num">
                                      <p:cBhvr>
                                        <p:cTn id="30" dur="500" fill="hold"/>
                                        <p:tgtEl>
                                          <p:spTgt spid="19"/>
                                        </p:tgtEl>
                                        <p:attrNameLst>
                                          <p:attrName>ppt_h</p:attrName>
                                        </p:attrNameLst>
                                      </p:cBhvr>
                                      <p:tavLst>
                                        <p:tav tm="0">
                                          <p:val>
                                            <p:fltVal val="0"/>
                                          </p:val>
                                        </p:tav>
                                        <p:tav tm="100000">
                                          <p:val>
                                            <p:strVal val="#ppt_h"/>
                                          </p:val>
                                        </p:tav>
                                      </p:tavLst>
                                    </p:anim>
                                    <p:animEffect transition="in" filter="fade">
                                      <p:cBhvr>
                                        <p:cTn id="31" dur="500"/>
                                        <p:tgtEl>
                                          <p:spTgt spid="1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animEffect transition="in" filter="fade">
                                      <p:cBhvr>
                                        <p:cTn id="41" dur="500"/>
                                        <p:tgtEl>
                                          <p:spTgt spid="2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p:cTn id="44" dur="500" fill="hold"/>
                                        <p:tgtEl>
                                          <p:spTgt spid="22"/>
                                        </p:tgtEl>
                                        <p:attrNameLst>
                                          <p:attrName>ppt_w</p:attrName>
                                        </p:attrNameLst>
                                      </p:cBhvr>
                                      <p:tavLst>
                                        <p:tav tm="0">
                                          <p:val>
                                            <p:fltVal val="0"/>
                                          </p:val>
                                        </p:tav>
                                        <p:tav tm="100000">
                                          <p:val>
                                            <p:strVal val="#ppt_w"/>
                                          </p:val>
                                        </p:tav>
                                      </p:tavLst>
                                    </p:anim>
                                    <p:anim calcmode="lin" valueType="num">
                                      <p:cBhvr>
                                        <p:cTn id="45" dur="500" fill="hold"/>
                                        <p:tgtEl>
                                          <p:spTgt spid="22"/>
                                        </p:tgtEl>
                                        <p:attrNameLst>
                                          <p:attrName>ppt_h</p:attrName>
                                        </p:attrNameLst>
                                      </p:cBhvr>
                                      <p:tavLst>
                                        <p:tav tm="0">
                                          <p:val>
                                            <p:fltVal val="0"/>
                                          </p:val>
                                        </p:tav>
                                        <p:tav tm="100000">
                                          <p:val>
                                            <p:strVal val="#ppt_h"/>
                                          </p:val>
                                        </p:tav>
                                      </p:tavLst>
                                    </p:anim>
                                    <p:animEffect transition="in" filter="fade">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p:cTn id="51" dur="1000" fill="hold"/>
                                        <p:tgtEl>
                                          <p:spTgt spid="23"/>
                                        </p:tgtEl>
                                        <p:attrNameLst>
                                          <p:attrName>ppt_w</p:attrName>
                                        </p:attrNameLst>
                                      </p:cBhvr>
                                      <p:tavLst>
                                        <p:tav tm="0">
                                          <p:val>
                                            <p:fltVal val="0"/>
                                          </p:val>
                                        </p:tav>
                                        <p:tav tm="100000">
                                          <p:val>
                                            <p:strVal val="#ppt_w"/>
                                          </p:val>
                                        </p:tav>
                                      </p:tavLst>
                                    </p:anim>
                                    <p:anim calcmode="lin" valueType="num">
                                      <p:cBhvr>
                                        <p:cTn id="52" dur="1000" fill="hold"/>
                                        <p:tgtEl>
                                          <p:spTgt spid="23"/>
                                        </p:tgtEl>
                                        <p:attrNameLst>
                                          <p:attrName>ppt_h</p:attrName>
                                        </p:attrNameLst>
                                      </p:cBhvr>
                                      <p:tavLst>
                                        <p:tav tm="0">
                                          <p:val>
                                            <p:fltVal val="0"/>
                                          </p:val>
                                        </p:tav>
                                        <p:tav tm="100000">
                                          <p:val>
                                            <p:strVal val="#ppt_h"/>
                                          </p:val>
                                        </p:tav>
                                      </p:tavLst>
                                    </p:anim>
                                    <p:anim calcmode="lin" valueType="num">
                                      <p:cBhvr>
                                        <p:cTn id="53" dur="1000" fill="hold"/>
                                        <p:tgtEl>
                                          <p:spTgt spid="23"/>
                                        </p:tgtEl>
                                        <p:attrNameLst>
                                          <p:attrName>style.rotation</p:attrName>
                                        </p:attrNameLst>
                                      </p:cBhvr>
                                      <p:tavLst>
                                        <p:tav tm="0">
                                          <p:val>
                                            <p:fltVal val="90"/>
                                          </p:val>
                                        </p:tav>
                                        <p:tav tm="100000">
                                          <p:val>
                                            <p:fltVal val="0"/>
                                          </p:val>
                                        </p:tav>
                                      </p:tavLst>
                                    </p:anim>
                                    <p:animEffect transition="in" filter="fade">
                                      <p:cBhvr>
                                        <p:cTn id="54" dur="1000"/>
                                        <p:tgtEl>
                                          <p:spTgt spid="23"/>
                                        </p:tgtEl>
                                      </p:cBhvr>
                                    </p:animEffect>
                                  </p:childTnLst>
                                </p:cTn>
                              </p:par>
                            </p:childTnLst>
                          </p:cTn>
                        </p:par>
                        <p:par>
                          <p:cTn id="55" fill="hold">
                            <p:stCondLst>
                              <p:cond delay="1000"/>
                            </p:stCondLst>
                            <p:childTnLst>
                              <p:par>
                                <p:cTn id="56" presetID="53" presetClass="entr" presetSubtype="16" fill="hold" grpId="0" nodeType="afterEffect">
                                  <p:stCondLst>
                                    <p:cond delay="0"/>
                                  </p:stCondLst>
                                  <p:childTnLst>
                                    <p:set>
                                      <p:cBhvr>
                                        <p:cTn id="57" dur="1" fill="hold">
                                          <p:stCondLst>
                                            <p:cond delay="0"/>
                                          </p:stCondLst>
                                        </p:cTn>
                                        <p:tgtEl>
                                          <p:spTgt spid="24"/>
                                        </p:tgtEl>
                                        <p:attrNameLst>
                                          <p:attrName>style.visibility</p:attrName>
                                        </p:attrNameLst>
                                      </p:cBhvr>
                                      <p:to>
                                        <p:strVal val="visible"/>
                                      </p:to>
                                    </p:set>
                                    <p:anim calcmode="lin" valueType="num">
                                      <p:cBhvr>
                                        <p:cTn id="58" dur="500" fill="hold"/>
                                        <p:tgtEl>
                                          <p:spTgt spid="24"/>
                                        </p:tgtEl>
                                        <p:attrNameLst>
                                          <p:attrName>ppt_w</p:attrName>
                                        </p:attrNameLst>
                                      </p:cBhvr>
                                      <p:tavLst>
                                        <p:tav tm="0">
                                          <p:val>
                                            <p:fltVal val="0"/>
                                          </p:val>
                                        </p:tav>
                                        <p:tav tm="100000">
                                          <p:val>
                                            <p:strVal val="#ppt_w"/>
                                          </p:val>
                                        </p:tav>
                                      </p:tavLst>
                                    </p:anim>
                                    <p:anim calcmode="lin" valueType="num">
                                      <p:cBhvr>
                                        <p:cTn id="59" dur="500" fill="hold"/>
                                        <p:tgtEl>
                                          <p:spTgt spid="24"/>
                                        </p:tgtEl>
                                        <p:attrNameLst>
                                          <p:attrName>ppt_h</p:attrName>
                                        </p:attrNameLst>
                                      </p:cBhvr>
                                      <p:tavLst>
                                        <p:tav tm="0">
                                          <p:val>
                                            <p:fltVal val="0"/>
                                          </p:val>
                                        </p:tav>
                                        <p:tav tm="100000">
                                          <p:val>
                                            <p:strVal val="#ppt_h"/>
                                          </p:val>
                                        </p:tav>
                                      </p:tavLst>
                                    </p:anim>
                                    <p:animEffect transition="in" filter="fade">
                                      <p:cBhvr>
                                        <p:cTn id="60" dur="500"/>
                                        <p:tgtEl>
                                          <p:spTgt spid="24"/>
                                        </p:tgtEl>
                                      </p:cBhvr>
                                    </p:animEffect>
                                  </p:childTnLst>
                                </p:cTn>
                              </p:par>
                            </p:childTnLst>
                          </p:cTn>
                        </p:par>
                        <p:par>
                          <p:cTn id="61" fill="hold">
                            <p:stCondLst>
                              <p:cond delay="1500"/>
                            </p:stCondLst>
                            <p:childTnLst>
                              <p:par>
                                <p:cTn id="62" presetID="53" presetClass="entr" presetSubtype="16"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anim calcmode="lin" valueType="num">
                                      <p:cBhvr>
                                        <p:cTn id="64" dur="500" fill="hold"/>
                                        <p:tgtEl>
                                          <p:spTgt spid="25"/>
                                        </p:tgtEl>
                                        <p:attrNameLst>
                                          <p:attrName>ppt_w</p:attrName>
                                        </p:attrNameLst>
                                      </p:cBhvr>
                                      <p:tavLst>
                                        <p:tav tm="0">
                                          <p:val>
                                            <p:fltVal val="0"/>
                                          </p:val>
                                        </p:tav>
                                        <p:tav tm="100000">
                                          <p:val>
                                            <p:strVal val="#ppt_w"/>
                                          </p:val>
                                        </p:tav>
                                      </p:tavLst>
                                    </p:anim>
                                    <p:anim calcmode="lin" valueType="num">
                                      <p:cBhvr>
                                        <p:cTn id="65" dur="500" fill="hold"/>
                                        <p:tgtEl>
                                          <p:spTgt spid="25"/>
                                        </p:tgtEl>
                                        <p:attrNameLst>
                                          <p:attrName>ppt_h</p:attrName>
                                        </p:attrNameLst>
                                      </p:cBhvr>
                                      <p:tavLst>
                                        <p:tav tm="0">
                                          <p:val>
                                            <p:fltVal val="0"/>
                                          </p:val>
                                        </p:tav>
                                        <p:tav tm="100000">
                                          <p:val>
                                            <p:strVal val="#ppt_h"/>
                                          </p:val>
                                        </p:tav>
                                      </p:tavLst>
                                    </p:anim>
                                    <p:animEffect transition="in" filter="fade">
                                      <p:cBhvr>
                                        <p:cTn id="66" dur="500"/>
                                        <p:tgtEl>
                                          <p:spTgt spid="25"/>
                                        </p:tgtEl>
                                      </p:cBhvr>
                                    </p:animEffect>
                                  </p:childTnLst>
                                </p:cTn>
                              </p:par>
                            </p:childTnLst>
                          </p:cTn>
                        </p:par>
                        <p:par>
                          <p:cTn id="67" fill="hold">
                            <p:stCondLst>
                              <p:cond delay="2000"/>
                            </p:stCondLst>
                            <p:childTnLst>
                              <p:par>
                                <p:cTn id="68" presetID="53" presetClass="entr" presetSubtype="16"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 calcmode="lin" valueType="num">
                                      <p:cBhvr>
                                        <p:cTn id="70" dur="500" fill="hold"/>
                                        <p:tgtEl>
                                          <p:spTgt spid="26"/>
                                        </p:tgtEl>
                                        <p:attrNameLst>
                                          <p:attrName>ppt_w</p:attrName>
                                        </p:attrNameLst>
                                      </p:cBhvr>
                                      <p:tavLst>
                                        <p:tav tm="0">
                                          <p:val>
                                            <p:fltVal val="0"/>
                                          </p:val>
                                        </p:tav>
                                        <p:tav tm="100000">
                                          <p:val>
                                            <p:strVal val="#ppt_w"/>
                                          </p:val>
                                        </p:tav>
                                      </p:tavLst>
                                    </p:anim>
                                    <p:anim calcmode="lin" valueType="num">
                                      <p:cBhvr>
                                        <p:cTn id="71" dur="500" fill="hold"/>
                                        <p:tgtEl>
                                          <p:spTgt spid="26"/>
                                        </p:tgtEl>
                                        <p:attrNameLst>
                                          <p:attrName>ppt_h</p:attrName>
                                        </p:attrNameLst>
                                      </p:cBhvr>
                                      <p:tavLst>
                                        <p:tav tm="0">
                                          <p:val>
                                            <p:fltVal val="0"/>
                                          </p:val>
                                        </p:tav>
                                        <p:tav tm="100000">
                                          <p:val>
                                            <p:strVal val="#ppt_h"/>
                                          </p:val>
                                        </p:tav>
                                      </p:tavLst>
                                    </p:anim>
                                    <p:animEffect transition="in" filter="fade">
                                      <p:cBhvr>
                                        <p:cTn id="72" dur="500"/>
                                        <p:tgtEl>
                                          <p:spTgt spid="26"/>
                                        </p:tgtEl>
                                      </p:cBhvr>
                                    </p:animEffect>
                                  </p:childTnLst>
                                </p:cTn>
                              </p:par>
                            </p:childTnLst>
                          </p:cTn>
                        </p:par>
                        <p:par>
                          <p:cTn id="73" fill="hold">
                            <p:stCondLst>
                              <p:cond delay="2500"/>
                            </p:stCondLst>
                            <p:childTnLst>
                              <p:par>
                                <p:cTn id="74" presetID="42" presetClass="entr" presetSubtype="0"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1000"/>
                                        <p:tgtEl>
                                          <p:spTgt spid="29"/>
                                        </p:tgtEl>
                                      </p:cBhvr>
                                    </p:animEffect>
                                    <p:anim calcmode="lin" valueType="num">
                                      <p:cBhvr>
                                        <p:cTn id="77" dur="1000" fill="hold"/>
                                        <p:tgtEl>
                                          <p:spTgt spid="29"/>
                                        </p:tgtEl>
                                        <p:attrNameLst>
                                          <p:attrName>ppt_x</p:attrName>
                                        </p:attrNameLst>
                                      </p:cBhvr>
                                      <p:tavLst>
                                        <p:tav tm="0">
                                          <p:val>
                                            <p:strVal val="#ppt_x"/>
                                          </p:val>
                                        </p:tav>
                                        <p:tav tm="100000">
                                          <p:val>
                                            <p:strVal val="#ppt_x"/>
                                          </p:val>
                                        </p:tav>
                                      </p:tavLst>
                                    </p:anim>
                                    <p:anim calcmode="lin" valueType="num">
                                      <p:cBhvr>
                                        <p:cTn id="78" dur="1000" fill="hold"/>
                                        <p:tgtEl>
                                          <p:spTgt spid="29"/>
                                        </p:tgtEl>
                                        <p:attrNameLst>
                                          <p:attrName>ppt_y</p:attrName>
                                        </p:attrNameLst>
                                      </p:cBhvr>
                                      <p:tavLst>
                                        <p:tav tm="0">
                                          <p:val>
                                            <p:strVal val="#ppt_y+.1"/>
                                          </p:val>
                                        </p:tav>
                                        <p:tav tm="100000">
                                          <p:val>
                                            <p:strVal val="#ppt_y"/>
                                          </p:val>
                                        </p:tav>
                                      </p:tavLst>
                                    </p:anim>
                                  </p:childTnLst>
                                </p:cTn>
                              </p:par>
                            </p:childTnLst>
                          </p:cTn>
                        </p:par>
                        <p:par>
                          <p:cTn id="79" fill="hold">
                            <p:stCondLst>
                              <p:cond delay="3500"/>
                            </p:stCondLst>
                            <p:childTnLst>
                              <p:par>
                                <p:cTn id="80" presetID="42" presetClass="entr" presetSubtype="0" fill="hold" grpId="0" nodeType="after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fade">
                                      <p:cBhvr>
                                        <p:cTn id="82" dur="1000"/>
                                        <p:tgtEl>
                                          <p:spTgt spid="30"/>
                                        </p:tgtEl>
                                      </p:cBhvr>
                                    </p:animEffect>
                                    <p:anim calcmode="lin" valueType="num">
                                      <p:cBhvr>
                                        <p:cTn id="83" dur="1000" fill="hold"/>
                                        <p:tgtEl>
                                          <p:spTgt spid="30"/>
                                        </p:tgtEl>
                                        <p:attrNameLst>
                                          <p:attrName>ppt_x</p:attrName>
                                        </p:attrNameLst>
                                      </p:cBhvr>
                                      <p:tavLst>
                                        <p:tav tm="0">
                                          <p:val>
                                            <p:strVal val="#ppt_x"/>
                                          </p:val>
                                        </p:tav>
                                        <p:tav tm="100000">
                                          <p:val>
                                            <p:strVal val="#ppt_x"/>
                                          </p:val>
                                        </p:tav>
                                      </p:tavLst>
                                    </p:anim>
                                    <p:anim calcmode="lin" valueType="num">
                                      <p:cBhvr>
                                        <p:cTn id="84" dur="1000" fill="hold"/>
                                        <p:tgtEl>
                                          <p:spTgt spid="30"/>
                                        </p:tgtEl>
                                        <p:attrNameLst>
                                          <p:attrName>ppt_y</p:attrName>
                                        </p:attrNameLst>
                                      </p:cBhvr>
                                      <p:tavLst>
                                        <p:tav tm="0">
                                          <p:val>
                                            <p:strVal val="#ppt_y+.1"/>
                                          </p:val>
                                        </p:tav>
                                        <p:tav tm="100000">
                                          <p:val>
                                            <p:strVal val="#ppt_y"/>
                                          </p:val>
                                        </p:tav>
                                      </p:tavLst>
                                    </p:anim>
                                  </p:childTnLst>
                                </p:cTn>
                              </p:par>
                            </p:childTnLst>
                          </p:cTn>
                        </p:par>
                        <p:par>
                          <p:cTn id="85" fill="hold">
                            <p:stCondLst>
                              <p:cond delay="4500"/>
                            </p:stCondLst>
                            <p:childTnLst>
                              <p:par>
                                <p:cTn id="86" presetID="42" presetClass="entr" presetSubtype="0" fill="hold" grpId="0" nodeType="after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1000"/>
                                        <p:tgtEl>
                                          <p:spTgt spid="32"/>
                                        </p:tgtEl>
                                      </p:cBhvr>
                                    </p:animEffect>
                                    <p:anim calcmode="lin" valueType="num">
                                      <p:cBhvr>
                                        <p:cTn id="89" dur="1000" fill="hold"/>
                                        <p:tgtEl>
                                          <p:spTgt spid="32"/>
                                        </p:tgtEl>
                                        <p:attrNameLst>
                                          <p:attrName>ppt_x</p:attrName>
                                        </p:attrNameLst>
                                      </p:cBhvr>
                                      <p:tavLst>
                                        <p:tav tm="0">
                                          <p:val>
                                            <p:strVal val="#ppt_x"/>
                                          </p:val>
                                        </p:tav>
                                        <p:tav tm="100000">
                                          <p:val>
                                            <p:strVal val="#ppt_x"/>
                                          </p:val>
                                        </p:tav>
                                      </p:tavLst>
                                    </p:anim>
                                    <p:anim calcmode="lin" valueType="num">
                                      <p:cBhvr>
                                        <p:cTn id="90" dur="1000" fill="hold"/>
                                        <p:tgtEl>
                                          <p:spTgt spid="32"/>
                                        </p:tgtEl>
                                        <p:attrNameLst>
                                          <p:attrName>ppt_y</p:attrName>
                                        </p:attrNameLst>
                                      </p:cBhvr>
                                      <p:tavLst>
                                        <p:tav tm="0">
                                          <p:val>
                                            <p:strVal val="#ppt_y+.1"/>
                                          </p:val>
                                        </p:tav>
                                        <p:tav tm="100000">
                                          <p:val>
                                            <p:strVal val="#ppt_y"/>
                                          </p:val>
                                        </p:tav>
                                      </p:tavLst>
                                    </p:anim>
                                  </p:childTnLst>
                                </p:cTn>
                              </p:par>
                            </p:childTnLst>
                          </p:cTn>
                        </p:par>
                        <p:par>
                          <p:cTn id="91" fill="hold">
                            <p:stCondLst>
                              <p:cond delay="5500"/>
                            </p:stCondLst>
                            <p:childTnLst>
                              <p:par>
                                <p:cTn id="92" presetID="42" presetClass="entr" presetSubtype="0" fill="hold" grpId="0" nodeType="after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fade">
                                      <p:cBhvr>
                                        <p:cTn id="94" dur="1000"/>
                                        <p:tgtEl>
                                          <p:spTgt spid="34"/>
                                        </p:tgtEl>
                                      </p:cBhvr>
                                    </p:animEffect>
                                    <p:anim calcmode="lin" valueType="num">
                                      <p:cBhvr>
                                        <p:cTn id="95" dur="1000" fill="hold"/>
                                        <p:tgtEl>
                                          <p:spTgt spid="34"/>
                                        </p:tgtEl>
                                        <p:attrNameLst>
                                          <p:attrName>ppt_x</p:attrName>
                                        </p:attrNameLst>
                                      </p:cBhvr>
                                      <p:tavLst>
                                        <p:tav tm="0">
                                          <p:val>
                                            <p:strVal val="#ppt_x"/>
                                          </p:val>
                                        </p:tav>
                                        <p:tav tm="100000">
                                          <p:val>
                                            <p:strVal val="#ppt_x"/>
                                          </p:val>
                                        </p:tav>
                                      </p:tavLst>
                                    </p:anim>
                                    <p:anim calcmode="lin" valueType="num">
                                      <p:cBhvr>
                                        <p:cTn id="96" dur="1000" fill="hold"/>
                                        <p:tgtEl>
                                          <p:spTgt spid="34"/>
                                        </p:tgtEl>
                                        <p:attrNameLst>
                                          <p:attrName>ppt_y</p:attrName>
                                        </p:attrNameLst>
                                      </p:cBhvr>
                                      <p:tavLst>
                                        <p:tav tm="0">
                                          <p:val>
                                            <p:strVal val="#ppt_y+.1"/>
                                          </p:val>
                                        </p:tav>
                                        <p:tav tm="100000">
                                          <p:val>
                                            <p:strVal val="#ppt_y"/>
                                          </p:val>
                                        </p:tav>
                                      </p:tavLst>
                                    </p:anim>
                                  </p:childTnLst>
                                </p:cTn>
                              </p:par>
                            </p:childTnLst>
                          </p:cTn>
                        </p:par>
                        <p:par>
                          <p:cTn id="97" fill="hold">
                            <p:stCondLst>
                              <p:cond delay="6500"/>
                            </p:stCondLst>
                            <p:childTnLst>
                              <p:par>
                                <p:cTn id="98" presetID="42" presetClass="entr" presetSubtype="0" fill="hold" grpId="0" nodeType="after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fade">
                                      <p:cBhvr>
                                        <p:cTn id="100" dur="1000"/>
                                        <p:tgtEl>
                                          <p:spTgt spid="35"/>
                                        </p:tgtEl>
                                      </p:cBhvr>
                                    </p:animEffect>
                                    <p:anim calcmode="lin" valueType="num">
                                      <p:cBhvr>
                                        <p:cTn id="101" dur="1000" fill="hold"/>
                                        <p:tgtEl>
                                          <p:spTgt spid="35"/>
                                        </p:tgtEl>
                                        <p:attrNameLst>
                                          <p:attrName>ppt_x</p:attrName>
                                        </p:attrNameLst>
                                      </p:cBhvr>
                                      <p:tavLst>
                                        <p:tav tm="0">
                                          <p:val>
                                            <p:strVal val="#ppt_x"/>
                                          </p:val>
                                        </p:tav>
                                        <p:tav tm="100000">
                                          <p:val>
                                            <p:strVal val="#ppt_x"/>
                                          </p:val>
                                        </p:tav>
                                      </p:tavLst>
                                    </p:anim>
                                    <p:anim calcmode="lin" valueType="num">
                                      <p:cBhvr>
                                        <p:cTn id="102" dur="1000" fill="hold"/>
                                        <p:tgtEl>
                                          <p:spTgt spid="35"/>
                                        </p:tgtEl>
                                        <p:attrNameLst>
                                          <p:attrName>ppt_y</p:attrName>
                                        </p:attrNameLst>
                                      </p:cBhvr>
                                      <p:tavLst>
                                        <p:tav tm="0">
                                          <p:val>
                                            <p:strVal val="#ppt_y+.1"/>
                                          </p:val>
                                        </p:tav>
                                        <p:tav tm="100000">
                                          <p:val>
                                            <p:strVal val="#ppt_y"/>
                                          </p:val>
                                        </p:tav>
                                      </p:tavLst>
                                    </p:anim>
                                  </p:childTnLst>
                                </p:cTn>
                              </p:par>
                            </p:childTnLst>
                          </p:cTn>
                        </p:par>
                        <p:par>
                          <p:cTn id="103" fill="hold">
                            <p:stCondLst>
                              <p:cond delay="7500"/>
                            </p:stCondLst>
                            <p:childTnLst>
                              <p:par>
                                <p:cTn id="104" presetID="42" presetClass="entr" presetSubtype="0" fill="hold" grpId="0" nodeType="after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fade">
                                      <p:cBhvr>
                                        <p:cTn id="106" dur="1000"/>
                                        <p:tgtEl>
                                          <p:spTgt spid="37"/>
                                        </p:tgtEl>
                                      </p:cBhvr>
                                    </p:animEffect>
                                    <p:anim calcmode="lin" valueType="num">
                                      <p:cBhvr>
                                        <p:cTn id="107" dur="1000" fill="hold"/>
                                        <p:tgtEl>
                                          <p:spTgt spid="37"/>
                                        </p:tgtEl>
                                        <p:attrNameLst>
                                          <p:attrName>ppt_x</p:attrName>
                                        </p:attrNameLst>
                                      </p:cBhvr>
                                      <p:tavLst>
                                        <p:tav tm="0">
                                          <p:val>
                                            <p:strVal val="#ppt_x"/>
                                          </p:val>
                                        </p:tav>
                                        <p:tav tm="100000">
                                          <p:val>
                                            <p:strVal val="#ppt_x"/>
                                          </p:val>
                                        </p:tav>
                                      </p:tavLst>
                                    </p:anim>
                                    <p:anim calcmode="lin" valueType="num">
                                      <p:cBhvr>
                                        <p:cTn id="108"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18" grpId="0" animBg="1"/>
      <p:bldP spid="19" grpId="0" animBg="1"/>
      <p:bldP spid="16" grpId="0" animBg="1"/>
      <p:bldP spid="21" grpId="0" animBg="1"/>
      <p:bldP spid="22" grpId="0" animBg="1"/>
      <p:bldP spid="23" grpId="0" animBg="1"/>
      <p:bldP spid="24" grpId="0" animBg="1"/>
      <p:bldP spid="25" grpId="0" animBg="1"/>
      <p:bldP spid="26" grpId="0" animBg="1"/>
      <p:bldP spid="29" grpId="0"/>
      <p:bldP spid="30" grpId="0"/>
      <p:bldP spid="32" grpId="0"/>
      <p:bldP spid="34" grpId="0"/>
      <p:bldP spid="35"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56" name="文本框 55">
            <a:extLst>
              <a:ext uri="{FF2B5EF4-FFF2-40B4-BE49-F238E27FC236}">
                <a16:creationId xmlns:a16="http://schemas.microsoft.com/office/drawing/2014/main" id="{03D5C94A-FAC7-443B-8765-C0BAA94C0C8C}"/>
              </a:ext>
            </a:extLst>
          </p:cNvPr>
          <p:cNvSpPr txBox="1"/>
          <p:nvPr/>
        </p:nvSpPr>
        <p:spPr>
          <a:xfrm>
            <a:off x="7082971" y="2715444"/>
            <a:ext cx="3191329" cy="923330"/>
          </a:xfrm>
          <a:prstGeom prst="rect">
            <a:avLst/>
          </a:prstGeom>
          <a:noFill/>
        </p:spPr>
        <p:txBody>
          <a:bodyPr wrap="square" rtlCol="0">
            <a:spAutoFit/>
          </a:bodyPr>
          <a:lstStyle/>
          <a:p>
            <a:pPr algn="dist"/>
            <a:r>
              <a:rPr lang="zh-CN" altLang="en-US" sz="5400" dirty="0">
                <a:solidFill>
                  <a:srgbClr val="4C678E"/>
                </a:solidFill>
                <a:cs typeface="+mn-ea"/>
                <a:sym typeface="+mn-lt"/>
              </a:rPr>
              <a:t>实验验证</a:t>
            </a:r>
          </a:p>
        </p:txBody>
      </p:sp>
      <p:sp>
        <p:nvSpPr>
          <p:cNvPr id="57" name="文本框 56">
            <a:extLst>
              <a:ext uri="{FF2B5EF4-FFF2-40B4-BE49-F238E27FC236}">
                <a16:creationId xmlns:a16="http://schemas.microsoft.com/office/drawing/2014/main" id="{3AE2E273-F0E7-46CA-A618-BF6ABED31343}"/>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cs typeface="+mn-ea"/>
                <a:sym typeface="+mn-lt"/>
              </a:rPr>
              <a:t>03</a:t>
            </a:r>
            <a:endParaRPr lang="zh-CN" altLang="en-US" sz="16600" dirty="0">
              <a:ln>
                <a:solidFill>
                  <a:schemeClr val="accent1">
                    <a:shade val="50000"/>
                  </a:schemeClr>
                </a:solidFill>
              </a:ln>
              <a:noFill/>
              <a:cs typeface="+mn-ea"/>
              <a:sym typeface="+mn-lt"/>
            </a:endParaRPr>
          </a:p>
        </p:txBody>
      </p:sp>
      <p:sp>
        <p:nvSpPr>
          <p:cNvPr id="58" name="文本框 57">
            <a:extLst>
              <a:ext uri="{FF2B5EF4-FFF2-40B4-BE49-F238E27FC236}">
                <a16:creationId xmlns:a16="http://schemas.microsoft.com/office/drawing/2014/main" id="{591428B8-175E-41BD-8B92-606DBC1100B8}"/>
              </a:ext>
            </a:extLst>
          </p:cNvPr>
          <p:cNvSpPr txBox="1"/>
          <p:nvPr/>
        </p:nvSpPr>
        <p:spPr>
          <a:xfrm>
            <a:off x="7238027" y="3590718"/>
            <a:ext cx="3264874" cy="985783"/>
          </a:xfrm>
          <a:prstGeom prst="rect">
            <a:avLst/>
          </a:prstGeom>
          <a:noFill/>
        </p:spPr>
        <p:txBody>
          <a:bodyPr wrap="square" lIns="0" tIns="0" rIns="0" bIns="0" rtlCol="0">
            <a:spAutoFit/>
          </a:bodyPr>
          <a:lstStyle/>
          <a:p>
            <a:pPr hangingPunct="0">
              <a:lnSpc>
                <a:spcPct val="150000"/>
              </a:lnSpc>
            </a:pPr>
            <a:r>
              <a:rPr lang="en-US" altLang="zh-CN" sz="1100" dirty="0">
                <a:solidFill>
                  <a:schemeClr val="bg1">
                    <a:lumMod val="65000"/>
                  </a:schemeClr>
                </a:solidFill>
                <a:cs typeface="+mn-ea"/>
                <a:sym typeface="+mn-lt"/>
              </a:rPr>
              <a:t>Click here to enter your text, change the color or size of the text. You can also format the appropriate. Click here to enter your text, change the color or size of the text. </a:t>
            </a:r>
          </a:p>
        </p:txBody>
      </p:sp>
      <p:sp>
        <p:nvSpPr>
          <p:cNvPr id="59" name="矩形: 圆角 58">
            <a:extLst>
              <a:ext uri="{FF2B5EF4-FFF2-40B4-BE49-F238E27FC236}">
                <a16:creationId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cs typeface="+mn-ea"/>
                <a:sym typeface="+mn-lt"/>
              </a:rPr>
              <a:t>PART</a:t>
            </a:r>
            <a:endParaRPr lang="zh-CN" altLang="en-US" dirty="0">
              <a:solidFill>
                <a:srgbClr val="4C678E"/>
              </a:solidFill>
              <a:cs typeface="+mn-ea"/>
              <a:sym typeface="+mn-lt"/>
            </a:endParaRPr>
          </a:p>
        </p:txBody>
      </p:sp>
      <p:grpSp>
        <p:nvGrpSpPr>
          <p:cNvPr id="64" name="组合 63">
            <a:extLst>
              <a:ext uri="{FF2B5EF4-FFF2-40B4-BE49-F238E27FC236}">
                <a16:creationId xmlns:a16="http://schemas.microsoft.com/office/drawing/2014/main" id="{4B44E214-36B8-4086-863C-26EFFDA62161}"/>
              </a:ext>
            </a:extLst>
          </p:cNvPr>
          <p:cNvGrpSpPr/>
          <p:nvPr/>
        </p:nvGrpSpPr>
        <p:grpSpPr>
          <a:xfrm>
            <a:off x="1257813" y="694177"/>
            <a:ext cx="4520175" cy="570597"/>
            <a:chOff x="706580" y="632385"/>
            <a:chExt cx="4520175" cy="570597"/>
          </a:xfrm>
        </p:grpSpPr>
        <p:sp>
          <p:nvSpPr>
            <p:cNvPr id="65" name="文本框 64">
              <a:extLst>
                <a:ext uri="{FF2B5EF4-FFF2-40B4-BE49-F238E27FC236}">
                  <a16:creationId xmlns:a16="http://schemas.microsoft.com/office/drawing/2014/main" id="{6516DE2B-1FA8-4F79-9B65-BF8A72FC12C9}"/>
                </a:ext>
              </a:extLst>
            </p:cNvPr>
            <p:cNvSpPr txBox="1"/>
            <p:nvPr/>
          </p:nvSpPr>
          <p:spPr>
            <a:xfrm>
              <a:off x="706580" y="632385"/>
              <a:ext cx="2834579" cy="461665"/>
            </a:xfrm>
            <a:prstGeom prst="rect">
              <a:avLst/>
            </a:prstGeom>
            <a:noFill/>
          </p:spPr>
          <p:txBody>
            <a:bodyPr wrap="square" rtlCol="0">
              <a:spAutoFit/>
            </a:bodyPr>
            <a:lstStyle/>
            <a:p>
              <a:r>
                <a:rPr lang="en-US" altLang="zh-CN" sz="2400" spc="600" dirty="0">
                  <a:solidFill>
                    <a:srgbClr val="4C678E"/>
                  </a:solidFill>
                  <a:cs typeface="+mn-ea"/>
                  <a:sym typeface="+mn-lt"/>
                </a:rPr>
                <a:t>XXX</a:t>
              </a:r>
              <a:r>
                <a:rPr lang="zh-CN" altLang="en-US" sz="2400" spc="600" dirty="0">
                  <a:solidFill>
                    <a:srgbClr val="4C678E"/>
                  </a:solidFill>
                  <a:cs typeface="+mn-ea"/>
                  <a:sym typeface="+mn-lt"/>
                </a:rPr>
                <a:t>科技大学</a:t>
              </a:r>
            </a:p>
          </p:txBody>
        </p:sp>
        <p:sp>
          <p:nvSpPr>
            <p:cNvPr id="66" name="文本框 65">
              <a:extLst>
                <a:ext uri="{FF2B5EF4-FFF2-40B4-BE49-F238E27FC236}">
                  <a16:creationId xmlns:a16="http://schemas.microsoft.com/office/drawing/2014/main" id="{17A1970D-F0EA-4462-8D6D-D1E71620D149}"/>
                </a:ext>
              </a:extLst>
            </p:cNvPr>
            <p:cNvSpPr txBox="1"/>
            <p:nvPr/>
          </p:nvSpPr>
          <p:spPr>
            <a:xfrm>
              <a:off x="744680" y="972150"/>
              <a:ext cx="4482075" cy="230832"/>
            </a:xfrm>
            <a:prstGeom prst="rect">
              <a:avLst/>
            </a:prstGeom>
            <a:noFill/>
          </p:spPr>
          <p:txBody>
            <a:bodyPr wrap="square" rtlCol="0">
              <a:spAutoFit/>
            </a:bodyPr>
            <a:lstStyle/>
            <a:p>
              <a:r>
                <a:rPr lang="en-US" altLang="zh-CN" sz="900" spc="300" dirty="0">
                  <a:solidFill>
                    <a:schemeClr val="tx1">
                      <a:lumMod val="50000"/>
                      <a:lumOff val="50000"/>
                    </a:schemeClr>
                  </a:solidFill>
                  <a:cs typeface="+mn-ea"/>
                  <a:sym typeface="+mn-lt"/>
                </a:rPr>
                <a:t>XXX UNIVERSITY OF SCIENCE AND TECHNOLOGY</a:t>
              </a:r>
              <a:endParaRPr lang="zh-CN" altLang="en-US" sz="900" spc="300" dirty="0">
                <a:solidFill>
                  <a:schemeClr val="tx1">
                    <a:lumMod val="50000"/>
                    <a:lumOff val="50000"/>
                  </a:schemeClr>
                </a:solidFill>
                <a:cs typeface="+mn-ea"/>
                <a:sym typeface="+mn-lt"/>
              </a:endParaRPr>
            </a:p>
          </p:txBody>
        </p:sp>
      </p:gr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7" name="ísļîḓé">
            <a:extLst>
              <a:ext uri="{FF2B5EF4-FFF2-40B4-BE49-F238E27FC236}">
                <a16:creationId xmlns:a16="http://schemas.microsoft.com/office/drawing/2014/main" id="{1099C38A-DB28-4D1B-96D7-78FA2DF5166E}"/>
              </a:ext>
            </a:extLst>
          </p:cNvPr>
          <p:cNvGrpSpPr/>
          <p:nvPr/>
        </p:nvGrpSpPr>
        <p:grpSpPr>
          <a:xfrm>
            <a:off x="693300" y="729226"/>
            <a:ext cx="519548" cy="519548"/>
            <a:chOff x="5683121" y="1558109"/>
            <a:chExt cx="673626" cy="673626"/>
          </a:xfrm>
        </p:grpSpPr>
        <p:sp>
          <p:nvSpPr>
            <p:cNvPr id="68" name="ïşļíḋê">
              <a:extLst>
                <a:ext uri="{FF2B5EF4-FFF2-40B4-BE49-F238E27FC236}">
                  <a16:creationId xmlns:a16="http://schemas.microsoft.com/office/drawing/2014/main" id="{D4FFB7BF-FE35-4535-A647-4799CC8F6FD5}"/>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69" name="îśľîḍe">
              <a:extLst>
                <a:ext uri="{FF2B5EF4-FFF2-40B4-BE49-F238E27FC236}">
                  <a16:creationId xmlns:a16="http://schemas.microsoft.com/office/drawing/2014/main" id="{EF1D9936-BDA6-4A9A-AA67-2F1F584B5176}"/>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779112444"/>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4"/>
                                        </p:tgtEl>
                                        <p:attrNameLst>
                                          <p:attrName>style.visibility</p:attrName>
                                        </p:attrNameLst>
                                      </p:cBhvr>
                                      <p:to>
                                        <p:strVal val="visible"/>
                                      </p:to>
                                    </p:set>
                                    <p:anim calcmode="lin" valueType="num">
                                      <p:cBhvr>
                                        <p:cTn id="14" dur="500" fill="hold"/>
                                        <p:tgtEl>
                                          <p:spTgt spid="64"/>
                                        </p:tgtEl>
                                        <p:attrNameLst>
                                          <p:attrName>ppt_w</p:attrName>
                                        </p:attrNameLst>
                                      </p:cBhvr>
                                      <p:tavLst>
                                        <p:tav tm="0">
                                          <p:val>
                                            <p:fltVal val="0"/>
                                          </p:val>
                                        </p:tav>
                                        <p:tav tm="100000">
                                          <p:val>
                                            <p:strVal val="#ppt_w"/>
                                          </p:val>
                                        </p:tav>
                                      </p:tavLst>
                                    </p:anim>
                                    <p:anim calcmode="lin" valueType="num">
                                      <p:cBhvr>
                                        <p:cTn id="15" dur="500" fill="hold"/>
                                        <p:tgtEl>
                                          <p:spTgt spid="64"/>
                                        </p:tgtEl>
                                        <p:attrNameLst>
                                          <p:attrName>ppt_h</p:attrName>
                                        </p:attrNameLst>
                                      </p:cBhvr>
                                      <p:tavLst>
                                        <p:tav tm="0">
                                          <p:val>
                                            <p:fltVal val="0"/>
                                          </p:val>
                                        </p:tav>
                                        <p:tav tm="100000">
                                          <p:val>
                                            <p:strVal val="#ppt_h"/>
                                          </p:val>
                                        </p:tav>
                                      </p:tavLst>
                                    </p:anim>
                                    <p:animEffect transition="in" filter="fade">
                                      <p:cBhvr>
                                        <p:cTn id="16" dur="500"/>
                                        <p:tgtEl>
                                          <p:spTgt spid="64"/>
                                        </p:tgtEl>
                                      </p:cBhvr>
                                    </p:animEffect>
                                  </p:childTnLst>
                                </p:cTn>
                              </p:par>
                              <p:par>
                                <p:cTn id="17" presetID="53" presetClass="entr" presetSubtype="16"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p:cTn id="19" dur="500" fill="hold"/>
                                        <p:tgtEl>
                                          <p:spTgt spid="67"/>
                                        </p:tgtEl>
                                        <p:attrNameLst>
                                          <p:attrName>ppt_w</p:attrName>
                                        </p:attrNameLst>
                                      </p:cBhvr>
                                      <p:tavLst>
                                        <p:tav tm="0">
                                          <p:val>
                                            <p:fltVal val="0"/>
                                          </p:val>
                                        </p:tav>
                                        <p:tav tm="100000">
                                          <p:val>
                                            <p:strVal val="#ppt_w"/>
                                          </p:val>
                                        </p:tav>
                                      </p:tavLst>
                                    </p:anim>
                                    <p:anim calcmode="lin" valueType="num">
                                      <p:cBhvr>
                                        <p:cTn id="20" dur="500" fill="hold"/>
                                        <p:tgtEl>
                                          <p:spTgt spid="67"/>
                                        </p:tgtEl>
                                        <p:attrNameLst>
                                          <p:attrName>ppt_h</p:attrName>
                                        </p:attrNameLst>
                                      </p:cBhvr>
                                      <p:tavLst>
                                        <p:tav tm="0">
                                          <p:val>
                                            <p:fltVal val="0"/>
                                          </p:val>
                                        </p:tav>
                                        <p:tav tm="100000">
                                          <p:val>
                                            <p:strVal val="#ppt_h"/>
                                          </p:val>
                                        </p:tav>
                                      </p:tavLst>
                                    </p:anim>
                                    <p:animEffect transition="in" filter="fade">
                                      <p:cBhvr>
                                        <p:cTn id="21" dur="500"/>
                                        <p:tgtEl>
                                          <p:spTgt spid="67"/>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p:cTn id="26" dur="500" fill="hold"/>
                                        <p:tgtEl>
                                          <p:spTgt spid="35"/>
                                        </p:tgtEl>
                                        <p:attrNameLst>
                                          <p:attrName>ppt_w</p:attrName>
                                        </p:attrNameLst>
                                      </p:cBhvr>
                                      <p:tavLst>
                                        <p:tav tm="0">
                                          <p:val>
                                            <p:fltVal val="0"/>
                                          </p:val>
                                        </p:tav>
                                        <p:tav tm="100000">
                                          <p:val>
                                            <p:strVal val="#ppt_w"/>
                                          </p:val>
                                        </p:tav>
                                      </p:tavLst>
                                    </p:anim>
                                    <p:anim calcmode="lin" valueType="num">
                                      <p:cBhvr>
                                        <p:cTn id="27" dur="500" fill="hold"/>
                                        <p:tgtEl>
                                          <p:spTgt spid="35"/>
                                        </p:tgtEl>
                                        <p:attrNameLst>
                                          <p:attrName>ppt_h</p:attrName>
                                        </p:attrNameLst>
                                      </p:cBhvr>
                                      <p:tavLst>
                                        <p:tav tm="0">
                                          <p:val>
                                            <p:fltVal val="0"/>
                                          </p:val>
                                        </p:tav>
                                        <p:tav tm="100000">
                                          <p:val>
                                            <p:strVal val="#ppt_h"/>
                                          </p:val>
                                        </p:tav>
                                      </p:tavLst>
                                    </p:anim>
                                    <p:animEffect transition="in" filter="fade">
                                      <p:cBhvr>
                                        <p:cTn id="28" dur="5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1000"/>
                                        <p:tgtEl>
                                          <p:spTgt spid="57"/>
                                        </p:tgtEl>
                                      </p:cBhvr>
                                    </p:animEffect>
                                    <p:anim calcmode="lin" valueType="num">
                                      <p:cBhvr>
                                        <p:cTn id="34" dur="1000" fill="hold"/>
                                        <p:tgtEl>
                                          <p:spTgt spid="57"/>
                                        </p:tgtEl>
                                        <p:attrNameLst>
                                          <p:attrName>ppt_x</p:attrName>
                                        </p:attrNameLst>
                                      </p:cBhvr>
                                      <p:tavLst>
                                        <p:tav tm="0">
                                          <p:val>
                                            <p:strVal val="#ppt_x"/>
                                          </p:val>
                                        </p:tav>
                                        <p:tav tm="100000">
                                          <p:val>
                                            <p:strVal val="#ppt_x"/>
                                          </p:val>
                                        </p:tav>
                                      </p:tavLst>
                                    </p:anim>
                                    <p:anim calcmode="lin" valueType="num">
                                      <p:cBhvr>
                                        <p:cTn id="35"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anim calcmode="lin" valueType="num">
                                      <p:cBhvr>
                                        <p:cTn id="41" dur="1000" fill="hold"/>
                                        <p:tgtEl>
                                          <p:spTgt spid="12"/>
                                        </p:tgtEl>
                                        <p:attrNameLst>
                                          <p:attrName>ppt_x</p:attrName>
                                        </p:attrNameLst>
                                      </p:cBhvr>
                                      <p:tavLst>
                                        <p:tav tm="0">
                                          <p:val>
                                            <p:strVal val="#ppt_x"/>
                                          </p:val>
                                        </p:tav>
                                        <p:tav tm="100000">
                                          <p:val>
                                            <p:strVal val="#ppt_x"/>
                                          </p:val>
                                        </p:tav>
                                      </p:tavLst>
                                    </p:anim>
                                    <p:anim calcmode="lin" valueType="num">
                                      <p:cBhvr>
                                        <p:cTn id="4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1000"/>
                                        <p:tgtEl>
                                          <p:spTgt spid="56"/>
                                        </p:tgtEl>
                                      </p:cBhvr>
                                    </p:animEffect>
                                    <p:anim calcmode="lin" valueType="num">
                                      <p:cBhvr>
                                        <p:cTn id="48" dur="1000" fill="hold"/>
                                        <p:tgtEl>
                                          <p:spTgt spid="56"/>
                                        </p:tgtEl>
                                        <p:attrNameLst>
                                          <p:attrName>ppt_x</p:attrName>
                                        </p:attrNameLst>
                                      </p:cBhvr>
                                      <p:tavLst>
                                        <p:tav tm="0">
                                          <p:val>
                                            <p:strVal val="#ppt_x"/>
                                          </p:val>
                                        </p:tav>
                                        <p:tav tm="100000">
                                          <p:val>
                                            <p:strVal val="#ppt_x"/>
                                          </p:val>
                                        </p:tav>
                                      </p:tavLst>
                                    </p:anim>
                                    <p:anim calcmode="lin" valueType="num">
                                      <p:cBhvr>
                                        <p:cTn id="49" dur="1000" fill="hold"/>
                                        <p:tgtEl>
                                          <p:spTgt spid="56"/>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42" presetClass="entr" presetSubtype="0" fill="hold" grpId="0" nodeType="after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fade">
                                      <p:cBhvr>
                                        <p:cTn id="53" dur="1000"/>
                                        <p:tgtEl>
                                          <p:spTgt spid="58"/>
                                        </p:tgtEl>
                                      </p:cBhvr>
                                    </p:animEffect>
                                    <p:anim calcmode="lin" valueType="num">
                                      <p:cBhvr>
                                        <p:cTn id="54" dur="1000" fill="hold"/>
                                        <p:tgtEl>
                                          <p:spTgt spid="58"/>
                                        </p:tgtEl>
                                        <p:attrNameLst>
                                          <p:attrName>ppt_x</p:attrName>
                                        </p:attrNameLst>
                                      </p:cBhvr>
                                      <p:tavLst>
                                        <p:tav tm="0">
                                          <p:val>
                                            <p:strVal val="#ppt_x"/>
                                          </p:val>
                                        </p:tav>
                                        <p:tav tm="100000">
                                          <p:val>
                                            <p:strVal val="#ppt_x"/>
                                          </p:val>
                                        </p:tav>
                                      </p:tavLst>
                                    </p:anim>
                                    <p:anim calcmode="lin" valueType="num">
                                      <p:cBhvr>
                                        <p:cTn id="55"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p:bldP spid="57" grpId="0"/>
      <p:bldP spid="58" grpId="0"/>
      <p:bldP spid="59"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实验验证</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B8CA7497-5752-4F43-A1B9-11D6B3215B36}"/>
              </a:ext>
            </a:extLst>
          </p:cNvPr>
          <p:cNvGrpSpPr/>
          <p:nvPr/>
        </p:nvGrpSpPr>
        <p:grpSpPr>
          <a:xfrm>
            <a:off x="6309120" y="1861853"/>
            <a:ext cx="5229738" cy="3894107"/>
            <a:chOff x="963418" y="2437312"/>
            <a:chExt cx="4197226" cy="3125288"/>
          </a:xfrm>
        </p:grpSpPr>
        <p:graphicFrame>
          <p:nvGraphicFramePr>
            <p:cNvPr id="29" name="图表 28">
              <a:extLst>
                <a:ext uri="{FF2B5EF4-FFF2-40B4-BE49-F238E27FC236}">
                  <a16:creationId xmlns:a16="http://schemas.microsoft.com/office/drawing/2014/main" id="{AF7430DB-88B6-471A-A8FF-7F7250CD9FAE}"/>
                </a:ext>
              </a:extLst>
            </p:cNvPr>
            <p:cNvGraphicFramePr/>
            <p:nvPr>
              <p:extLst>
                <p:ext uri="{D42A27DB-BD31-4B8C-83A1-F6EECF244321}">
                  <p14:modId xmlns:p14="http://schemas.microsoft.com/office/powerpoint/2010/main" val="150171603"/>
                </p:ext>
              </p:extLst>
            </p:nvPr>
          </p:nvGraphicFramePr>
          <p:xfrm>
            <a:off x="1337129" y="2437312"/>
            <a:ext cx="3802743" cy="3003247"/>
          </p:xfrm>
          <a:graphic>
            <a:graphicData uri="http://schemas.openxmlformats.org/drawingml/2006/chart">
              <c:chart xmlns:c="http://schemas.openxmlformats.org/drawingml/2006/chart" xmlns:r="http://schemas.openxmlformats.org/officeDocument/2006/relationships" r:id="rId2"/>
            </a:graphicData>
          </a:graphic>
        </p:graphicFrame>
        <p:grpSp>
          <p:nvGrpSpPr>
            <p:cNvPr id="16" name="组合 15">
              <a:extLst>
                <a:ext uri="{FF2B5EF4-FFF2-40B4-BE49-F238E27FC236}">
                  <a16:creationId xmlns:a16="http://schemas.microsoft.com/office/drawing/2014/main" id="{6A71A132-BF54-4A35-A9EB-20D083ED3FF9}"/>
                </a:ext>
              </a:extLst>
            </p:cNvPr>
            <p:cNvGrpSpPr/>
            <p:nvPr/>
          </p:nvGrpSpPr>
          <p:grpSpPr>
            <a:xfrm>
              <a:off x="1058668" y="2476500"/>
              <a:ext cx="917964" cy="457200"/>
              <a:chOff x="1045968" y="2298700"/>
              <a:chExt cx="917964" cy="457200"/>
            </a:xfrm>
          </p:grpSpPr>
          <p:sp>
            <p:nvSpPr>
              <p:cNvPr id="27" name="对话气泡: 矩形 26">
                <a:extLst>
                  <a:ext uri="{FF2B5EF4-FFF2-40B4-BE49-F238E27FC236}">
                    <a16:creationId xmlns:a16="http://schemas.microsoft.com/office/drawing/2014/main" id="{429AB989-1F95-4078-B612-D7DCA9ED3A05}"/>
                  </a:ext>
                </a:extLst>
              </p:cNvPr>
              <p:cNvSpPr/>
              <p:nvPr/>
            </p:nvSpPr>
            <p:spPr>
              <a:xfrm>
                <a:off x="1117600" y="2298700"/>
                <a:ext cx="774700" cy="457200"/>
              </a:xfrm>
              <a:prstGeom prst="wedgeRectCallout">
                <a:avLst>
                  <a:gd name="adj1" fmla="val 43101"/>
                  <a:gd name="adj2" fmla="val 68056"/>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C678E"/>
                  </a:solidFill>
                  <a:cs typeface="+mn-ea"/>
                  <a:sym typeface="+mn-lt"/>
                </a:endParaRPr>
              </a:p>
            </p:txBody>
          </p:sp>
          <p:sp>
            <p:nvSpPr>
              <p:cNvPr id="28" name="文本框 27">
                <a:extLst>
                  <a:ext uri="{FF2B5EF4-FFF2-40B4-BE49-F238E27FC236}">
                    <a16:creationId xmlns:a16="http://schemas.microsoft.com/office/drawing/2014/main" id="{85211A76-DEBD-4026-B152-81150BC2A52C}"/>
                  </a:ext>
                </a:extLst>
              </p:cNvPr>
              <p:cNvSpPr txBox="1"/>
              <p:nvPr/>
            </p:nvSpPr>
            <p:spPr>
              <a:xfrm>
                <a:off x="1045968" y="2298700"/>
                <a:ext cx="917964" cy="419920"/>
              </a:xfrm>
              <a:prstGeom prst="rect">
                <a:avLst/>
              </a:prstGeom>
              <a:noFill/>
            </p:spPr>
            <p:txBody>
              <a:bodyPr wrap="square" rtlCol="0">
                <a:spAutoFit/>
              </a:bodyPr>
              <a:lstStyle/>
              <a:p>
                <a:pPr algn="ctr"/>
                <a:r>
                  <a:rPr lang="en-US" altLang="zh-CN" sz="2800" dirty="0">
                    <a:solidFill>
                      <a:srgbClr val="4C678E"/>
                    </a:solidFill>
                    <a:cs typeface="+mn-ea"/>
                    <a:sym typeface="+mn-lt"/>
                  </a:rPr>
                  <a:t>20%</a:t>
                </a:r>
                <a:endParaRPr lang="zh-CN" altLang="en-US" sz="2800" dirty="0">
                  <a:solidFill>
                    <a:srgbClr val="4C678E"/>
                  </a:solidFill>
                  <a:cs typeface="+mn-ea"/>
                  <a:sym typeface="+mn-lt"/>
                </a:endParaRPr>
              </a:p>
            </p:txBody>
          </p:sp>
        </p:grpSp>
        <p:grpSp>
          <p:nvGrpSpPr>
            <p:cNvPr id="18" name="组合 17">
              <a:extLst>
                <a:ext uri="{FF2B5EF4-FFF2-40B4-BE49-F238E27FC236}">
                  <a16:creationId xmlns:a16="http://schemas.microsoft.com/office/drawing/2014/main" id="{857CAEBA-D839-4FDC-9BF3-78AB2B158799}"/>
                </a:ext>
              </a:extLst>
            </p:cNvPr>
            <p:cNvGrpSpPr/>
            <p:nvPr/>
          </p:nvGrpSpPr>
          <p:grpSpPr>
            <a:xfrm>
              <a:off x="963418" y="4476644"/>
              <a:ext cx="917964" cy="457200"/>
              <a:chOff x="1045968" y="2298700"/>
              <a:chExt cx="917964" cy="457200"/>
            </a:xfrm>
          </p:grpSpPr>
          <p:sp>
            <p:nvSpPr>
              <p:cNvPr id="25" name="对话气泡: 矩形 24">
                <a:extLst>
                  <a:ext uri="{FF2B5EF4-FFF2-40B4-BE49-F238E27FC236}">
                    <a16:creationId xmlns:a16="http://schemas.microsoft.com/office/drawing/2014/main" id="{E50949A5-4610-4A9B-9896-FC4CCB0891B9}"/>
                  </a:ext>
                </a:extLst>
              </p:cNvPr>
              <p:cNvSpPr/>
              <p:nvPr/>
            </p:nvSpPr>
            <p:spPr>
              <a:xfrm>
                <a:off x="1117600" y="2298700"/>
                <a:ext cx="774700" cy="457200"/>
              </a:xfrm>
              <a:prstGeom prst="wedgeRectCallout">
                <a:avLst>
                  <a:gd name="adj1" fmla="val 44945"/>
                  <a:gd name="adj2" fmla="val -67360"/>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C678E"/>
                  </a:solidFill>
                  <a:cs typeface="+mn-ea"/>
                  <a:sym typeface="+mn-lt"/>
                </a:endParaRPr>
              </a:p>
            </p:txBody>
          </p:sp>
          <p:sp>
            <p:nvSpPr>
              <p:cNvPr id="26" name="文本框 25">
                <a:extLst>
                  <a:ext uri="{FF2B5EF4-FFF2-40B4-BE49-F238E27FC236}">
                    <a16:creationId xmlns:a16="http://schemas.microsoft.com/office/drawing/2014/main" id="{0175692B-4320-4FD0-8277-8F5F9F726279}"/>
                  </a:ext>
                </a:extLst>
              </p:cNvPr>
              <p:cNvSpPr txBox="1"/>
              <p:nvPr/>
            </p:nvSpPr>
            <p:spPr>
              <a:xfrm>
                <a:off x="1045968" y="2298700"/>
                <a:ext cx="917964" cy="419920"/>
              </a:xfrm>
              <a:prstGeom prst="rect">
                <a:avLst/>
              </a:prstGeom>
              <a:noFill/>
            </p:spPr>
            <p:txBody>
              <a:bodyPr wrap="square" rtlCol="0">
                <a:spAutoFit/>
              </a:bodyPr>
              <a:lstStyle/>
              <a:p>
                <a:pPr algn="ctr"/>
                <a:r>
                  <a:rPr lang="en-US" altLang="zh-CN" sz="2800" dirty="0">
                    <a:solidFill>
                      <a:srgbClr val="4C678E"/>
                    </a:solidFill>
                    <a:cs typeface="+mn-ea"/>
                    <a:sym typeface="+mn-lt"/>
                  </a:rPr>
                  <a:t>35%</a:t>
                </a:r>
                <a:endParaRPr lang="zh-CN" altLang="en-US" sz="2800" dirty="0">
                  <a:solidFill>
                    <a:srgbClr val="4C678E"/>
                  </a:solidFill>
                  <a:cs typeface="+mn-ea"/>
                  <a:sym typeface="+mn-lt"/>
                </a:endParaRPr>
              </a:p>
            </p:txBody>
          </p:sp>
        </p:grpSp>
        <p:grpSp>
          <p:nvGrpSpPr>
            <p:cNvPr id="19" name="组合 18">
              <a:extLst>
                <a:ext uri="{FF2B5EF4-FFF2-40B4-BE49-F238E27FC236}">
                  <a16:creationId xmlns:a16="http://schemas.microsoft.com/office/drawing/2014/main" id="{0B7CDD7C-CBC8-4276-B0ED-BA424CFC0915}"/>
                </a:ext>
              </a:extLst>
            </p:cNvPr>
            <p:cNvGrpSpPr/>
            <p:nvPr/>
          </p:nvGrpSpPr>
          <p:grpSpPr>
            <a:xfrm>
              <a:off x="4242680" y="2476500"/>
              <a:ext cx="917964" cy="457200"/>
              <a:chOff x="1045968" y="2298700"/>
              <a:chExt cx="917964" cy="457200"/>
            </a:xfrm>
          </p:grpSpPr>
          <p:sp>
            <p:nvSpPr>
              <p:cNvPr id="23" name="对话气泡: 矩形 22">
                <a:extLst>
                  <a:ext uri="{FF2B5EF4-FFF2-40B4-BE49-F238E27FC236}">
                    <a16:creationId xmlns:a16="http://schemas.microsoft.com/office/drawing/2014/main" id="{160BE2DA-8F80-43A9-A734-4267BF046166}"/>
                  </a:ext>
                </a:extLst>
              </p:cNvPr>
              <p:cNvSpPr/>
              <p:nvPr/>
            </p:nvSpPr>
            <p:spPr>
              <a:xfrm>
                <a:off x="1117600" y="2298700"/>
                <a:ext cx="774700" cy="457200"/>
              </a:xfrm>
              <a:prstGeom prst="wedgeRectCallout">
                <a:avLst>
                  <a:gd name="adj1" fmla="val -40506"/>
                  <a:gd name="adj2" fmla="val 61806"/>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C678E"/>
                  </a:solidFill>
                  <a:cs typeface="+mn-ea"/>
                  <a:sym typeface="+mn-lt"/>
                </a:endParaRPr>
              </a:p>
            </p:txBody>
          </p:sp>
          <p:sp>
            <p:nvSpPr>
              <p:cNvPr id="24" name="文本框 23">
                <a:extLst>
                  <a:ext uri="{FF2B5EF4-FFF2-40B4-BE49-F238E27FC236}">
                    <a16:creationId xmlns:a16="http://schemas.microsoft.com/office/drawing/2014/main" id="{6D6C9171-0385-475A-86A7-5034C757C836}"/>
                  </a:ext>
                </a:extLst>
              </p:cNvPr>
              <p:cNvSpPr txBox="1"/>
              <p:nvPr/>
            </p:nvSpPr>
            <p:spPr>
              <a:xfrm>
                <a:off x="1045968" y="2298700"/>
                <a:ext cx="917964" cy="419920"/>
              </a:xfrm>
              <a:prstGeom prst="rect">
                <a:avLst/>
              </a:prstGeom>
              <a:noFill/>
            </p:spPr>
            <p:txBody>
              <a:bodyPr wrap="square" rtlCol="0">
                <a:spAutoFit/>
              </a:bodyPr>
              <a:lstStyle/>
              <a:p>
                <a:pPr algn="ctr"/>
                <a:r>
                  <a:rPr lang="en-US" altLang="zh-CN" sz="2800" dirty="0">
                    <a:solidFill>
                      <a:srgbClr val="4C678E"/>
                    </a:solidFill>
                    <a:cs typeface="+mn-ea"/>
                    <a:sym typeface="+mn-lt"/>
                  </a:rPr>
                  <a:t>18%</a:t>
                </a:r>
                <a:endParaRPr lang="zh-CN" altLang="en-US" sz="2800" dirty="0">
                  <a:solidFill>
                    <a:srgbClr val="4C678E"/>
                  </a:solidFill>
                  <a:cs typeface="+mn-ea"/>
                  <a:sym typeface="+mn-lt"/>
                </a:endParaRPr>
              </a:p>
            </p:txBody>
          </p:sp>
        </p:grpSp>
        <p:grpSp>
          <p:nvGrpSpPr>
            <p:cNvPr id="20" name="组合 19">
              <a:extLst>
                <a:ext uri="{FF2B5EF4-FFF2-40B4-BE49-F238E27FC236}">
                  <a16:creationId xmlns:a16="http://schemas.microsoft.com/office/drawing/2014/main" id="{9EB9F26F-198E-405B-913F-5FCD923DD5EF}"/>
                </a:ext>
              </a:extLst>
            </p:cNvPr>
            <p:cNvGrpSpPr/>
            <p:nvPr/>
          </p:nvGrpSpPr>
          <p:grpSpPr>
            <a:xfrm>
              <a:off x="4099805" y="5105400"/>
              <a:ext cx="917964" cy="457200"/>
              <a:chOff x="1045968" y="2298700"/>
              <a:chExt cx="917964" cy="457200"/>
            </a:xfrm>
          </p:grpSpPr>
          <p:sp>
            <p:nvSpPr>
              <p:cNvPr id="21" name="对话气泡: 矩形 20">
                <a:extLst>
                  <a:ext uri="{FF2B5EF4-FFF2-40B4-BE49-F238E27FC236}">
                    <a16:creationId xmlns:a16="http://schemas.microsoft.com/office/drawing/2014/main" id="{59395175-F25A-41CF-AB0A-1D8B6B038E70}"/>
                  </a:ext>
                </a:extLst>
              </p:cNvPr>
              <p:cNvSpPr/>
              <p:nvPr/>
            </p:nvSpPr>
            <p:spPr>
              <a:xfrm>
                <a:off x="1117600" y="2298700"/>
                <a:ext cx="774700" cy="457200"/>
              </a:xfrm>
              <a:prstGeom prst="wedgeRectCallout">
                <a:avLst>
                  <a:gd name="adj1" fmla="val -45014"/>
                  <a:gd name="adj2" fmla="val -61805"/>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C678E"/>
                  </a:solidFill>
                  <a:cs typeface="+mn-ea"/>
                  <a:sym typeface="+mn-lt"/>
                </a:endParaRPr>
              </a:p>
            </p:txBody>
          </p:sp>
          <p:sp>
            <p:nvSpPr>
              <p:cNvPr id="22" name="文本框 21">
                <a:extLst>
                  <a:ext uri="{FF2B5EF4-FFF2-40B4-BE49-F238E27FC236}">
                    <a16:creationId xmlns:a16="http://schemas.microsoft.com/office/drawing/2014/main" id="{5B4C0F62-4CA0-47DD-B4F7-AFD5B60B294B}"/>
                  </a:ext>
                </a:extLst>
              </p:cNvPr>
              <p:cNvSpPr txBox="1"/>
              <p:nvPr/>
            </p:nvSpPr>
            <p:spPr>
              <a:xfrm>
                <a:off x="1045968" y="2298700"/>
                <a:ext cx="917964" cy="419920"/>
              </a:xfrm>
              <a:prstGeom prst="rect">
                <a:avLst/>
              </a:prstGeom>
              <a:noFill/>
            </p:spPr>
            <p:txBody>
              <a:bodyPr wrap="square" rtlCol="0">
                <a:spAutoFit/>
              </a:bodyPr>
              <a:lstStyle/>
              <a:p>
                <a:pPr algn="ctr"/>
                <a:r>
                  <a:rPr lang="en-US" altLang="zh-CN" sz="2800" dirty="0">
                    <a:solidFill>
                      <a:srgbClr val="4C678E"/>
                    </a:solidFill>
                    <a:cs typeface="+mn-ea"/>
                    <a:sym typeface="+mn-lt"/>
                  </a:rPr>
                  <a:t>48%</a:t>
                </a:r>
                <a:endParaRPr lang="zh-CN" altLang="en-US" sz="2800" dirty="0">
                  <a:solidFill>
                    <a:srgbClr val="4C678E"/>
                  </a:solidFill>
                  <a:cs typeface="+mn-ea"/>
                  <a:sym typeface="+mn-lt"/>
                </a:endParaRPr>
              </a:p>
            </p:txBody>
          </p:sp>
        </p:grpSp>
      </p:grpSp>
      <p:sp>
        <p:nvSpPr>
          <p:cNvPr id="31" name="Freeform: Shape 78">
            <a:extLst>
              <a:ext uri="{FF2B5EF4-FFF2-40B4-BE49-F238E27FC236}">
                <a16:creationId xmlns:a16="http://schemas.microsoft.com/office/drawing/2014/main" id="{F0A26CB8-8ADD-4D8B-99BE-27A4FA4CCAB0}"/>
              </a:ext>
            </a:extLst>
          </p:cNvPr>
          <p:cNvSpPr>
            <a:spLocks/>
          </p:cNvSpPr>
          <p:nvPr/>
        </p:nvSpPr>
        <p:spPr bwMode="auto">
          <a:xfrm>
            <a:off x="8297324" y="2848655"/>
            <a:ext cx="1704834" cy="1704834"/>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rgbClr val="4C678E"/>
          </a:solidFill>
          <a:ln>
            <a:noFill/>
          </a:ln>
        </p:spPr>
        <p:txBody>
          <a:bodyPr anchor="ctr"/>
          <a:lstStyle/>
          <a:p>
            <a:pPr algn="ctr"/>
            <a:endParaRPr>
              <a:cs typeface="+mn-ea"/>
              <a:sym typeface="+mn-lt"/>
            </a:endParaRPr>
          </a:p>
        </p:txBody>
      </p:sp>
      <p:sp>
        <p:nvSpPr>
          <p:cNvPr id="32" name="íṩlïḑé">
            <a:extLst>
              <a:ext uri="{FF2B5EF4-FFF2-40B4-BE49-F238E27FC236}">
                <a16:creationId xmlns:a16="http://schemas.microsoft.com/office/drawing/2014/main" id="{50617ED3-34B8-4DE0-B18A-26925C2FC7FF}"/>
              </a:ext>
            </a:extLst>
          </p:cNvPr>
          <p:cNvSpPr txBox="1"/>
          <p:nvPr/>
        </p:nvSpPr>
        <p:spPr bwMode="auto">
          <a:xfrm>
            <a:off x="1224309" y="2299876"/>
            <a:ext cx="455253" cy="492443"/>
          </a:xfrm>
          <a:prstGeom prst="rect">
            <a:avLst/>
          </a:prstGeom>
          <a:noFill/>
        </p:spPr>
        <p:txBody>
          <a:bodyPr wrap="none" lIns="0" tIns="0" rIns="0" bIns="0" anchor="ctr">
            <a:normAutofit/>
          </a:bodyPr>
          <a:lstStyle/>
          <a:p>
            <a:pPr algn="ctr">
              <a:defRPr/>
            </a:pPr>
            <a:r>
              <a:rPr lang="en-US" sz="3200" b="1" dirty="0">
                <a:solidFill>
                  <a:srgbClr val="4C678E"/>
                </a:solidFill>
                <a:cs typeface="+mn-ea"/>
                <a:sym typeface="+mn-lt"/>
              </a:rPr>
              <a:t>0</a:t>
            </a:r>
            <a:r>
              <a:rPr lang="en-US" sz="100" b="1" dirty="0">
                <a:solidFill>
                  <a:srgbClr val="4C678E"/>
                </a:solidFill>
                <a:cs typeface="+mn-ea"/>
                <a:sym typeface="+mn-lt"/>
              </a:rPr>
              <a:t> </a:t>
            </a:r>
            <a:r>
              <a:rPr lang="en-US" sz="3200" b="1" dirty="0">
                <a:solidFill>
                  <a:srgbClr val="4C678E"/>
                </a:solidFill>
                <a:cs typeface="+mn-ea"/>
                <a:sym typeface="+mn-lt"/>
              </a:rPr>
              <a:t>1.</a:t>
            </a:r>
          </a:p>
        </p:txBody>
      </p:sp>
      <p:sp>
        <p:nvSpPr>
          <p:cNvPr id="34" name="íṩlïḑé">
            <a:extLst>
              <a:ext uri="{FF2B5EF4-FFF2-40B4-BE49-F238E27FC236}">
                <a16:creationId xmlns:a16="http://schemas.microsoft.com/office/drawing/2014/main" id="{3CF8343A-599E-4229-818C-DA2E0F10F2FB}"/>
              </a:ext>
            </a:extLst>
          </p:cNvPr>
          <p:cNvSpPr txBox="1"/>
          <p:nvPr/>
        </p:nvSpPr>
        <p:spPr bwMode="auto">
          <a:xfrm>
            <a:off x="1224309" y="3461035"/>
            <a:ext cx="455253" cy="492443"/>
          </a:xfrm>
          <a:prstGeom prst="rect">
            <a:avLst/>
          </a:prstGeom>
          <a:noFill/>
        </p:spPr>
        <p:txBody>
          <a:bodyPr wrap="none" lIns="0" tIns="0" rIns="0" bIns="0" anchor="ctr">
            <a:normAutofit/>
          </a:bodyPr>
          <a:lstStyle/>
          <a:p>
            <a:pPr algn="ctr">
              <a:defRPr/>
            </a:pPr>
            <a:r>
              <a:rPr lang="en-US" sz="3200" b="1" dirty="0">
                <a:solidFill>
                  <a:srgbClr val="4C678E"/>
                </a:solidFill>
                <a:cs typeface="+mn-ea"/>
                <a:sym typeface="+mn-lt"/>
              </a:rPr>
              <a:t>02.</a:t>
            </a:r>
          </a:p>
        </p:txBody>
      </p:sp>
      <p:sp>
        <p:nvSpPr>
          <p:cNvPr id="35" name="íṩlïḑé">
            <a:extLst>
              <a:ext uri="{FF2B5EF4-FFF2-40B4-BE49-F238E27FC236}">
                <a16:creationId xmlns:a16="http://schemas.microsoft.com/office/drawing/2014/main" id="{36C8164B-0839-43F4-B186-44C29035E144}"/>
              </a:ext>
            </a:extLst>
          </p:cNvPr>
          <p:cNvSpPr txBox="1"/>
          <p:nvPr/>
        </p:nvSpPr>
        <p:spPr bwMode="auto">
          <a:xfrm>
            <a:off x="1165521" y="4622194"/>
            <a:ext cx="572830" cy="619624"/>
          </a:xfrm>
          <a:prstGeom prst="rect">
            <a:avLst/>
          </a:prstGeom>
          <a:noFill/>
        </p:spPr>
        <p:txBody>
          <a:bodyPr wrap="none" lIns="0" tIns="0" rIns="0" bIns="0" anchor="ctr">
            <a:normAutofit/>
          </a:bodyPr>
          <a:lstStyle/>
          <a:p>
            <a:pPr algn="ctr">
              <a:defRPr/>
            </a:pPr>
            <a:r>
              <a:rPr lang="en-US" sz="3200" b="1" dirty="0">
                <a:solidFill>
                  <a:srgbClr val="4C678E"/>
                </a:solidFill>
                <a:cs typeface="+mn-ea"/>
                <a:sym typeface="+mn-lt"/>
              </a:rPr>
              <a:t>03.</a:t>
            </a:r>
          </a:p>
        </p:txBody>
      </p:sp>
      <p:sp>
        <p:nvSpPr>
          <p:cNvPr id="37" name="矩形 36">
            <a:extLst>
              <a:ext uri="{FF2B5EF4-FFF2-40B4-BE49-F238E27FC236}">
                <a16:creationId xmlns:a16="http://schemas.microsoft.com/office/drawing/2014/main" id="{D067AE03-C4B7-4F36-BFFD-46F229457ADA}"/>
              </a:ext>
            </a:extLst>
          </p:cNvPr>
          <p:cNvSpPr/>
          <p:nvPr/>
        </p:nvSpPr>
        <p:spPr>
          <a:xfrm>
            <a:off x="2057400" y="1654859"/>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文本标题</a:t>
            </a:r>
          </a:p>
        </p:txBody>
      </p:sp>
      <p:sp>
        <p:nvSpPr>
          <p:cNvPr id="40" name="矩形 39">
            <a:extLst>
              <a:ext uri="{FF2B5EF4-FFF2-40B4-BE49-F238E27FC236}">
                <a16:creationId xmlns:a16="http://schemas.microsoft.com/office/drawing/2014/main" id="{C6E9792E-B65B-4E3C-8034-2E56EC2D1F1C}"/>
              </a:ext>
            </a:extLst>
          </p:cNvPr>
          <p:cNvSpPr/>
          <p:nvPr/>
        </p:nvSpPr>
        <p:spPr>
          <a:xfrm>
            <a:off x="2057400" y="2211651"/>
            <a:ext cx="4025900" cy="106452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点击这里，输入您的文本文字，更改文字的颜色或者大小属性。还可以设置合适的</a:t>
            </a:r>
            <a:r>
              <a:rPr lang="zh-CN" altLang="en-US" sz="1600">
                <a:solidFill>
                  <a:schemeClr val="tx1">
                    <a:lumMod val="75000"/>
                    <a:lumOff val="25000"/>
                  </a:schemeClr>
                </a:solidFill>
                <a:cs typeface="+mn-ea"/>
                <a:sym typeface="+mn-lt"/>
              </a:rPr>
              <a:t>文字格式</a:t>
            </a:r>
            <a:endParaRPr lang="zh-CN" altLang="en-US" sz="1600" dirty="0">
              <a:solidFill>
                <a:schemeClr val="tx1">
                  <a:lumMod val="75000"/>
                  <a:lumOff val="25000"/>
                </a:schemeClr>
              </a:solidFill>
              <a:cs typeface="+mn-ea"/>
              <a:sym typeface="+mn-lt"/>
            </a:endParaRPr>
          </a:p>
        </p:txBody>
      </p:sp>
      <p:sp>
        <p:nvSpPr>
          <p:cNvPr id="41" name="矩形 40">
            <a:extLst>
              <a:ext uri="{FF2B5EF4-FFF2-40B4-BE49-F238E27FC236}">
                <a16:creationId xmlns:a16="http://schemas.microsoft.com/office/drawing/2014/main" id="{AE91F0DA-4CE8-4E80-977B-F826E10568BB}"/>
              </a:ext>
            </a:extLst>
          </p:cNvPr>
          <p:cNvSpPr/>
          <p:nvPr/>
        </p:nvSpPr>
        <p:spPr>
          <a:xfrm>
            <a:off x="2057400" y="3438659"/>
            <a:ext cx="4025900" cy="1064522"/>
          </a:xfrm>
          <a:prstGeom prst="rect">
            <a:avLst/>
          </a:prstGeom>
          <a:noFill/>
        </p:spPr>
        <p:txBody>
          <a:bodyPr wrap="square" lIns="0" tIns="0" rIns="0" bIns="0" rtlCol="0">
            <a:spAutoFit/>
          </a:bodyPr>
          <a:lstStyle/>
          <a:p>
            <a:pPr algn="just" hangingPunct="0">
              <a:lnSpc>
                <a:spcPct val="150000"/>
              </a:lnSpc>
            </a:pPr>
            <a:r>
              <a:rPr lang="zh-CN" altLang="en-US" sz="1600">
                <a:solidFill>
                  <a:schemeClr val="tx1">
                    <a:lumMod val="75000"/>
                    <a:lumOff val="25000"/>
                  </a:schemeClr>
                </a:solidFill>
                <a:cs typeface="+mn-ea"/>
                <a:sym typeface="+mn-lt"/>
              </a:rPr>
              <a:t>调整</a:t>
            </a:r>
            <a:r>
              <a:rPr lang="zh-CN" altLang="en-US" sz="1600" dirty="0">
                <a:solidFill>
                  <a:schemeClr val="tx1">
                    <a:lumMod val="75000"/>
                    <a:lumOff val="25000"/>
                  </a:schemeClr>
                </a:solidFill>
                <a:cs typeface="+mn-ea"/>
                <a:sym typeface="+mn-lt"/>
              </a:rPr>
              <a:t>文字文本的行间距。点击这里，输入您的文本文字，更改文字的颜色或者大小属性。</a:t>
            </a:r>
          </a:p>
        </p:txBody>
      </p:sp>
      <p:sp>
        <p:nvSpPr>
          <p:cNvPr id="42" name="矩形 41">
            <a:extLst>
              <a:ext uri="{FF2B5EF4-FFF2-40B4-BE49-F238E27FC236}">
                <a16:creationId xmlns:a16="http://schemas.microsoft.com/office/drawing/2014/main" id="{365FEBB3-4CA0-4B0C-8DDB-061A9998A935}"/>
              </a:ext>
            </a:extLst>
          </p:cNvPr>
          <p:cNvSpPr/>
          <p:nvPr/>
        </p:nvSpPr>
        <p:spPr>
          <a:xfrm>
            <a:off x="2057400" y="4665667"/>
            <a:ext cx="4025900" cy="695190"/>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点击这里，输入您的文本文字，更改文字的颜色或者大小属性。</a:t>
            </a:r>
          </a:p>
        </p:txBody>
      </p:sp>
    </p:spTree>
    <p:extLst>
      <p:ext uri="{BB962C8B-B14F-4D97-AF65-F5344CB8AC3E}">
        <p14:creationId xmlns:p14="http://schemas.microsoft.com/office/powerpoint/2010/main" val="2981563139"/>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1000"/>
                                        <p:tgtEl>
                                          <p:spTgt spid="31"/>
                                        </p:tgtEl>
                                      </p:cBhvr>
                                    </p:animEffect>
                                    <p:anim calcmode="lin" valueType="num">
                                      <p:cBhvr>
                                        <p:cTn id="30" dur="1000" fill="hold"/>
                                        <p:tgtEl>
                                          <p:spTgt spid="31"/>
                                        </p:tgtEl>
                                        <p:attrNameLst>
                                          <p:attrName>ppt_x</p:attrName>
                                        </p:attrNameLst>
                                      </p:cBhvr>
                                      <p:tavLst>
                                        <p:tav tm="0">
                                          <p:val>
                                            <p:strVal val="#ppt_x"/>
                                          </p:val>
                                        </p:tav>
                                        <p:tav tm="100000">
                                          <p:val>
                                            <p:strVal val="#ppt_x"/>
                                          </p:val>
                                        </p:tav>
                                      </p:tavLst>
                                    </p:anim>
                                    <p:anim calcmode="lin" valueType="num">
                                      <p:cBhvr>
                                        <p:cTn id="3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p:cTn id="36" dur="500" fill="hold"/>
                                        <p:tgtEl>
                                          <p:spTgt spid="32"/>
                                        </p:tgtEl>
                                        <p:attrNameLst>
                                          <p:attrName>ppt_w</p:attrName>
                                        </p:attrNameLst>
                                      </p:cBhvr>
                                      <p:tavLst>
                                        <p:tav tm="0">
                                          <p:val>
                                            <p:fltVal val="0"/>
                                          </p:val>
                                        </p:tav>
                                        <p:tav tm="100000">
                                          <p:val>
                                            <p:strVal val="#ppt_w"/>
                                          </p:val>
                                        </p:tav>
                                      </p:tavLst>
                                    </p:anim>
                                    <p:anim calcmode="lin" valueType="num">
                                      <p:cBhvr>
                                        <p:cTn id="37" dur="500" fill="hold"/>
                                        <p:tgtEl>
                                          <p:spTgt spid="32"/>
                                        </p:tgtEl>
                                        <p:attrNameLst>
                                          <p:attrName>ppt_h</p:attrName>
                                        </p:attrNameLst>
                                      </p:cBhvr>
                                      <p:tavLst>
                                        <p:tav tm="0">
                                          <p:val>
                                            <p:fltVal val="0"/>
                                          </p:val>
                                        </p:tav>
                                        <p:tav tm="100000">
                                          <p:val>
                                            <p:strVal val="#ppt_h"/>
                                          </p:val>
                                        </p:tav>
                                      </p:tavLst>
                                    </p:anim>
                                    <p:animEffect transition="in" filter="fade">
                                      <p:cBhvr>
                                        <p:cTn id="38" dur="500"/>
                                        <p:tgtEl>
                                          <p:spTgt spid="3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p:cTn id="41" dur="500" fill="hold"/>
                                        <p:tgtEl>
                                          <p:spTgt spid="34"/>
                                        </p:tgtEl>
                                        <p:attrNameLst>
                                          <p:attrName>ppt_w</p:attrName>
                                        </p:attrNameLst>
                                      </p:cBhvr>
                                      <p:tavLst>
                                        <p:tav tm="0">
                                          <p:val>
                                            <p:fltVal val="0"/>
                                          </p:val>
                                        </p:tav>
                                        <p:tav tm="100000">
                                          <p:val>
                                            <p:strVal val="#ppt_w"/>
                                          </p:val>
                                        </p:tav>
                                      </p:tavLst>
                                    </p:anim>
                                    <p:anim calcmode="lin" valueType="num">
                                      <p:cBhvr>
                                        <p:cTn id="42" dur="500" fill="hold"/>
                                        <p:tgtEl>
                                          <p:spTgt spid="34"/>
                                        </p:tgtEl>
                                        <p:attrNameLst>
                                          <p:attrName>ppt_h</p:attrName>
                                        </p:attrNameLst>
                                      </p:cBhvr>
                                      <p:tavLst>
                                        <p:tav tm="0">
                                          <p:val>
                                            <p:fltVal val="0"/>
                                          </p:val>
                                        </p:tav>
                                        <p:tav tm="100000">
                                          <p:val>
                                            <p:strVal val="#ppt_h"/>
                                          </p:val>
                                        </p:tav>
                                      </p:tavLst>
                                    </p:anim>
                                    <p:animEffect transition="in" filter="fade">
                                      <p:cBhvr>
                                        <p:cTn id="43" dur="500"/>
                                        <p:tgtEl>
                                          <p:spTgt spid="3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 calcmode="lin" valueType="num">
                                      <p:cBhvr>
                                        <p:cTn id="46" dur="500" fill="hold"/>
                                        <p:tgtEl>
                                          <p:spTgt spid="35"/>
                                        </p:tgtEl>
                                        <p:attrNameLst>
                                          <p:attrName>ppt_w</p:attrName>
                                        </p:attrNameLst>
                                      </p:cBhvr>
                                      <p:tavLst>
                                        <p:tav tm="0">
                                          <p:val>
                                            <p:fltVal val="0"/>
                                          </p:val>
                                        </p:tav>
                                        <p:tav tm="100000">
                                          <p:val>
                                            <p:strVal val="#ppt_w"/>
                                          </p:val>
                                        </p:tav>
                                      </p:tavLst>
                                    </p:anim>
                                    <p:anim calcmode="lin" valueType="num">
                                      <p:cBhvr>
                                        <p:cTn id="47" dur="500" fill="hold"/>
                                        <p:tgtEl>
                                          <p:spTgt spid="35"/>
                                        </p:tgtEl>
                                        <p:attrNameLst>
                                          <p:attrName>ppt_h</p:attrName>
                                        </p:attrNameLst>
                                      </p:cBhvr>
                                      <p:tavLst>
                                        <p:tav tm="0">
                                          <p:val>
                                            <p:fltVal val="0"/>
                                          </p:val>
                                        </p:tav>
                                        <p:tav tm="100000">
                                          <p:val>
                                            <p:strVal val="#ppt_h"/>
                                          </p:val>
                                        </p:tav>
                                      </p:tavLst>
                                    </p:anim>
                                    <p:animEffect transition="in" filter="fade">
                                      <p:cBhvr>
                                        <p:cTn id="48" dur="500"/>
                                        <p:tgtEl>
                                          <p:spTgt spid="35"/>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p:cTn id="53" dur="500" fill="hold"/>
                                        <p:tgtEl>
                                          <p:spTgt spid="37"/>
                                        </p:tgtEl>
                                        <p:attrNameLst>
                                          <p:attrName>ppt_w</p:attrName>
                                        </p:attrNameLst>
                                      </p:cBhvr>
                                      <p:tavLst>
                                        <p:tav tm="0">
                                          <p:val>
                                            <p:fltVal val="0"/>
                                          </p:val>
                                        </p:tav>
                                        <p:tav tm="100000">
                                          <p:val>
                                            <p:strVal val="#ppt_w"/>
                                          </p:val>
                                        </p:tav>
                                      </p:tavLst>
                                    </p:anim>
                                    <p:anim calcmode="lin" valueType="num">
                                      <p:cBhvr>
                                        <p:cTn id="54" dur="500" fill="hold"/>
                                        <p:tgtEl>
                                          <p:spTgt spid="37"/>
                                        </p:tgtEl>
                                        <p:attrNameLst>
                                          <p:attrName>ppt_h</p:attrName>
                                        </p:attrNameLst>
                                      </p:cBhvr>
                                      <p:tavLst>
                                        <p:tav tm="0">
                                          <p:val>
                                            <p:fltVal val="0"/>
                                          </p:val>
                                        </p:tav>
                                        <p:tav tm="100000">
                                          <p:val>
                                            <p:strVal val="#ppt_h"/>
                                          </p:val>
                                        </p:tav>
                                      </p:tavLst>
                                    </p:anim>
                                    <p:animEffect transition="in" filter="fade">
                                      <p:cBhvr>
                                        <p:cTn id="55" dur="500"/>
                                        <p:tgtEl>
                                          <p:spTgt spid="37"/>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 calcmode="lin" valueType="num">
                                      <p:cBhvr>
                                        <p:cTn id="58" dur="500" fill="hold"/>
                                        <p:tgtEl>
                                          <p:spTgt spid="40"/>
                                        </p:tgtEl>
                                        <p:attrNameLst>
                                          <p:attrName>ppt_w</p:attrName>
                                        </p:attrNameLst>
                                      </p:cBhvr>
                                      <p:tavLst>
                                        <p:tav tm="0">
                                          <p:val>
                                            <p:fltVal val="0"/>
                                          </p:val>
                                        </p:tav>
                                        <p:tav tm="100000">
                                          <p:val>
                                            <p:strVal val="#ppt_w"/>
                                          </p:val>
                                        </p:tav>
                                      </p:tavLst>
                                    </p:anim>
                                    <p:anim calcmode="lin" valueType="num">
                                      <p:cBhvr>
                                        <p:cTn id="59" dur="500" fill="hold"/>
                                        <p:tgtEl>
                                          <p:spTgt spid="40"/>
                                        </p:tgtEl>
                                        <p:attrNameLst>
                                          <p:attrName>ppt_h</p:attrName>
                                        </p:attrNameLst>
                                      </p:cBhvr>
                                      <p:tavLst>
                                        <p:tav tm="0">
                                          <p:val>
                                            <p:fltVal val="0"/>
                                          </p:val>
                                        </p:tav>
                                        <p:tav tm="100000">
                                          <p:val>
                                            <p:strVal val="#ppt_h"/>
                                          </p:val>
                                        </p:tav>
                                      </p:tavLst>
                                    </p:anim>
                                    <p:animEffect transition="in" filter="fade">
                                      <p:cBhvr>
                                        <p:cTn id="60" dur="500"/>
                                        <p:tgtEl>
                                          <p:spTgt spid="40"/>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anim calcmode="lin" valueType="num">
                                      <p:cBhvr>
                                        <p:cTn id="63" dur="500" fill="hold"/>
                                        <p:tgtEl>
                                          <p:spTgt spid="41"/>
                                        </p:tgtEl>
                                        <p:attrNameLst>
                                          <p:attrName>ppt_w</p:attrName>
                                        </p:attrNameLst>
                                      </p:cBhvr>
                                      <p:tavLst>
                                        <p:tav tm="0">
                                          <p:val>
                                            <p:fltVal val="0"/>
                                          </p:val>
                                        </p:tav>
                                        <p:tav tm="100000">
                                          <p:val>
                                            <p:strVal val="#ppt_w"/>
                                          </p:val>
                                        </p:tav>
                                      </p:tavLst>
                                    </p:anim>
                                    <p:anim calcmode="lin" valueType="num">
                                      <p:cBhvr>
                                        <p:cTn id="64" dur="500" fill="hold"/>
                                        <p:tgtEl>
                                          <p:spTgt spid="41"/>
                                        </p:tgtEl>
                                        <p:attrNameLst>
                                          <p:attrName>ppt_h</p:attrName>
                                        </p:attrNameLst>
                                      </p:cBhvr>
                                      <p:tavLst>
                                        <p:tav tm="0">
                                          <p:val>
                                            <p:fltVal val="0"/>
                                          </p:val>
                                        </p:tav>
                                        <p:tav tm="100000">
                                          <p:val>
                                            <p:strVal val="#ppt_h"/>
                                          </p:val>
                                        </p:tav>
                                      </p:tavLst>
                                    </p:anim>
                                    <p:animEffect transition="in" filter="fade">
                                      <p:cBhvr>
                                        <p:cTn id="65" dur="500"/>
                                        <p:tgtEl>
                                          <p:spTgt spid="41"/>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2"/>
                                        </p:tgtEl>
                                        <p:attrNameLst>
                                          <p:attrName>style.visibility</p:attrName>
                                        </p:attrNameLst>
                                      </p:cBhvr>
                                      <p:to>
                                        <p:strVal val="visible"/>
                                      </p:to>
                                    </p:set>
                                    <p:anim calcmode="lin" valueType="num">
                                      <p:cBhvr>
                                        <p:cTn id="68" dur="500" fill="hold"/>
                                        <p:tgtEl>
                                          <p:spTgt spid="42"/>
                                        </p:tgtEl>
                                        <p:attrNameLst>
                                          <p:attrName>ppt_w</p:attrName>
                                        </p:attrNameLst>
                                      </p:cBhvr>
                                      <p:tavLst>
                                        <p:tav tm="0">
                                          <p:val>
                                            <p:fltVal val="0"/>
                                          </p:val>
                                        </p:tav>
                                        <p:tav tm="100000">
                                          <p:val>
                                            <p:strVal val="#ppt_w"/>
                                          </p:val>
                                        </p:tav>
                                      </p:tavLst>
                                    </p:anim>
                                    <p:anim calcmode="lin" valueType="num">
                                      <p:cBhvr>
                                        <p:cTn id="69" dur="500" fill="hold"/>
                                        <p:tgtEl>
                                          <p:spTgt spid="42"/>
                                        </p:tgtEl>
                                        <p:attrNameLst>
                                          <p:attrName>ppt_h</p:attrName>
                                        </p:attrNameLst>
                                      </p:cBhvr>
                                      <p:tavLst>
                                        <p:tav tm="0">
                                          <p:val>
                                            <p:fltVal val="0"/>
                                          </p:val>
                                        </p:tav>
                                        <p:tav tm="100000">
                                          <p:val>
                                            <p:strVal val="#ppt_h"/>
                                          </p:val>
                                        </p:tav>
                                      </p:tavLst>
                                    </p:anim>
                                    <p:animEffect transition="in" filter="fade">
                                      <p:cBhvr>
                                        <p:cTn id="7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31" grpId="0" animBg="1"/>
      <p:bldP spid="32" grpId="0"/>
      <p:bldP spid="34" grpId="0"/>
      <p:bldP spid="35" grpId="0"/>
      <p:bldP spid="37" grpId="0"/>
      <p:bldP spid="40" grpId="0"/>
      <p:bldP spid="41" grpId="0"/>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1DC83679-91BF-4B29-9E47-D237BFD354D3}"/>
              </a:ext>
            </a:extLst>
          </p:cNvPr>
          <p:cNvGrpSpPr/>
          <p:nvPr/>
        </p:nvGrpSpPr>
        <p:grpSpPr>
          <a:xfrm>
            <a:off x="0" y="1669143"/>
            <a:ext cx="12192000" cy="3526971"/>
            <a:chOff x="0" y="1567543"/>
            <a:chExt cx="12192000" cy="4376057"/>
          </a:xfrm>
        </p:grpSpPr>
        <p:sp>
          <p:nvSpPr>
            <p:cNvPr id="27" name="矩形 26">
              <a:extLst>
                <a:ext uri="{FF2B5EF4-FFF2-40B4-BE49-F238E27FC236}">
                  <a16:creationId xmlns:a16="http://schemas.microsoft.com/office/drawing/2014/main" id="{F470448F-B0C3-4686-A19D-5341162C3569}"/>
                </a:ext>
              </a:extLst>
            </p:cNvPr>
            <p:cNvSpPr/>
            <p:nvPr/>
          </p:nvSpPr>
          <p:spPr>
            <a:xfrm>
              <a:off x="0" y="1567543"/>
              <a:ext cx="12192000" cy="4376057"/>
            </a:xfrm>
            <a:prstGeom prst="rect">
              <a:avLst/>
            </a:prstGeom>
            <a:blipFill dpi="0" rotWithShape="1">
              <a:blip r:embed="rId2"/>
              <a:srcRect/>
              <a:stretch>
                <a:fillRect t="-42869" b="-4286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a:extLst>
                <a:ext uri="{FF2B5EF4-FFF2-40B4-BE49-F238E27FC236}">
                  <a16:creationId xmlns:a16="http://schemas.microsoft.com/office/drawing/2014/main" id="{B0F8E583-5C4E-41D9-AA56-A3FDF6997654}"/>
                </a:ext>
              </a:extLst>
            </p:cNvPr>
            <p:cNvSpPr/>
            <p:nvPr/>
          </p:nvSpPr>
          <p:spPr>
            <a:xfrm>
              <a:off x="0" y="1567543"/>
              <a:ext cx="12192000" cy="4376057"/>
            </a:xfrm>
            <a:prstGeom prst="rect">
              <a:avLst/>
            </a:prstGeom>
            <a:gradFill flip="none" rotWithShape="1">
              <a:gsLst>
                <a:gs pos="0">
                  <a:srgbClr val="4C678E"/>
                </a:gs>
                <a:gs pos="100000">
                  <a:srgbClr val="4C678E">
                    <a:alpha val="8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实验验证</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aphicFrame>
        <p:nvGraphicFramePr>
          <p:cNvPr id="15" name="图表 14">
            <a:extLst>
              <a:ext uri="{FF2B5EF4-FFF2-40B4-BE49-F238E27FC236}">
                <a16:creationId xmlns:a16="http://schemas.microsoft.com/office/drawing/2014/main" id="{8E524389-2573-404C-BCFC-0F76B752E787}"/>
              </a:ext>
            </a:extLst>
          </p:cNvPr>
          <p:cNvGraphicFramePr/>
          <p:nvPr>
            <p:extLst>
              <p:ext uri="{D42A27DB-BD31-4B8C-83A1-F6EECF244321}">
                <p14:modId xmlns:p14="http://schemas.microsoft.com/office/powerpoint/2010/main" val="1977308718"/>
              </p:ext>
            </p:extLst>
          </p:nvPr>
        </p:nvGraphicFramePr>
        <p:xfrm>
          <a:off x="346119" y="2272894"/>
          <a:ext cx="3111500" cy="2074333"/>
        </p:xfrm>
        <a:graphic>
          <a:graphicData uri="http://schemas.openxmlformats.org/drawingml/2006/chart">
            <c:chart xmlns:c="http://schemas.openxmlformats.org/drawingml/2006/chart" xmlns:r="http://schemas.openxmlformats.org/officeDocument/2006/relationships" r:id="rId3"/>
          </a:graphicData>
        </a:graphic>
      </p:graphicFrame>
      <p:sp>
        <p:nvSpPr>
          <p:cNvPr id="16" name="文本框 15">
            <a:extLst>
              <a:ext uri="{FF2B5EF4-FFF2-40B4-BE49-F238E27FC236}">
                <a16:creationId xmlns:a16="http://schemas.microsoft.com/office/drawing/2014/main" id="{6D7A7A9F-50E6-4CF3-B46F-3687A527EF76}"/>
              </a:ext>
            </a:extLst>
          </p:cNvPr>
          <p:cNvSpPr txBox="1"/>
          <p:nvPr/>
        </p:nvSpPr>
        <p:spPr>
          <a:xfrm>
            <a:off x="1255983" y="2986895"/>
            <a:ext cx="1291771" cy="646331"/>
          </a:xfrm>
          <a:prstGeom prst="rect">
            <a:avLst/>
          </a:prstGeom>
          <a:noFill/>
        </p:spPr>
        <p:txBody>
          <a:bodyPr wrap="square" rtlCol="0">
            <a:spAutoFit/>
          </a:bodyPr>
          <a:lstStyle/>
          <a:p>
            <a:pPr algn="ctr"/>
            <a:r>
              <a:rPr lang="en-US" altLang="zh-CN" sz="3600" b="1" dirty="0">
                <a:solidFill>
                  <a:schemeClr val="bg1"/>
                </a:solidFill>
                <a:cs typeface="+mn-ea"/>
                <a:sym typeface="+mn-lt"/>
              </a:rPr>
              <a:t>85%</a:t>
            </a:r>
            <a:endParaRPr lang="zh-CN" altLang="en-US" sz="3600" b="1" dirty="0">
              <a:solidFill>
                <a:schemeClr val="bg1"/>
              </a:solidFill>
              <a:cs typeface="+mn-ea"/>
              <a:sym typeface="+mn-lt"/>
            </a:endParaRPr>
          </a:p>
        </p:txBody>
      </p:sp>
      <p:graphicFrame>
        <p:nvGraphicFramePr>
          <p:cNvPr id="19" name="图表 18">
            <a:extLst>
              <a:ext uri="{FF2B5EF4-FFF2-40B4-BE49-F238E27FC236}">
                <a16:creationId xmlns:a16="http://schemas.microsoft.com/office/drawing/2014/main" id="{757498D1-6DA3-452F-972A-7AD438851C99}"/>
              </a:ext>
            </a:extLst>
          </p:cNvPr>
          <p:cNvGraphicFramePr/>
          <p:nvPr>
            <p:extLst>
              <p:ext uri="{D42A27DB-BD31-4B8C-83A1-F6EECF244321}">
                <p14:modId xmlns:p14="http://schemas.microsoft.com/office/powerpoint/2010/main" val="3623484095"/>
              </p:ext>
            </p:extLst>
          </p:nvPr>
        </p:nvGraphicFramePr>
        <p:xfrm>
          <a:off x="3116823" y="2272894"/>
          <a:ext cx="3111500" cy="2074333"/>
        </p:xfrm>
        <a:graphic>
          <a:graphicData uri="http://schemas.openxmlformats.org/drawingml/2006/chart">
            <c:chart xmlns:c="http://schemas.openxmlformats.org/drawingml/2006/chart" xmlns:r="http://schemas.openxmlformats.org/officeDocument/2006/relationships" r:id="rId4"/>
          </a:graphicData>
        </a:graphic>
      </p:graphicFrame>
      <p:sp>
        <p:nvSpPr>
          <p:cNvPr id="20" name="文本框 19">
            <a:extLst>
              <a:ext uri="{FF2B5EF4-FFF2-40B4-BE49-F238E27FC236}">
                <a16:creationId xmlns:a16="http://schemas.microsoft.com/office/drawing/2014/main" id="{D70559F6-92F1-4948-B46F-7C1F2500638D}"/>
              </a:ext>
            </a:extLst>
          </p:cNvPr>
          <p:cNvSpPr txBox="1"/>
          <p:nvPr/>
        </p:nvSpPr>
        <p:spPr>
          <a:xfrm>
            <a:off x="4026688" y="2986895"/>
            <a:ext cx="1291771" cy="646331"/>
          </a:xfrm>
          <a:prstGeom prst="rect">
            <a:avLst/>
          </a:prstGeom>
          <a:noFill/>
        </p:spPr>
        <p:txBody>
          <a:bodyPr wrap="square" rtlCol="0">
            <a:spAutoFit/>
          </a:bodyPr>
          <a:lstStyle/>
          <a:p>
            <a:pPr algn="ctr"/>
            <a:r>
              <a:rPr lang="en-US" altLang="zh-CN" sz="3600" b="1" dirty="0">
                <a:solidFill>
                  <a:schemeClr val="bg1"/>
                </a:solidFill>
                <a:cs typeface="+mn-ea"/>
                <a:sym typeface="+mn-lt"/>
              </a:rPr>
              <a:t>36%</a:t>
            </a:r>
            <a:endParaRPr lang="zh-CN" altLang="en-US" sz="3600" b="1" dirty="0">
              <a:solidFill>
                <a:schemeClr val="bg1"/>
              </a:solidFill>
              <a:cs typeface="+mn-ea"/>
              <a:sym typeface="+mn-lt"/>
            </a:endParaRPr>
          </a:p>
        </p:txBody>
      </p:sp>
      <p:graphicFrame>
        <p:nvGraphicFramePr>
          <p:cNvPr id="22" name="图表 21">
            <a:extLst>
              <a:ext uri="{FF2B5EF4-FFF2-40B4-BE49-F238E27FC236}">
                <a16:creationId xmlns:a16="http://schemas.microsoft.com/office/drawing/2014/main" id="{790F5812-A3AC-4BE7-8F47-7FF4140EEE1E}"/>
              </a:ext>
            </a:extLst>
          </p:cNvPr>
          <p:cNvGraphicFramePr/>
          <p:nvPr>
            <p:extLst>
              <p:ext uri="{D42A27DB-BD31-4B8C-83A1-F6EECF244321}">
                <p14:modId xmlns:p14="http://schemas.microsoft.com/office/powerpoint/2010/main" val="1309556503"/>
              </p:ext>
            </p:extLst>
          </p:nvPr>
        </p:nvGraphicFramePr>
        <p:xfrm>
          <a:off x="5887527" y="2272894"/>
          <a:ext cx="3111500" cy="2074333"/>
        </p:xfrm>
        <a:graphic>
          <a:graphicData uri="http://schemas.openxmlformats.org/drawingml/2006/chart">
            <c:chart xmlns:c="http://schemas.openxmlformats.org/drawingml/2006/chart" xmlns:r="http://schemas.openxmlformats.org/officeDocument/2006/relationships" r:id="rId5"/>
          </a:graphicData>
        </a:graphic>
      </p:graphicFrame>
      <p:sp>
        <p:nvSpPr>
          <p:cNvPr id="23" name="文本框 22">
            <a:extLst>
              <a:ext uri="{FF2B5EF4-FFF2-40B4-BE49-F238E27FC236}">
                <a16:creationId xmlns:a16="http://schemas.microsoft.com/office/drawing/2014/main" id="{71CC7118-DA4F-4388-A04A-D11D2676BDD6}"/>
              </a:ext>
            </a:extLst>
          </p:cNvPr>
          <p:cNvSpPr txBox="1"/>
          <p:nvPr/>
        </p:nvSpPr>
        <p:spPr>
          <a:xfrm>
            <a:off x="6797391" y="2986895"/>
            <a:ext cx="1291771" cy="646331"/>
          </a:xfrm>
          <a:prstGeom prst="rect">
            <a:avLst/>
          </a:prstGeom>
          <a:noFill/>
        </p:spPr>
        <p:txBody>
          <a:bodyPr wrap="square" rtlCol="0">
            <a:spAutoFit/>
          </a:bodyPr>
          <a:lstStyle/>
          <a:p>
            <a:pPr algn="ctr"/>
            <a:r>
              <a:rPr lang="en-US" altLang="zh-CN" sz="3600" b="1" dirty="0">
                <a:solidFill>
                  <a:schemeClr val="bg1"/>
                </a:solidFill>
                <a:cs typeface="+mn-ea"/>
                <a:sym typeface="+mn-lt"/>
              </a:rPr>
              <a:t>24%</a:t>
            </a:r>
            <a:endParaRPr lang="zh-CN" altLang="en-US" sz="3600" b="1" dirty="0">
              <a:solidFill>
                <a:schemeClr val="bg1"/>
              </a:solidFill>
              <a:cs typeface="+mn-ea"/>
              <a:sym typeface="+mn-lt"/>
            </a:endParaRPr>
          </a:p>
        </p:txBody>
      </p:sp>
      <p:graphicFrame>
        <p:nvGraphicFramePr>
          <p:cNvPr id="25" name="图表 24">
            <a:extLst>
              <a:ext uri="{FF2B5EF4-FFF2-40B4-BE49-F238E27FC236}">
                <a16:creationId xmlns:a16="http://schemas.microsoft.com/office/drawing/2014/main" id="{91CF5BEB-4CE7-4414-8081-8514D6D3E677}"/>
              </a:ext>
            </a:extLst>
          </p:cNvPr>
          <p:cNvGraphicFramePr/>
          <p:nvPr>
            <p:extLst>
              <p:ext uri="{D42A27DB-BD31-4B8C-83A1-F6EECF244321}">
                <p14:modId xmlns:p14="http://schemas.microsoft.com/office/powerpoint/2010/main" val="513417493"/>
              </p:ext>
            </p:extLst>
          </p:nvPr>
        </p:nvGraphicFramePr>
        <p:xfrm>
          <a:off x="8658230" y="2272894"/>
          <a:ext cx="3111500" cy="2074333"/>
        </p:xfrm>
        <a:graphic>
          <a:graphicData uri="http://schemas.openxmlformats.org/drawingml/2006/chart">
            <c:chart xmlns:c="http://schemas.openxmlformats.org/drawingml/2006/chart" xmlns:r="http://schemas.openxmlformats.org/officeDocument/2006/relationships" r:id="rId6"/>
          </a:graphicData>
        </a:graphic>
      </p:graphicFrame>
      <p:sp>
        <p:nvSpPr>
          <p:cNvPr id="26" name="文本框 25">
            <a:extLst>
              <a:ext uri="{FF2B5EF4-FFF2-40B4-BE49-F238E27FC236}">
                <a16:creationId xmlns:a16="http://schemas.microsoft.com/office/drawing/2014/main" id="{CE5FD8AA-9951-488D-A966-FD717EDCC87B}"/>
              </a:ext>
            </a:extLst>
          </p:cNvPr>
          <p:cNvSpPr txBox="1"/>
          <p:nvPr/>
        </p:nvSpPr>
        <p:spPr>
          <a:xfrm>
            <a:off x="9568095" y="2986895"/>
            <a:ext cx="1291771" cy="646331"/>
          </a:xfrm>
          <a:prstGeom prst="rect">
            <a:avLst/>
          </a:prstGeom>
          <a:noFill/>
        </p:spPr>
        <p:txBody>
          <a:bodyPr wrap="square" rtlCol="0">
            <a:spAutoFit/>
          </a:bodyPr>
          <a:lstStyle/>
          <a:p>
            <a:pPr algn="ctr"/>
            <a:r>
              <a:rPr lang="en-US" altLang="zh-CN" sz="3600" b="1" dirty="0">
                <a:solidFill>
                  <a:schemeClr val="bg1"/>
                </a:solidFill>
                <a:cs typeface="+mn-ea"/>
                <a:sym typeface="+mn-lt"/>
              </a:rPr>
              <a:t>17%</a:t>
            </a:r>
            <a:endParaRPr lang="zh-CN" altLang="en-US" sz="3600" b="1" dirty="0">
              <a:solidFill>
                <a:schemeClr val="bg1"/>
              </a:solidFill>
              <a:cs typeface="+mn-ea"/>
              <a:sym typeface="+mn-lt"/>
            </a:endParaRPr>
          </a:p>
        </p:txBody>
      </p:sp>
      <p:sp>
        <p:nvSpPr>
          <p:cNvPr id="29" name="矩形 28">
            <a:extLst>
              <a:ext uri="{FF2B5EF4-FFF2-40B4-BE49-F238E27FC236}">
                <a16:creationId xmlns:a16="http://schemas.microsoft.com/office/drawing/2014/main" id="{DA9FEFD7-3B5E-4D2A-82BD-AC2380672F90}"/>
              </a:ext>
            </a:extLst>
          </p:cNvPr>
          <p:cNvSpPr/>
          <p:nvPr/>
        </p:nvSpPr>
        <p:spPr>
          <a:xfrm>
            <a:off x="4103915" y="4340002"/>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cs typeface="+mn-ea"/>
                <a:sym typeface="+mn-lt"/>
              </a:rPr>
              <a:t>文本标题</a:t>
            </a:r>
          </a:p>
        </p:txBody>
      </p:sp>
      <p:sp>
        <p:nvSpPr>
          <p:cNvPr id="30" name="矩形 29">
            <a:extLst>
              <a:ext uri="{FF2B5EF4-FFF2-40B4-BE49-F238E27FC236}">
                <a16:creationId xmlns:a16="http://schemas.microsoft.com/office/drawing/2014/main" id="{425AC35B-BD1E-477E-B3AA-A4B237F2EA6A}"/>
              </a:ext>
            </a:extLst>
          </p:cNvPr>
          <p:cNvSpPr/>
          <p:nvPr/>
        </p:nvSpPr>
        <p:spPr>
          <a:xfrm>
            <a:off x="1288143" y="4340002"/>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cs typeface="+mn-ea"/>
                <a:sym typeface="+mn-lt"/>
              </a:rPr>
              <a:t>文本标题</a:t>
            </a:r>
          </a:p>
        </p:txBody>
      </p:sp>
      <p:sp>
        <p:nvSpPr>
          <p:cNvPr id="31" name="矩形 30">
            <a:extLst>
              <a:ext uri="{FF2B5EF4-FFF2-40B4-BE49-F238E27FC236}">
                <a16:creationId xmlns:a16="http://schemas.microsoft.com/office/drawing/2014/main" id="{5C1DDECC-E986-4A61-B156-397ABF7A4856}"/>
              </a:ext>
            </a:extLst>
          </p:cNvPr>
          <p:cNvSpPr/>
          <p:nvPr/>
        </p:nvSpPr>
        <p:spPr>
          <a:xfrm>
            <a:off x="9662886" y="4340002"/>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cs typeface="+mn-ea"/>
                <a:sym typeface="+mn-lt"/>
              </a:rPr>
              <a:t>文本标题</a:t>
            </a:r>
          </a:p>
        </p:txBody>
      </p:sp>
      <p:sp>
        <p:nvSpPr>
          <p:cNvPr id="32" name="矩形 31">
            <a:extLst>
              <a:ext uri="{FF2B5EF4-FFF2-40B4-BE49-F238E27FC236}">
                <a16:creationId xmlns:a16="http://schemas.microsoft.com/office/drawing/2014/main" id="{E85B6E6E-C3DD-4AE6-ADB3-F150C85D43E2}"/>
              </a:ext>
            </a:extLst>
          </p:cNvPr>
          <p:cNvSpPr/>
          <p:nvPr/>
        </p:nvSpPr>
        <p:spPr>
          <a:xfrm>
            <a:off x="6847114" y="4340002"/>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cs typeface="+mn-ea"/>
                <a:sym typeface="+mn-lt"/>
              </a:rPr>
              <a:t>文本标题</a:t>
            </a:r>
          </a:p>
        </p:txBody>
      </p:sp>
      <p:sp>
        <p:nvSpPr>
          <p:cNvPr id="34" name="矩形 33">
            <a:extLst>
              <a:ext uri="{FF2B5EF4-FFF2-40B4-BE49-F238E27FC236}">
                <a16:creationId xmlns:a16="http://schemas.microsoft.com/office/drawing/2014/main" id="{9705E3DB-AF3B-4AB5-B647-F9E5093BEE43}"/>
              </a:ext>
            </a:extLst>
          </p:cNvPr>
          <p:cNvSpPr/>
          <p:nvPr/>
        </p:nvSpPr>
        <p:spPr>
          <a:xfrm>
            <a:off x="2349500" y="5489958"/>
            <a:ext cx="7493000" cy="695190"/>
          </a:xfrm>
          <a:prstGeom prst="rect">
            <a:avLst/>
          </a:prstGeom>
          <a:noFill/>
        </p:spPr>
        <p:txBody>
          <a:bodyPr wrap="square" lIns="0" tIns="0" rIns="0" bIns="0" rtlCol="0">
            <a:spAutoFit/>
          </a:bodyPr>
          <a:lstStyle/>
          <a:p>
            <a:pPr algn="ctr" hangingPunct="0">
              <a:lnSpc>
                <a:spcPct val="150000"/>
              </a:lnSpc>
            </a:pPr>
            <a:r>
              <a:rPr lang="zh-CN" altLang="en-US" sz="1600" dirty="0">
                <a:solidFill>
                  <a:schemeClr val="tx1">
                    <a:lumMod val="75000"/>
                    <a:lumOff val="25000"/>
                  </a:schemeClr>
                </a:solidFill>
                <a:cs typeface="+mn-ea"/>
                <a:sym typeface="+mn-lt"/>
              </a:rPr>
              <a:t>点击这里，输入您的文本文字，更改文字的颜色或者大小属性。还可以设置合适的</a:t>
            </a:r>
            <a:r>
              <a:rPr lang="zh-CN" altLang="en-US" sz="1600">
                <a:solidFill>
                  <a:schemeClr val="tx1">
                    <a:lumMod val="75000"/>
                    <a:lumOff val="25000"/>
                  </a:schemeClr>
                </a:solidFill>
                <a:cs typeface="+mn-ea"/>
                <a:sym typeface="+mn-lt"/>
              </a:rPr>
              <a:t>文字格式</a:t>
            </a:r>
            <a:endParaRPr lang="zh-CN" altLang="en-US" sz="1600" dirty="0">
              <a:solidFill>
                <a:schemeClr val="tx1">
                  <a:lumMod val="75000"/>
                  <a:lumOff val="25000"/>
                </a:schemeClr>
              </a:solidFill>
              <a:cs typeface="+mn-ea"/>
              <a:sym typeface="+mn-lt"/>
            </a:endParaRPr>
          </a:p>
        </p:txBody>
      </p:sp>
      <p:sp>
        <p:nvSpPr>
          <p:cNvPr id="37" name="TextBox 36"/>
          <p:cNvSpPr txBox="1"/>
          <p:nvPr/>
        </p:nvSpPr>
        <p:spPr>
          <a:xfrm>
            <a:off x="1022333" y="6699410"/>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下载 </a:t>
            </a:r>
            <a:r>
              <a:rPr kumimoji="0" lang="en-US" altLang="zh-CN" sz="100" b="0" i="0" u="none" strike="noStrike" kern="0" cap="none" spc="0" normalizeH="0" baseline="0" noProof="0" dirty="0">
                <a:ln>
                  <a:noFill/>
                </a:ln>
                <a:solidFill>
                  <a:schemeClr val="bg1"/>
                </a:solidFill>
                <a:effectLst/>
                <a:uLnTx/>
                <a:uFillTx/>
              </a:rPr>
              <a:t>http://www.1ppt.com/xiazai/</a:t>
            </a:r>
          </a:p>
        </p:txBody>
      </p:sp>
    </p:spTree>
    <p:extLst>
      <p:ext uri="{BB962C8B-B14F-4D97-AF65-F5344CB8AC3E}">
        <p14:creationId xmlns:p14="http://schemas.microsoft.com/office/powerpoint/2010/main" val="630993341"/>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0"/>
                                        <p:tgtEl>
                                          <p:spTgt spid="29"/>
                                        </p:tgtEl>
                                      </p:cBhvr>
                                    </p:animEffect>
                                    <p:anim calcmode="lin" valueType="num">
                                      <p:cBhvr>
                                        <p:cTn id="25" dur="1000" fill="hold"/>
                                        <p:tgtEl>
                                          <p:spTgt spid="29"/>
                                        </p:tgtEl>
                                        <p:attrNameLst>
                                          <p:attrName>ppt_x</p:attrName>
                                        </p:attrNameLst>
                                      </p:cBhvr>
                                      <p:tavLst>
                                        <p:tav tm="0">
                                          <p:val>
                                            <p:strVal val="#ppt_x"/>
                                          </p:val>
                                        </p:tav>
                                        <p:tav tm="100000">
                                          <p:val>
                                            <p:strVal val="#ppt_x"/>
                                          </p:val>
                                        </p:tav>
                                      </p:tavLst>
                                    </p:anim>
                                    <p:anim calcmode="lin" valueType="num">
                                      <p:cBhvr>
                                        <p:cTn id="26" dur="1000" fill="hold"/>
                                        <p:tgtEl>
                                          <p:spTgt spid="2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1000"/>
                                        <p:tgtEl>
                                          <p:spTgt spid="30"/>
                                        </p:tgtEl>
                                      </p:cBhvr>
                                    </p:animEffect>
                                    <p:anim calcmode="lin" valueType="num">
                                      <p:cBhvr>
                                        <p:cTn id="30" dur="1000" fill="hold"/>
                                        <p:tgtEl>
                                          <p:spTgt spid="30"/>
                                        </p:tgtEl>
                                        <p:attrNameLst>
                                          <p:attrName>ppt_x</p:attrName>
                                        </p:attrNameLst>
                                      </p:cBhvr>
                                      <p:tavLst>
                                        <p:tav tm="0">
                                          <p:val>
                                            <p:strVal val="#ppt_x"/>
                                          </p:val>
                                        </p:tav>
                                        <p:tav tm="100000">
                                          <p:val>
                                            <p:strVal val="#ppt_x"/>
                                          </p:val>
                                        </p:tav>
                                      </p:tavLst>
                                    </p:anim>
                                    <p:anim calcmode="lin" valueType="num">
                                      <p:cBhvr>
                                        <p:cTn id="31" dur="1000" fill="hold"/>
                                        <p:tgtEl>
                                          <p:spTgt spid="3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1000"/>
                                        <p:tgtEl>
                                          <p:spTgt spid="31"/>
                                        </p:tgtEl>
                                      </p:cBhvr>
                                    </p:animEffect>
                                    <p:anim calcmode="lin" valueType="num">
                                      <p:cBhvr>
                                        <p:cTn id="35" dur="1000" fill="hold"/>
                                        <p:tgtEl>
                                          <p:spTgt spid="31"/>
                                        </p:tgtEl>
                                        <p:attrNameLst>
                                          <p:attrName>ppt_x</p:attrName>
                                        </p:attrNameLst>
                                      </p:cBhvr>
                                      <p:tavLst>
                                        <p:tav tm="0">
                                          <p:val>
                                            <p:strVal val="#ppt_x"/>
                                          </p:val>
                                        </p:tav>
                                        <p:tav tm="100000">
                                          <p:val>
                                            <p:strVal val="#ppt_x"/>
                                          </p:val>
                                        </p:tav>
                                      </p:tavLst>
                                    </p:anim>
                                    <p:anim calcmode="lin" valueType="num">
                                      <p:cBhvr>
                                        <p:cTn id="36" dur="1000" fill="hold"/>
                                        <p:tgtEl>
                                          <p:spTgt spid="3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1000"/>
                                        <p:tgtEl>
                                          <p:spTgt spid="32"/>
                                        </p:tgtEl>
                                      </p:cBhvr>
                                    </p:animEffect>
                                    <p:anim calcmode="lin" valueType="num">
                                      <p:cBhvr>
                                        <p:cTn id="40" dur="1000" fill="hold"/>
                                        <p:tgtEl>
                                          <p:spTgt spid="32"/>
                                        </p:tgtEl>
                                        <p:attrNameLst>
                                          <p:attrName>ppt_x</p:attrName>
                                        </p:attrNameLst>
                                      </p:cBhvr>
                                      <p:tavLst>
                                        <p:tav tm="0">
                                          <p:val>
                                            <p:strVal val="#ppt_x"/>
                                          </p:val>
                                        </p:tav>
                                        <p:tav tm="100000">
                                          <p:val>
                                            <p:strVal val="#ppt_x"/>
                                          </p:val>
                                        </p:tav>
                                      </p:tavLst>
                                    </p:anim>
                                    <p:anim calcmode="lin" valueType="num">
                                      <p:cBhvr>
                                        <p:cTn id="4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1000"/>
                                        <p:tgtEl>
                                          <p:spTgt spid="34"/>
                                        </p:tgtEl>
                                      </p:cBhvr>
                                    </p:animEffect>
                                    <p:anim calcmode="lin" valueType="num">
                                      <p:cBhvr>
                                        <p:cTn id="47" dur="1000" fill="hold"/>
                                        <p:tgtEl>
                                          <p:spTgt spid="34"/>
                                        </p:tgtEl>
                                        <p:attrNameLst>
                                          <p:attrName>ppt_x</p:attrName>
                                        </p:attrNameLst>
                                      </p:cBhvr>
                                      <p:tavLst>
                                        <p:tav tm="0">
                                          <p:val>
                                            <p:strVal val="#ppt_x"/>
                                          </p:val>
                                        </p:tav>
                                        <p:tav tm="100000">
                                          <p:val>
                                            <p:strVal val="#ppt_x"/>
                                          </p:val>
                                        </p:tav>
                                      </p:tavLst>
                                    </p:anim>
                                    <p:anim calcmode="lin" valueType="num">
                                      <p:cBhvr>
                                        <p:cTn id="4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p:cTn id="60" dur="1000" fill="hold"/>
                                        <p:tgtEl>
                                          <p:spTgt spid="15"/>
                                        </p:tgtEl>
                                        <p:attrNameLst>
                                          <p:attrName>ppt_w</p:attrName>
                                        </p:attrNameLst>
                                      </p:cBhvr>
                                      <p:tavLst>
                                        <p:tav tm="0">
                                          <p:val>
                                            <p:fltVal val="0"/>
                                          </p:val>
                                        </p:tav>
                                        <p:tav tm="100000">
                                          <p:val>
                                            <p:strVal val="#ppt_w"/>
                                          </p:val>
                                        </p:tav>
                                      </p:tavLst>
                                    </p:anim>
                                    <p:anim calcmode="lin" valueType="num">
                                      <p:cBhvr>
                                        <p:cTn id="61" dur="1000" fill="hold"/>
                                        <p:tgtEl>
                                          <p:spTgt spid="15"/>
                                        </p:tgtEl>
                                        <p:attrNameLst>
                                          <p:attrName>ppt_h</p:attrName>
                                        </p:attrNameLst>
                                      </p:cBhvr>
                                      <p:tavLst>
                                        <p:tav tm="0">
                                          <p:val>
                                            <p:fltVal val="0"/>
                                          </p:val>
                                        </p:tav>
                                        <p:tav tm="100000">
                                          <p:val>
                                            <p:strVal val="#ppt_h"/>
                                          </p:val>
                                        </p:tav>
                                      </p:tavLst>
                                    </p:anim>
                                    <p:anim calcmode="lin" valueType="num">
                                      <p:cBhvr>
                                        <p:cTn id="62" dur="1000" fill="hold"/>
                                        <p:tgtEl>
                                          <p:spTgt spid="15"/>
                                        </p:tgtEl>
                                        <p:attrNameLst>
                                          <p:attrName>style.rotation</p:attrName>
                                        </p:attrNameLst>
                                      </p:cBhvr>
                                      <p:tavLst>
                                        <p:tav tm="0">
                                          <p:val>
                                            <p:fltVal val="90"/>
                                          </p:val>
                                        </p:tav>
                                        <p:tav tm="100000">
                                          <p:val>
                                            <p:fltVal val="0"/>
                                          </p:val>
                                        </p:tav>
                                      </p:tavLst>
                                    </p:anim>
                                    <p:animEffect transition="in" filter="fade">
                                      <p:cBhvr>
                                        <p:cTn id="63" dur="1000"/>
                                        <p:tgtEl>
                                          <p:spTgt spid="15"/>
                                        </p:tgtEl>
                                      </p:cBhvr>
                                    </p:animEffect>
                                  </p:childTnLst>
                                </p:cTn>
                              </p:par>
                            </p:childTnLst>
                          </p:cTn>
                        </p:par>
                        <p:par>
                          <p:cTn id="64" fill="hold">
                            <p:stCondLst>
                              <p:cond delay="1000"/>
                            </p:stCondLst>
                            <p:childTnLst>
                              <p:par>
                                <p:cTn id="65" presetID="2" presetClass="entr" presetSubtype="4"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ppt_x"/>
                                          </p:val>
                                        </p:tav>
                                        <p:tav tm="100000">
                                          <p:val>
                                            <p:strVal val="#ppt_x"/>
                                          </p:val>
                                        </p:tav>
                                      </p:tavLst>
                                    </p:anim>
                                    <p:anim calcmode="lin" valueType="num">
                                      <p:cBhvr additive="base">
                                        <p:cTn id="68" dur="500" fill="hold"/>
                                        <p:tgtEl>
                                          <p:spTgt spid="16"/>
                                        </p:tgtEl>
                                        <p:attrNameLst>
                                          <p:attrName>ppt_y</p:attrName>
                                        </p:attrNameLst>
                                      </p:cBhvr>
                                      <p:tavLst>
                                        <p:tav tm="0">
                                          <p:val>
                                            <p:strVal val="1+#ppt_h/2"/>
                                          </p:val>
                                        </p:tav>
                                        <p:tav tm="100000">
                                          <p:val>
                                            <p:strVal val="#ppt_y"/>
                                          </p:val>
                                        </p:tav>
                                      </p:tavLst>
                                    </p:anim>
                                  </p:childTnLst>
                                </p:cTn>
                              </p:par>
                              <p:par>
                                <p:cTn id="69" presetID="31"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p:cTn id="71" dur="1000" fill="hold"/>
                                        <p:tgtEl>
                                          <p:spTgt spid="19"/>
                                        </p:tgtEl>
                                        <p:attrNameLst>
                                          <p:attrName>ppt_w</p:attrName>
                                        </p:attrNameLst>
                                      </p:cBhvr>
                                      <p:tavLst>
                                        <p:tav tm="0">
                                          <p:val>
                                            <p:fltVal val="0"/>
                                          </p:val>
                                        </p:tav>
                                        <p:tav tm="100000">
                                          <p:val>
                                            <p:strVal val="#ppt_w"/>
                                          </p:val>
                                        </p:tav>
                                      </p:tavLst>
                                    </p:anim>
                                    <p:anim calcmode="lin" valueType="num">
                                      <p:cBhvr>
                                        <p:cTn id="72" dur="1000" fill="hold"/>
                                        <p:tgtEl>
                                          <p:spTgt spid="19"/>
                                        </p:tgtEl>
                                        <p:attrNameLst>
                                          <p:attrName>ppt_h</p:attrName>
                                        </p:attrNameLst>
                                      </p:cBhvr>
                                      <p:tavLst>
                                        <p:tav tm="0">
                                          <p:val>
                                            <p:fltVal val="0"/>
                                          </p:val>
                                        </p:tav>
                                        <p:tav tm="100000">
                                          <p:val>
                                            <p:strVal val="#ppt_h"/>
                                          </p:val>
                                        </p:tav>
                                      </p:tavLst>
                                    </p:anim>
                                    <p:anim calcmode="lin" valueType="num">
                                      <p:cBhvr>
                                        <p:cTn id="73" dur="1000" fill="hold"/>
                                        <p:tgtEl>
                                          <p:spTgt spid="19"/>
                                        </p:tgtEl>
                                        <p:attrNameLst>
                                          <p:attrName>style.rotation</p:attrName>
                                        </p:attrNameLst>
                                      </p:cBhvr>
                                      <p:tavLst>
                                        <p:tav tm="0">
                                          <p:val>
                                            <p:fltVal val="90"/>
                                          </p:val>
                                        </p:tav>
                                        <p:tav tm="100000">
                                          <p:val>
                                            <p:fltVal val="0"/>
                                          </p:val>
                                        </p:tav>
                                      </p:tavLst>
                                    </p:anim>
                                    <p:animEffect transition="in" filter="fade">
                                      <p:cBhvr>
                                        <p:cTn id="74" dur="1000"/>
                                        <p:tgtEl>
                                          <p:spTgt spid="19"/>
                                        </p:tgtEl>
                                      </p:cBhvr>
                                    </p:animEffect>
                                  </p:childTnLst>
                                </p:cTn>
                              </p:par>
                            </p:childTnLst>
                          </p:cTn>
                        </p:par>
                        <p:par>
                          <p:cTn id="75" fill="hold">
                            <p:stCondLst>
                              <p:cond delay="2000"/>
                            </p:stCondLst>
                            <p:childTnLst>
                              <p:par>
                                <p:cTn id="76" presetID="2" presetClass="entr" presetSubtype="4" fill="hold" grpId="0" nodeType="afterEffect">
                                  <p:stCondLst>
                                    <p:cond delay="0"/>
                                  </p:stCondLst>
                                  <p:childTnLst>
                                    <p:set>
                                      <p:cBhvr>
                                        <p:cTn id="77" dur="1" fill="hold">
                                          <p:stCondLst>
                                            <p:cond delay="0"/>
                                          </p:stCondLst>
                                        </p:cTn>
                                        <p:tgtEl>
                                          <p:spTgt spid="20"/>
                                        </p:tgtEl>
                                        <p:attrNameLst>
                                          <p:attrName>style.visibility</p:attrName>
                                        </p:attrNameLst>
                                      </p:cBhvr>
                                      <p:to>
                                        <p:strVal val="visible"/>
                                      </p:to>
                                    </p:set>
                                    <p:anim calcmode="lin" valueType="num">
                                      <p:cBhvr additive="base">
                                        <p:cTn id="78" dur="500" fill="hold"/>
                                        <p:tgtEl>
                                          <p:spTgt spid="20"/>
                                        </p:tgtEl>
                                        <p:attrNameLst>
                                          <p:attrName>ppt_x</p:attrName>
                                        </p:attrNameLst>
                                      </p:cBhvr>
                                      <p:tavLst>
                                        <p:tav tm="0">
                                          <p:val>
                                            <p:strVal val="#ppt_x"/>
                                          </p:val>
                                        </p:tav>
                                        <p:tav tm="100000">
                                          <p:val>
                                            <p:strVal val="#ppt_x"/>
                                          </p:val>
                                        </p:tav>
                                      </p:tavLst>
                                    </p:anim>
                                    <p:anim calcmode="lin" valueType="num">
                                      <p:cBhvr additive="base">
                                        <p:cTn id="79" dur="500" fill="hold"/>
                                        <p:tgtEl>
                                          <p:spTgt spid="20"/>
                                        </p:tgtEl>
                                        <p:attrNameLst>
                                          <p:attrName>ppt_y</p:attrName>
                                        </p:attrNameLst>
                                      </p:cBhvr>
                                      <p:tavLst>
                                        <p:tav tm="0">
                                          <p:val>
                                            <p:strVal val="1+#ppt_h/2"/>
                                          </p:val>
                                        </p:tav>
                                        <p:tav tm="100000">
                                          <p:val>
                                            <p:strVal val="#ppt_y"/>
                                          </p:val>
                                        </p:tav>
                                      </p:tavLst>
                                    </p:anim>
                                  </p:childTnLst>
                                </p:cTn>
                              </p:par>
                              <p:par>
                                <p:cTn id="80" presetID="31" presetClass="entr" presetSubtype="0" fill="hold" grpId="0" nodeType="withEffect">
                                  <p:stCondLst>
                                    <p:cond delay="0"/>
                                  </p:stCondLst>
                                  <p:childTnLst>
                                    <p:set>
                                      <p:cBhvr>
                                        <p:cTn id="81" dur="1" fill="hold">
                                          <p:stCondLst>
                                            <p:cond delay="0"/>
                                          </p:stCondLst>
                                        </p:cTn>
                                        <p:tgtEl>
                                          <p:spTgt spid="22"/>
                                        </p:tgtEl>
                                        <p:attrNameLst>
                                          <p:attrName>style.visibility</p:attrName>
                                        </p:attrNameLst>
                                      </p:cBhvr>
                                      <p:to>
                                        <p:strVal val="visible"/>
                                      </p:to>
                                    </p:set>
                                    <p:anim calcmode="lin" valueType="num">
                                      <p:cBhvr>
                                        <p:cTn id="82" dur="1000" fill="hold"/>
                                        <p:tgtEl>
                                          <p:spTgt spid="22"/>
                                        </p:tgtEl>
                                        <p:attrNameLst>
                                          <p:attrName>ppt_w</p:attrName>
                                        </p:attrNameLst>
                                      </p:cBhvr>
                                      <p:tavLst>
                                        <p:tav tm="0">
                                          <p:val>
                                            <p:fltVal val="0"/>
                                          </p:val>
                                        </p:tav>
                                        <p:tav tm="100000">
                                          <p:val>
                                            <p:strVal val="#ppt_w"/>
                                          </p:val>
                                        </p:tav>
                                      </p:tavLst>
                                    </p:anim>
                                    <p:anim calcmode="lin" valueType="num">
                                      <p:cBhvr>
                                        <p:cTn id="83" dur="1000" fill="hold"/>
                                        <p:tgtEl>
                                          <p:spTgt spid="22"/>
                                        </p:tgtEl>
                                        <p:attrNameLst>
                                          <p:attrName>ppt_h</p:attrName>
                                        </p:attrNameLst>
                                      </p:cBhvr>
                                      <p:tavLst>
                                        <p:tav tm="0">
                                          <p:val>
                                            <p:fltVal val="0"/>
                                          </p:val>
                                        </p:tav>
                                        <p:tav tm="100000">
                                          <p:val>
                                            <p:strVal val="#ppt_h"/>
                                          </p:val>
                                        </p:tav>
                                      </p:tavLst>
                                    </p:anim>
                                    <p:anim calcmode="lin" valueType="num">
                                      <p:cBhvr>
                                        <p:cTn id="84" dur="1000" fill="hold"/>
                                        <p:tgtEl>
                                          <p:spTgt spid="22"/>
                                        </p:tgtEl>
                                        <p:attrNameLst>
                                          <p:attrName>style.rotation</p:attrName>
                                        </p:attrNameLst>
                                      </p:cBhvr>
                                      <p:tavLst>
                                        <p:tav tm="0">
                                          <p:val>
                                            <p:fltVal val="90"/>
                                          </p:val>
                                        </p:tav>
                                        <p:tav tm="100000">
                                          <p:val>
                                            <p:fltVal val="0"/>
                                          </p:val>
                                        </p:tav>
                                      </p:tavLst>
                                    </p:anim>
                                    <p:animEffect transition="in" filter="fade">
                                      <p:cBhvr>
                                        <p:cTn id="85" dur="1000"/>
                                        <p:tgtEl>
                                          <p:spTgt spid="22"/>
                                        </p:tgtEl>
                                      </p:cBhvr>
                                    </p:animEffect>
                                  </p:childTnLst>
                                </p:cTn>
                              </p:par>
                            </p:childTnLst>
                          </p:cTn>
                        </p:par>
                        <p:par>
                          <p:cTn id="86" fill="hold">
                            <p:stCondLst>
                              <p:cond delay="3000"/>
                            </p:stCondLst>
                            <p:childTnLst>
                              <p:par>
                                <p:cTn id="87" presetID="2" presetClass="entr" presetSubtype="4" fill="hold" grpId="0" nodeType="after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additive="base">
                                        <p:cTn id="89" dur="500" fill="hold"/>
                                        <p:tgtEl>
                                          <p:spTgt spid="23"/>
                                        </p:tgtEl>
                                        <p:attrNameLst>
                                          <p:attrName>ppt_x</p:attrName>
                                        </p:attrNameLst>
                                      </p:cBhvr>
                                      <p:tavLst>
                                        <p:tav tm="0">
                                          <p:val>
                                            <p:strVal val="#ppt_x"/>
                                          </p:val>
                                        </p:tav>
                                        <p:tav tm="100000">
                                          <p:val>
                                            <p:strVal val="#ppt_x"/>
                                          </p:val>
                                        </p:tav>
                                      </p:tavLst>
                                    </p:anim>
                                    <p:anim calcmode="lin" valueType="num">
                                      <p:cBhvr additive="base">
                                        <p:cTn id="90" dur="500" fill="hold"/>
                                        <p:tgtEl>
                                          <p:spTgt spid="23"/>
                                        </p:tgtEl>
                                        <p:attrNameLst>
                                          <p:attrName>ppt_y</p:attrName>
                                        </p:attrNameLst>
                                      </p:cBhvr>
                                      <p:tavLst>
                                        <p:tav tm="0">
                                          <p:val>
                                            <p:strVal val="1+#ppt_h/2"/>
                                          </p:val>
                                        </p:tav>
                                        <p:tav tm="100000">
                                          <p:val>
                                            <p:strVal val="#ppt_y"/>
                                          </p:val>
                                        </p:tav>
                                      </p:tavLst>
                                    </p:anim>
                                  </p:childTnLst>
                                </p:cTn>
                              </p:par>
                              <p:par>
                                <p:cTn id="91" presetID="31" presetClass="entr" presetSubtype="0" fill="hold" grpId="0" nodeType="withEffect">
                                  <p:stCondLst>
                                    <p:cond delay="0"/>
                                  </p:stCondLst>
                                  <p:childTnLst>
                                    <p:set>
                                      <p:cBhvr>
                                        <p:cTn id="92" dur="1" fill="hold">
                                          <p:stCondLst>
                                            <p:cond delay="0"/>
                                          </p:stCondLst>
                                        </p:cTn>
                                        <p:tgtEl>
                                          <p:spTgt spid="25"/>
                                        </p:tgtEl>
                                        <p:attrNameLst>
                                          <p:attrName>style.visibility</p:attrName>
                                        </p:attrNameLst>
                                      </p:cBhvr>
                                      <p:to>
                                        <p:strVal val="visible"/>
                                      </p:to>
                                    </p:set>
                                    <p:anim calcmode="lin" valueType="num">
                                      <p:cBhvr>
                                        <p:cTn id="93" dur="1000" fill="hold"/>
                                        <p:tgtEl>
                                          <p:spTgt spid="25"/>
                                        </p:tgtEl>
                                        <p:attrNameLst>
                                          <p:attrName>ppt_w</p:attrName>
                                        </p:attrNameLst>
                                      </p:cBhvr>
                                      <p:tavLst>
                                        <p:tav tm="0">
                                          <p:val>
                                            <p:fltVal val="0"/>
                                          </p:val>
                                        </p:tav>
                                        <p:tav tm="100000">
                                          <p:val>
                                            <p:strVal val="#ppt_w"/>
                                          </p:val>
                                        </p:tav>
                                      </p:tavLst>
                                    </p:anim>
                                    <p:anim calcmode="lin" valueType="num">
                                      <p:cBhvr>
                                        <p:cTn id="94" dur="1000" fill="hold"/>
                                        <p:tgtEl>
                                          <p:spTgt spid="25"/>
                                        </p:tgtEl>
                                        <p:attrNameLst>
                                          <p:attrName>ppt_h</p:attrName>
                                        </p:attrNameLst>
                                      </p:cBhvr>
                                      <p:tavLst>
                                        <p:tav tm="0">
                                          <p:val>
                                            <p:fltVal val="0"/>
                                          </p:val>
                                        </p:tav>
                                        <p:tav tm="100000">
                                          <p:val>
                                            <p:strVal val="#ppt_h"/>
                                          </p:val>
                                        </p:tav>
                                      </p:tavLst>
                                    </p:anim>
                                    <p:anim calcmode="lin" valueType="num">
                                      <p:cBhvr>
                                        <p:cTn id="95" dur="1000" fill="hold"/>
                                        <p:tgtEl>
                                          <p:spTgt spid="25"/>
                                        </p:tgtEl>
                                        <p:attrNameLst>
                                          <p:attrName>style.rotation</p:attrName>
                                        </p:attrNameLst>
                                      </p:cBhvr>
                                      <p:tavLst>
                                        <p:tav tm="0">
                                          <p:val>
                                            <p:fltVal val="90"/>
                                          </p:val>
                                        </p:tav>
                                        <p:tav tm="100000">
                                          <p:val>
                                            <p:fltVal val="0"/>
                                          </p:val>
                                        </p:tav>
                                      </p:tavLst>
                                    </p:anim>
                                    <p:animEffect transition="in" filter="fade">
                                      <p:cBhvr>
                                        <p:cTn id="96" dur="1000"/>
                                        <p:tgtEl>
                                          <p:spTgt spid="25"/>
                                        </p:tgtEl>
                                      </p:cBhvr>
                                    </p:animEffect>
                                  </p:childTnLst>
                                </p:cTn>
                              </p:par>
                            </p:childTnLst>
                          </p:cTn>
                        </p:par>
                        <p:par>
                          <p:cTn id="97" fill="hold">
                            <p:stCondLst>
                              <p:cond delay="4000"/>
                            </p:stCondLst>
                            <p:childTnLst>
                              <p:par>
                                <p:cTn id="98" presetID="2" presetClass="entr" presetSubtype="4" fill="hold" grpId="0" nodeType="afterEffect">
                                  <p:stCondLst>
                                    <p:cond delay="0"/>
                                  </p:stCondLst>
                                  <p:childTnLst>
                                    <p:set>
                                      <p:cBhvr>
                                        <p:cTn id="99" dur="1" fill="hold">
                                          <p:stCondLst>
                                            <p:cond delay="0"/>
                                          </p:stCondLst>
                                        </p:cTn>
                                        <p:tgtEl>
                                          <p:spTgt spid="26"/>
                                        </p:tgtEl>
                                        <p:attrNameLst>
                                          <p:attrName>style.visibility</p:attrName>
                                        </p:attrNameLst>
                                      </p:cBhvr>
                                      <p:to>
                                        <p:strVal val="visible"/>
                                      </p:to>
                                    </p:set>
                                    <p:anim calcmode="lin" valueType="num">
                                      <p:cBhvr additive="base">
                                        <p:cTn id="100" dur="500" fill="hold"/>
                                        <p:tgtEl>
                                          <p:spTgt spid="26"/>
                                        </p:tgtEl>
                                        <p:attrNameLst>
                                          <p:attrName>ppt_x</p:attrName>
                                        </p:attrNameLst>
                                      </p:cBhvr>
                                      <p:tavLst>
                                        <p:tav tm="0">
                                          <p:val>
                                            <p:strVal val="#ppt_x"/>
                                          </p:val>
                                        </p:tav>
                                        <p:tav tm="100000">
                                          <p:val>
                                            <p:strVal val="#ppt_x"/>
                                          </p:val>
                                        </p:tav>
                                      </p:tavLst>
                                    </p:anim>
                                    <p:anim calcmode="lin" valueType="num">
                                      <p:cBhvr additive="base">
                                        <p:cTn id="10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Graphic spid="15" grpId="0">
        <p:bldAsOne/>
      </p:bldGraphic>
      <p:bldP spid="16" grpId="0"/>
      <p:bldGraphic spid="19" grpId="0">
        <p:bldAsOne/>
      </p:bldGraphic>
      <p:bldP spid="20" grpId="0"/>
      <p:bldGraphic spid="22" grpId="0">
        <p:bldAsOne/>
      </p:bldGraphic>
      <p:bldP spid="23" grpId="0"/>
      <p:bldGraphic spid="25" grpId="0">
        <p:bldAsOne/>
      </p:bldGraphic>
      <p:bldP spid="26" grpId="0"/>
      <p:bldP spid="29" grpId="0"/>
      <p:bldP spid="30" grpId="0"/>
      <p:bldP spid="31" grpId="0"/>
      <p:bldP spid="32" grpId="0"/>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实验验证</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069EB43D-BDA2-4601-963B-5DA3605534C1}"/>
              </a:ext>
            </a:extLst>
          </p:cNvPr>
          <p:cNvGrpSpPr/>
          <p:nvPr/>
        </p:nvGrpSpPr>
        <p:grpSpPr>
          <a:xfrm>
            <a:off x="704850" y="1843314"/>
            <a:ext cx="7037614" cy="3688010"/>
            <a:chOff x="704850" y="1843314"/>
            <a:chExt cx="7037614" cy="3688010"/>
          </a:xfrm>
        </p:grpSpPr>
        <p:sp>
          <p:nvSpPr>
            <p:cNvPr id="18" name="矩形: 圆角 17">
              <a:extLst>
                <a:ext uri="{FF2B5EF4-FFF2-40B4-BE49-F238E27FC236}">
                  <a16:creationId xmlns:a16="http://schemas.microsoft.com/office/drawing/2014/main" id="{74FCFE1D-50D1-41A2-8B3B-8D852A010A73}"/>
                </a:ext>
              </a:extLst>
            </p:cNvPr>
            <p:cNvSpPr/>
            <p:nvPr/>
          </p:nvSpPr>
          <p:spPr>
            <a:xfrm>
              <a:off x="704850" y="1843314"/>
              <a:ext cx="7037614" cy="3688010"/>
            </a:xfrm>
            <a:prstGeom prst="roundRect">
              <a:avLst>
                <a:gd name="adj" fmla="val 6041"/>
              </a:avLst>
            </a:prstGeom>
            <a:blipFill dpi="0" rotWithShape="1">
              <a:blip r:embed="rId2"/>
              <a:srcRect/>
              <a:stretch>
                <a:fillRect t="-18156" b="-1815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a:extLst>
                <a:ext uri="{FF2B5EF4-FFF2-40B4-BE49-F238E27FC236}">
                  <a16:creationId xmlns:a16="http://schemas.microsoft.com/office/drawing/2014/main" id="{1EDF116F-8A63-4019-B15C-F478AAA5F2F8}"/>
                </a:ext>
              </a:extLst>
            </p:cNvPr>
            <p:cNvSpPr/>
            <p:nvPr/>
          </p:nvSpPr>
          <p:spPr>
            <a:xfrm>
              <a:off x="704850" y="1843314"/>
              <a:ext cx="7037614" cy="3688010"/>
            </a:xfrm>
            <a:prstGeom prst="roundRect">
              <a:avLst>
                <a:gd name="adj" fmla="val 6041"/>
              </a:avLst>
            </a:prstGeom>
            <a:gradFill flip="none" rotWithShape="1">
              <a:gsLst>
                <a:gs pos="0">
                  <a:srgbClr val="4C678E">
                    <a:alpha val="94000"/>
                  </a:srgbClr>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5" name="矩形: 圆角 14">
            <a:extLst>
              <a:ext uri="{FF2B5EF4-FFF2-40B4-BE49-F238E27FC236}">
                <a16:creationId xmlns:a16="http://schemas.microsoft.com/office/drawing/2014/main" id="{8F958308-7323-487D-A3B2-E7F8102E8E84}"/>
              </a:ext>
            </a:extLst>
          </p:cNvPr>
          <p:cNvSpPr/>
          <p:nvPr/>
        </p:nvSpPr>
        <p:spPr>
          <a:xfrm>
            <a:off x="7916636" y="1843314"/>
            <a:ext cx="3570514" cy="3688010"/>
          </a:xfrm>
          <a:prstGeom prst="roundRect">
            <a:avLst>
              <a:gd name="adj" fmla="val 6041"/>
            </a:avLst>
          </a:prstGeom>
          <a:blipFill dpi="0" rotWithShape="1">
            <a:blip r:embed="rId3"/>
            <a:srcRect/>
            <a:stretch>
              <a:fillRect l="-27468" r="-2746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9" name="组合 18">
            <a:extLst>
              <a:ext uri="{FF2B5EF4-FFF2-40B4-BE49-F238E27FC236}">
                <a16:creationId xmlns:a16="http://schemas.microsoft.com/office/drawing/2014/main" id="{7F3F6728-E93F-42C1-B1B2-237E88C09F9D}"/>
              </a:ext>
            </a:extLst>
          </p:cNvPr>
          <p:cNvGrpSpPr/>
          <p:nvPr/>
        </p:nvGrpSpPr>
        <p:grpSpPr>
          <a:xfrm>
            <a:off x="985764" y="2232783"/>
            <a:ext cx="2818190" cy="2818190"/>
            <a:chOff x="1028700" y="1853169"/>
            <a:chExt cx="787400" cy="787400"/>
          </a:xfrm>
        </p:grpSpPr>
        <p:sp>
          <p:nvSpPr>
            <p:cNvPr id="20" name="椭圆 19">
              <a:extLst>
                <a:ext uri="{FF2B5EF4-FFF2-40B4-BE49-F238E27FC236}">
                  <a16:creationId xmlns:a16="http://schemas.microsoft.com/office/drawing/2014/main" id="{50229A44-9103-41C5-89CB-880B7686E2E0}"/>
                </a:ext>
              </a:extLst>
            </p:cNvPr>
            <p:cNvSpPr/>
            <p:nvPr/>
          </p:nvSpPr>
          <p:spPr>
            <a:xfrm>
              <a:off x="1028700" y="1853169"/>
              <a:ext cx="787400" cy="787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1" name="椭圆 45">
              <a:extLst>
                <a:ext uri="{FF2B5EF4-FFF2-40B4-BE49-F238E27FC236}">
                  <a16:creationId xmlns:a16="http://schemas.microsoft.com/office/drawing/2014/main" id="{5031CC4F-6EF1-43CD-84EF-6E37267B7A96}"/>
                </a:ext>
              </a:extLst>
            </p:cNvPr>
            <p:cNvSpPr/>
            <p:nvPr/>
          </p:nvSpPr>
          <p:spPr>
            <a:xfrm>
              <a:off x="1179313" y="2004923"/>
              <a:ext cx="486174" cy="483891"/>
            </a:xfrm>
            <a:custGeom>
              <a:avLst/>
              <a:gdLst>
                <a:gd name="connsiteX0" fmla="*/ 239712 w 338138"/>
                <a:gd name="connsiteY0" fmla="*/ 261938 h 336550"/>
                <a:gd name="connsiteX1" fmla="*/ 179387 w 338138"/>
                <a:gd name="connsiteY1" fmla="*/ 269796 h 336550"/>
                <a:gd name="connsiteX2" fmla="*/ 179387 w 338138"/>
                <a:gd name="connsiteY2" fmla="*/ 314326 h 336550"/>
                <a:gd name="connsiteX3" fmla="*/ 239712 w 338138"/>
                <a:gd name="connsiteY3" fmla="*/ 261938 h 336550"/>
                <a:gd name="connsiteX4" fmla="*/ 100012 w 338138"/>
                <a:gd name="connsiteY4" fmla="*/ 261938 h 336550"/>
                <a:gd name="connsiteX5" fmla="*/ 158750 w 338138"/>
                <a:gd name="connsiteY5" fmla="*/ 314326 h 336550"/>
                <a:gd name="connsiteX6" fmla="*/ 158750 w 338138"/>
                <a:gd name="connsiteY6" fmla="*/ 269796 h 336550"/>
                <a:gd name="connsiteX7" fmla="*/ 100012 w 338138"/>
                <a:gd name="connsiteY7" fmla="*/ 261938 h 336550"/>
                <a:gd name="connsiteX8" fmla="*/ 301625 w 338138"/>
                <a:gd name="connsiteY8" fmla="*/ 231775 h 336550"/>
                <a:gd name="connsiteX9" fmla="*/ 264741 w 338138"/>
                <a:gd name="connsiteY9" fmla="*/ 252603 h 336550"/>
                <a:gd name="connsiteX10" fmla="*/ 239712 w 338138"/>
                <a:gd name="connsiteY10" fmla="*/ 296863 h 336550"/>
                <a:gd name="connsiteX11" fmla="*/ 301625 w 338138"/>
                <a:gd name="connsiteY11" fmla="*/ 231775 h 336550"/>
                <a:gd name="connsiteX12" fmla="*/ 36512 w 338138"/>
                <a:gd name="connsiteY12" fmla="*/ 231775 h 336550"/>
                <a:gd name="connsiteX13" fmla="*/ 98425 w 338138"/>
                <a:gd name="connsiteY13" fmla="*/ 296863 h 336550"/>
                <a:gd name="connsiteX14" fmla="*/ 73396 w 338138"/>
                <a:gd name="connsiteY14" fmla="*/ 252603 h 336550"/>
                <a:gd name="connsiteX15" fmla="*/ 36512 w 338138"/>
                <a:gd name="connsiteY15" fmla="*/ 231775 h 336550"/>
                <a:gd name="connsiteX16" fmla="*/ 279747 w 338138"/>
                <a:gd name="connsiteY16" fmla="*/ 179388 h 336550"/>
                <a:gd name="connsiteX17" fmla="*/ 273050 w 338138"/>
                <a:gd name="connsiteY17" fmla="*/ 225426 h 336550"/>
                <a:gd name="connsiteX18" fmla="*/ 315913 w 338138"/>
                <a:gd name="connsiteY18" fmla="*/ 179388 h 336550"/>
                <a:gd name="connsiteX19" fmla="*/ 279747 w 338138"/>
                <a:gd name="connsiteY19" fmla="*/ 179388 h 336550"/>
                <a:gd name="connsiteX20" fmla="*/ 179387 w 338138"/>
                <a:gd name="connsiteY20" fmla="*/ 179388 h 336550"/>
                <a:gd name="connsiteX21" fmla="*/ 179387 w 338138"/>
                <a:gd name="connsiteY21" fmla="*/ 249238 h 336550"/>
                <a:gd name="connsiteX22" fmla="*/ 249501 w 338138"/>
                <a:gd name="connsiteY22" fmla="*/ 236059 h 336550"/>
                <a:gd name="connsiteX23" fmla="*/ 258762 w 338138"/>
                <a:gd name="connsiteY23" fmla="*/ 179388 h 336550"/>
                <a:gd name="connsiteX24" fmla="*/ 179387 w 338138"/>
                <a:gd name="connsiteY24" fmla="*/ 179388 h 336550"/>
                <a:gd name="connsiteX25" fmla="*/ 273050 w 338138"/>
                <a:gd name="connsiteY25" fmla="*/ 111125 h 336550"/>
                <a:gd name="connsiteX26" fmla="*/ 279747 w 338138"/>
                <a:gd name="connsiteY26" fmla="*/ 157163 h 336550"/>
                <a:gd name="connsiteX27" fmla="*/ 315913 w 338138"/>
                <a:gd name="connsiteY27" fmla="*/ 157163 h 336550"/>
                <a:gd name="connsiteX28" fmla="*/ 273050 w 338138"/>
                <a:gd name="connsiteY28" fmla="*/ 111125 h 336550"/>
                <a:gd name="connsiteX29" fmla="*/ 179387 w 338138"/>
                <a:gd name="connsiteY29" fmla="*/ 87313 h 336550"/>
                <a:gd name="connsiteX30" fmla="*/ 179387 w 338138"/>
                <a:gd name="connsiteY30" fmla="*/ 157163 h 336550"/>
                <a:gd name="connsiteX31" fmla="*/ 258762 w 338138"/>
                <a:gd name="connsiteY31" fmla="*/ 157163 h 336550"/>
                <a:gd name="connsiteX32" fmla="*/ 249501 w 338138"/>
                <a:gd name="connsiteY32" fmla="*/ 100492 h 336550"/>
                <a:gd name="connsiteX33" fmla="*/ 179387 w 338138"/>
                <a:gd name="connsiteY33" fmla="*/ 87313 h 336550"/>
                <a:gd name="connsiteX34" fmla="*/ 239712 w 338138"/>
                <a:gd name="connsiteY34" fmla="*/ 39688 h 336550"/>
                <a:gd name="connsiteX35" fmla="*/ 264741 w 338138"/>
                <a:gd name="connsiteY35" fmla="*/ 83948 h 336550"/>
                <a:gd name="connsiteX36" fmla="*/ 301625 w 338138"/>
                <a:gd name="connsiteY36" fmla="*/ 104776 h 336550"/>
                <a:gd name="connsiteX37" fmla="*/ 239712 w 338138"/>
                <a:gd name="connsiteY37" fmla="*/ 39688 h 336550"/>
                <a:gd name="connsiteX38" fmla="*/ 89694 w 338138"/>
                <a:gd name="connsiteY38" fmla="*/ 31750 h 336550"/>
                <a:gd name="connsiteX39" fmla="*/ 61912 w 338138"/>
                <a:gd name="connsiteY39" fmla="*/ 59532 h 336550"/>
                <a:gd name="connsiteX40" fmla="*/ 89694 w 338138"/>
                <a:gd name="connsiteY40" fmla="*/ 87314 h 336550"/>
                <a:gd name="connsiteX41" fmla="*/ 117476 w 338138"/>
                <a:gd name="connsiteY41" fmla="*/ 59532 h 336550"/>
                <a:gd name="connsiteX42" fmla="*/ 89694 w 338138"/>
                <a:gd name="connsiteY42" fmla="*/ 31750 h 336550"/>
                <a:gd name="connsiteX43" fmla="*/ 179387 w 338138"/>
                <a:gd name="connsiteY43" fmla="*/ 22225 h 336550"/>
                <a:gd name="connsiteX44" fmla="*/ 179387 w 338138"/>
                <a:gd name="connsiteY44" fmla="*/ 66755 h 336550"/>
                <a:gd name="connsiteX45" fmla="*/ 239712 w 338138"/>
                <a:gd name="connsiteY45" fmla="*/ 74613 h 336550"/>
                <a:gd name="connsiteX46" fmla="*/ 179387 w 338138"/>
                <a:gd name="connsiteY46" fmla="*/ 22225 h 336550"/>
                <a:gd name="connsiteX47" fmla="*/ 169069 w 338138"/>
                <a:gd name="connsiteY47" fmla="*/ 0 h 336550"/>
                <a:gd name="connsiteX48" fmla="*/ 338138 w 338138"/>
                <a:gd name="connsiteY48" fmla="*/ 157758 h 336550"/>
                <a:gd name="connsiteX49" fmla="*/ 338138 w 338138"/>
                <a:gd name="connsiteY49" fmla="*/ 178792 h 336550"/>
                <a:gd name="connsiteX50" fmla="*/ 169069 w 338138"/>
                <a:gd name="connsiteY50" fmla="*/ 336550 h 336550"/>
                <a:gd name="connsiteX51" fmla="*/ 0 w 338138"/>
                <a:gd name="connsiteY51" fmla="*/ 178792 h 336550"/>
                <a:gd name="connsiteX52" fmla="*/ 0 w 338138"/>
                <a:gd name="connsiteY52" fmla="*/ 157758 h 336550"/>
                <a:gd name="connsiteX53" fmla="*/ 21133 w 338138"/>
                <a:gd name="connsiteY53" fmla="*/ 86767 h 336550"/>
                <a:gd name="connsiteX54" fmla="*/ 38305 w 338138"/>
                <a:gd name="connsiteY54" fmla="*/ 131465 h 336550"/>
                <a:gd name="connsiteX55" fmla="*/ 22454 w 338138"/>
                <a:gd name="connsiteY55" fmla="*/ 157758 h 336550"/>
                <a:gd name="connsiteX56" fmla="*/ 47551 w 338138"/>
                <a:gd name="connsiteY56" fmla="*/ 157758 h 336550"/>
                <a:gd name="connsiteX57" fmla="*/ 55476 w 338138"/>
                <a:gd name="connsiteY57" fmla="*/ 178792 h 336550"/>
                <a:gd name="connsiteX58" fmla="*/ 22454 w 338138"/>
                <a:gd name="connsiteY58" fmla="*/ 178792 h 336550"/>
                <a:gd name="connsiteX59" fmla="*/ 64722 w 338138"/>
                <a:gd name="connsiteY59" fmla="*/ 224805 h 336550"/>
                <a:gd name="connsiteX60" fmla="*/ 58117 w 338138"/>
                <a:gd name="connsiteY60" fmla="*/ 187995 h 336550"/>
                <a:gd name="connsiteX61" fmla="*/ 73968 w 338138"/>
                <a:gd name="connsiteY61" fmla="*/ 228749 h 336550"/>
                <a:gd name="connsiteX62" fmla="*/ 84534 w 338138"/>
                <a:gd name="connsiteY62" fmla="*/ 257671 h 336550"/>
                <a:gd name="connsiteX63" fmla="*/ 93780 w 338138"/>
                <a:gd name="connsiteY63" fmla="*/ 237952 h 336550"/>
                <a:gd name="connsiteX64" fmla="*/ 158502 w 338138"/>
                <a:gd name="connsiteY64" fmla="*/ 248469 h 336550"/>
                <a:gd name="connsiteX65" fmla="*/ 158502 w 338138"/>
                <a:gd name="connsiteY65" fmla="*/ 178792 h 336550"/>
                <a:gd name="connsiteX66" fmla="*/ 118877 w 338138"/>
                <a:gd name="connsiteY66" fmla="*/ 178792 h 336550"/>
                <a:gd name="connsiteX67" fmla="*/ 128122 w 338138"/>
                <a:gd name="connsiteY67" fmla="*/ 157758 h 336550"/>
                <a:gd name="connsiteX68" fmla="*/ 158502 w 338138"/>
                <a:gd name="connsiteY68" fmla="*/ 157758 h 336550"/>
                <a:gd name="connsiteX69" fmla="*/ 158502 w 338138"/>
                <a:gd name="connsiteY69" fmla="*/ 88081 h 336550"/>
                <a:gd name="connsiteX70" fmla="*/ 157181 w 338138"/>
                <a:gd name="connsiteY70" fmla="*/ 88081 h 336550"/>
                <a:gd name="connsiteX71" fmla="*/ 158502 w 338138"/>
                <a:gd name="connsiteY71" fmla="*/ 85452 h 336550"/>
                <a:gd name="connsiteX72" fmla="*/ 162465 w 338138"/>
                <a:gd name="connsiteY72" fmla="*/ 59159 h 336550"/>
                <a:gd name="connsiteX73" fmla="*/ 158502 w 338138"/>
                <a:gd name="connsiteY73" fmla="*/ 35495 h 336550"/>
                <a:gd name="connsiteX74" fmla="*/ 158502 w 338138"/>
                <a:gd name="connsiteY74" fmla="*/ 22349 h 336550"/>
                <a:gd name="connsiteX75" fmla="*/ 153219 w 338138"/>
                <a:gd name="connsiteY75" fmla="*/ 23664 h 336550"/>
                <a:gd name="connsiteX76" fmla="*/ 136048 w 338138"/>
                <a:gd name="connsiteY76" fmla="*/ 3944 h 336550"/>
                <a:gd name="connsiteX77" fmla="*/ 169069 w 338138"/>
                <a:gd name="connsiteY77" fmla="*/ 0 h 336550"/>
                <a:gd name="connsiteX78" fmla="*/ 90348 w 338138"/>
                <a:gd name="connsiteY78" fmla="*/ 0 h 336550"/>
                <a:gd name="connsiteX79" fmla="*/ 149225 w 338138"/>
                <a:gd name="connsiteY79" fmla="*/ 59251 h 336550"/>
                <a:gd name="connsiteX80" fmla="*/ 145300 w 338138"/>
                <a:gd name="connsiteY80" fmla="*/ 80318 h 336550"/>
                <a:gd name="connsiteX81" fmla="*/ 86422 w 338138"/>
                <a:gd name="connsiteY81" fmla="*/ 223838 h 336550"/>
                <a:gd name="connsiteX82" fmla="*/ 34087 w 338138"/>
                <a:gd name="connsiteY82" fmla="*/ 79002 h 336550"/>
                <a:gd name="connsiteX83" fmla="*/ 30162 w 338138"/>
                <a:gd name="connsiteY83" fmla="*/ 59251 h 336550"/>
                <a:gd name="connsiteX84" fmla="*/ 90348 w 338138"/>
                <a:gd name="connsiteY8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8138" h="336550">
                  <a:moveTo>
                    <a:pt x="239712" y="261938"/>
                  </a:moveTo>
                  <a:cubicBezTo>
                    <a:pt x="220944" y="267177"/>
                    <a:pt x="200836" y="269796"/>
                    <a:pt x="179387" y="269796"/>
                  </a:cubicBezTo>
                  <a:cubicBezTo>
                    <a:pt x="179387" y="269796"/>
                    <a:pt x="179387" y="269796"/>
                    <a:pt x="179387" y="314326"/>
                  </a:cubicBezTo>
                  <a:cubicBezTo>
                    <a:pt x="203517" y="310397"/>
                    <a:pt x="224966" y="290752"/>
                    <a:pt x="239712" y="261938"/>
                  </a:cubicBezTo>
                  <a:close/>
                  <a:moveTo>
                    <a:pt x="100012" y="261938"/>
                  </a:moveTo>
                  <a:cubicBezTo>
                    <a:pt x="114370" y="290752"/>
                    <a:pt x="135255" y="310397"/>
                    <a:pt x="158750" y="314326"/>
                  </a:cubicBezTo>
                  <a:lnTo>
                    <a:pt x="158750" y="269796"/>
                  </a:lnTo>
                  <a:cubicBezTo>
                    <a:pt x="137865" y="269796"/>
                    <a:pt x="118286" y="267177"/>
                    <a:pt x="100012" y="261938"/>
                  </a:cubicBezTo>
                  <a:close/>
                  <a:moveTo>
                    <a:pt x="301625" y="231775"/>
                  </a:moveTo>
                  <a:cubicBezTo>
                    <a:pt x="291087" y="239586"/>
                    <a:pt x="279231" y="247396"/>
                    <a:pt x="264741" y="252603"/>
                  </a:cubicBezTo>
                  <a:cubicBezTo>
                    <a:pt x="258154" y="269526"/>
                    <a:pt x="250250" y="283846"/>
                    <a:pt x="239712" y="296863"/>
                  </a:cubicBezTo>
                  <a:cubicBezTo>
                    <a:pt x="267375" y="281242"/>
                    <a:pt x="288452" y="259112"/>
                    <a:pt x="301625" y="231775"/>
                  </a:cubicBezTo>
                  <a:close/>
                  <a:moveTo>
                    <a:pt x="36512" y="231775"/>
                  </a:moveTo>
                  <a:cubicBezTo>
                    <a:pt x="49685" y="259112"/>
                    <a:pt x="72079" y="281242"/>
                    <a:pt x="98425" y="296863"/>
                  </a:cubicBezTo>
                  <a:cubicBezTo>
                    <a:pt x="87886" y="283846"/>
                    <a:pt x="79983" y="269526"/>
                    <a:pt x="73396" y="252603"/>
                  </a:cubicBezTo>
                  <a:cubicBezTo>
                    <a:pt x="58906" y="247396"/>
                    <a:pt x="47050" y="239586"/>
                    <a:pt x="36512" y="231775"/>
                  </a:cubicBezTo>
                  <a:close/>
                  <a:moveTo>
                    <a:pt x="279747" y="179388"/>
                  </a:moveTo>
                  <a:cubicBezTo>
                    <a:pt x="279747" y="195173"/>
                    <a:pt x="277069" y="210957"/>
                    <a:pt x="273050" y="225426"/>
                  </a:cubicBezTo>
                  <a:cubicBezTo>
                    <a:pt x="295821" y="213588"/>
                    <a:pt x="310555" y="196488"/>
                    <a:pt x="315913" y="179388"/>
                  </a:cubicBezTo>
                  <a:cubicBezTo>
                    <a:pt x="315913" y="179388"/>
                    <a:pt x="315913" y="179388"/>
                    <a:pt x="279747" y="179388"/>
                  </a:cubicBezTo>
                  <a:close/>
                  <a:moveTo>
                    <a:pt x="179387" y="179388"/>
                  </a:moveTo>
                  <a:cubicBezTo>
                    <a:pt x="179387" y="179388"/>
                    <a:pt x="179387" y="179388"/>
                    <a:pt x="179387" y="249238"/>
                  </a:cubicBezTo>
                  <a:cubicBezTo>
                    <a:pt x="204522" y="249238"/>
                    <a:pt x="228335" y="243966"/>
                    <a:pt x="249501" y="236059"/>
                  </a:cubicBezTo>
                  <a:cubicBezTo>
                    <a:pt x="254793" y="218926"/>
                    <a:pt x="257439" y="200475"/>
                    <a:pt x="258762" y="179388"/>
                  </a:cubicBezTo>
                  <a:cubicBezTo>
                    <a:pt x="258762" y="179388"/>
                    <a:pt x="258762" y="179388"/>
                    <a:pt x="179387" y="179388"/>
                  </a:cubicBezTo>
                  <a:close/>
                  <a:moveTo>
                    <a:pt x="273050" y="111125"/>
                  </a:moveTo>
                  <a:cubicBezTo>
                    <a:pt x="277069" y="125594"/>
                    <a:pt x="279747" y="141379"/>
                    <a:pt x="279747" y="157163"/>
                  </a:cubicBezTo>
                  <a:lnTo>
                    <a:pt x="315913" y="157163"/>
                  </a:lnTo>
                  <a:cubicBezTo>
                    <a:pt x="310555" y="140063"/>
                    <a:pt x="295821" y="122963"/>
                    <a:pt x="273050" y="111125"/>
                  </a:cubicBezTo>
                  <a:close/>
                  <a:moveTo>
                    <a:pt x="179387" y="87313"/>
                  </a:moveTo>
                  <a:lnTo>
                    <a:pt x="179387" y="157163"/>
                  </a:lnTo>
                  <a:cubicBezTo>
                    <a:pt x="179387" y="157163"/>
                    <a:pt x="179387" y="157163"/>
                    <a:pt x="258762" y="157163"/>
                  </a:cubicBezTo>
                  <a:cubicBezTo>
                    <a:pt x="257439" y="136076"/>
                    <a:pt x="254793" y="117625"/>
                    <a:pt x="249501" y="100492"/>
                  </a:cubicBezTo>
                  <a:cubicBezTo>
                    <a:pt x="228335" y="92585"/>
                    <a:pt x="204522" y="87313"/>
                    <a:pt x="179387" y="87313"/>
                  </a:cubicBezTo>
                  <a:close/>
                  <a:moveTo>
                    <a:pt x="239712" y="39688"/>
                  </a:moveTo>
                  <a:cubicBezTo>
                    <a:pt x="250250" y="52705"/>
                    <a:pt x="258154" y="67025"/>
                    <a:pt x="264741" y="83948"/>
                  </a:cubicBezTo>
                  <a:cubicBezTo>
                    <a:pt x="279231" y="89155"/>
                    <a:pt x="291087" y="96965"/>
                    <a:pt x="301625" y="104776"/>
                  </a:cubicBezTo>
                  <a:cubicBezTo>
                    <a:pt x="288452" y="77439"/>
                    <a:pt x="267375" y="55309"/>
                    <a:pt x="239712" y="39688"/>
                  </a:cubicBezTo>
                  <a:close/>
                  <a:moveTo>
                    <a:pt x="89694" y="31750"/>
                  </a:moveTo>
                  <a:cubicBezTo>
                    <a:pt x="74350" y="31750"/>
                    <a:pt x="61912" y="44188"/>
                    <a:pt x="61912" y="59532"/>
                  </a:cubicBezTo>
                  <a:cubicBezTo>
                    <a:pt x="61912" y="74876"/>
                    <a:pt x="74350" y="87314"/>
                    <a:pt x="89694" y="87314"/>
                  </a:cubicBezTo>
                  <a:cubicBezTo>
                    <a:pt x="105038" y="87314"/>
                    <a:pt x="117476" y="74876"/>
                    <a:pt x="117476" y="59532"/>
                  </a:cubicBezTo>
                  <a:cubicBezTo>
                    <a:pt x="117476" y="44188"/>
                    <a:pt x="105038" y="31750"/>
                    <a:pt x="89694" y="31750"/>
                  </a:cubicBezTo>
                  <a:close/>
                  <a:moveTo>
                    <a:pt x="179387" y="22225"/>
                  </a:moveTo>
                  <a:lnTo>
                    <a:pt x="179387" y="66755"/>
                  </a:lnTo>
                  <a:cubicBezTo>
                    <a:pt x="200836" y="66755"/>
                    <a:pt x="220944" y="69374"/>
                    <a:pt x="239712" y="74613"/>
                  </a:cubicBezTo>
                  <a:cubicBezTo>
                    <a:pt x="224966" y="45799"/>
                    <a:pt x="203517" y="26154"/>
                    <a:pt x="179387" y="22225"/>
                  </a:cubicBezTo>
                  <a:close/>
                  <a:moveTo>
                    <a:pt x="169069" y="0"/>
                  </a:moveTo>
                  <a:cubicBezTo>
                    <a:pt x="258887" y="0"/>
                    <a:pt x="331534" y="69676"/>
                    <a:pt x="338138" y="157758"/>
                  </a:cubicBezTo>
                  <a:lnTo>
                    <a:pt x="338138" y="178792"/>
                  </a:lnTo>
                  <a:cubicBezTo>
                    <a:pt x="331534" y="266874"/>
                    <a:pt x="258887" y="336550"/>
                    <a:pt x="169069" y="336550"/>
                  </a:cubicBezTo>
                  <a:cubicBezTo>
                    <a:pt x="79251" y="336550"/>
                    <a:pt x="6604" y="266874"/>
                    <a:pt x="0" y="178792"/>
                  </a:cubicBezTo>
                  <a:cubicBezTo>
                    <a:pt x="0" y="178792"/>
                    <a:pt x="0" y="178792"/>
                    <a:pt x="0" y="157758"/>
                  </a:cubicBezTo>
                  <a:cubicBezTo>
                    <a:pt x="2642" y="131465"/>
                    <a:pt x="9246" y="107801"/>
                    <a:pt x="21133" y="86767"/>
                  </a:cubicBezTo>
                  <a:cubicBezTo>
                    <a:pt x="25096" y="95969"/>
                    <a:pt x="30379" y="113060"/>
                    <a:pt x="38305" y="131465"/>
                  </a:cubicBezTo>
                  <a:cubicBezTo>
                    <a:pt x="30379" y="139353"/>
                    <a:pt x="25096" y="148555"/>
                    <a:pt x="22454" y="157758"/>
                  </a:cubicBezTo>
                  <a:cubicBezTo>
                    <a:pt x="22454" y="157758"/>
                    <a:pt x="22454" y="157758"/>
                    <a:pt x="47551" y="157758"/>
                  </a:cubicBezTo>
                  <a:cubicBezTo>
                    <a:pt x="50192" y="164331"/>
                    <a:pt x="52834" y="172219"/>
                    <a:pt x="55476" y="178792"/>
                  </a:cubicBezTo>
                  <a:cubicBezTo>
                    <a:pt x="55476" y="178792"/>
                    <a:pt x="55476" y="178792"/>
                    <a:pt x="22454" y="178792"/>
                  </a:cubicBezTo>
                  <a:cubicBezTo>
                    <a:pt x="27738" y="195883"/>
                    <a:pt x="42267" y="212973"/>
                    <a:pt x="64722" y="224805"/>
                  </a:cubicBezTo>
                  <a:cubicBezTo>
                    <a:pt x="62080" y="212973"/>
                    <a:pt x="59438" y="201141"/>
                    <a:pt x="58117" y="187995"/>
                  </a:cubicBezTo>
                  <a:cubicBezTo>
                    <a:pt x="66042" y="210344"/>
                    <a:pt x="72647" y="226120"/>
                    <a:pt x="73968" y="228749"/>
                  </a:cubicBezTo>
                  <a:cubicBezTo>
                    <a:pt x="73968" y="228749"/>
                    <a:pt x="73968" y="228749"/>
                    <a:pt x="84534" y="257671"/>
                  </a:cubicBezTo>
                  <a:cubicBezTo>
                    <a:pt x="84534" y="257671"/>
                    <a:pt x="84534" y="257671"/>
                    <a:pt x="93780" y="237952"/>
                  </a:cubicBezTo>
                  <a:cubicBezTo>
                    <a:pt x="113593" y="243210"/>
                    <a:pt x="134727" y="248469"/>
                    <a:pt x="158502" y="248469"/>
                  </a:cubicBezTo>
                  <a:cubicBezTo>
                    <a:pt x="158502" y="248469"/>
                    <a:pt x="158502" y="248469"/>
                    <a:pt x="158502" y="178792"/>
                  </a:cubicBezTo>
                  <a:cubicBezTo>
                    <a:pt x="158502" y="178792"/>
                    <a:pt x="158502" y="178792"/>
                    <a:pt x="118877" y="178792"/>
                  </a:cubicBezTo>
                  <a:cubicBezTo>
                    <a:pt x="122839" y="172219"/>
                    <a:pt x="125481" y="164331"/>
                    <a:pt x="128122" y="157758"/>
                  </a:cubicBezTo>
                  <a:cubicBezTo>
                    <a:pt x="128122" y="157758"/>
                    <a:pt x="128122" y="157758"/>
                    <a:pt x="158502" y="157758"/>
                  </a:cubicBezTo>
                  <a:cubicBezTo>
                    <a:pt x="158502" y="157758"/>
                    <a:pt x="158502" y="157758"/>
                    <a:pt x="158502" y="88081"/>
                  </a:cubicBezTo>
                  <a:cubicBezTo>
                    <a:pt x="158502" y="88081"/>
                    <a:pt x="157181" y="88081"/>
                    <a:pt x="157181" y="88081"/>
                  </a:cubicBezTo>
                  <a:cubicBezTo>
                    <a:pt x="157181" y="86767"/>
                    <a:pt x="157181" y="85452"/>
                    <a:pt x="158502" y="85452"/>
                  </a:cubicBezTo>
                  <a:cubicBezTo>
                    <a:pt x="161144" y="77564"/>
                    <a:pt x="162465" y="68362"/>
                    <a:pt x="162465" y="59159"/>
                  </a:cubicBezTo>
                  <a:cubicBezTo>
                    <a:pt x="162465" y="51271"/>
                    <a:pt x="161144" y="43383"/>
                    <a:pt x="158502" y="35495"/>
                  </a:cubicBezTo>
                  <a:cubicBezTo>
                    <a:pt x="158502" y="35495"/>
                    <a:pt x="158502" y="35495"/>
                    <a:pt x="158502" y="22349"/>
                  </a:cubicBezTo>
                  <a:cubicBezTo>
                    <a:pt x="157181" y="22349"/>
                    <a:pt x="154539" y="23664"/>
                    <a:pt x="153219" y="23664"/>
                  </a:cubicBezTo>
                  <a:cubicBezTo>
                    <a:pt x="147935" y="15776"/>
                    <a:pt x="142652" y="9202"/>
                    <a:pt x="136048" y="3944"/>
                  </a:cubicBezTo>
                  <a:cubicBezTo>
                    <a:pt x="146614" y="1315"/>
                    <a:pt x="157181" y="0"/>
                    <a:pt x="169069" y="0"/>
                  </a:cubicBezTo>
                  <a:close/>
                  <a:moveTo>
                    <a:pt x="90348" y="0"/>
                  </a:moveTo>
                  <a:cubicBezTo>
                    <a:pt x="123057" y="0"/>
                    <a:pt x="149225" y="26334"/>
                    <a:pt x="149225" y="59251"/>
                  </a:cubicBezTo>
                  <a:cubicBezTo>
                    <a:pt x="149225" y="67151"/>
                    <a:pt x="147916" y="73735"/>
                    <a:pt x="145300" y="80318"/>
                  </a:cubicBezTo>
                  <a:cubicBezTo>
                    <a:pt x="137449" y="104019"/>
                    <a:pt x="86422" y="223838"/>
                    <a:pt x="86422" y="223838"/>
                  </a:cubicBezTo>
                  <a:cubicBezTo>
                    <a:pt x="86422" y="223838"/>
                    <a:pt x="38012" y="93485"/>
                    <a:pt x="34087" y="79002"/>
                  </a:cubicBezTo>
                  <a:cubicBezTo>
                    <a:pt x="31470" y="72418"/>
                    <a:pt x="30162" y="65835"/>
                    <a:pt x="30162" y="59251"/>
                  </a:cubicBezTo>
                  <a:cubicBezTo>
                    <a:pt x="30162" y="26334"/>
                    <a:pt x="57638" y="0"/>
                    <a:pt x="90348" y="0"/>
                  </a:cubicBezTo>
                  <a:close/>
                </a:path>
              </a:pathLst>
            </a:cu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85000"/>
                    <a:lumOff val="15000"/>
                  </a:schemeClr>
                </a:solidFill>
                <a:cs typeface="+mn-ea"/>
                <a:sym typeface="+mn-lt"/>
              </a:endParaRPr>
            </a:p>
          </p:txBody>
        </p:sp>
      </p:grpSp>
      <p:grpSp>
        <p:nvGrpSpPr>
          <p:cNvPr id="22" name="组合 21">
            <a:extLst>
              <a:ext uri="{FF2B5EF4-FFF2-40B4-BE49-F238E27FC236}">
                <a16:creationId xmlns:a16="http://schemas.microsoft.com/office/drawing/2014/main" id="{9753CD28-B0D3-4C34-AB41-E584286E219D}"/>
              </a:ext>
            </a:extLst>
          </p:cNvPr>
          <p:cNvGrpSpPr/>
          <p:nvPr/>
        </p:nvGrpSpPr>
        <p:grpSpPr>
          <a:xfrm>
            <a:off x="4223657" y="2286231"/>
            <a:ext cx="3106057" cy="2801812"/>
            <a:chOff x="1836057" y="2010459"/>
            <a:chExt cx="3106057" cy="2801812"/>
          </a:xfrm>
        </p:grpSpPr>
        <p:sp>
          <p:nvSpPr>
            <p:cNvPr id="23" name="矩形 22">
              <a:extLst>
                <a:ext uri="{FF2B5EF4-FFF2-40B4-BE49-F238E27FC236}">
                  <a16:creationId xmlns:a16="http://schemas.microsoft.com/office/drawing/2014/main" id="{7C8226E2-B272-40B7-B889-76CA2771C0E0}"/>
                </a:ext>
              </a:extLst>
            </p:cNvPr>
            <p:cNvSpPr/>
            <p:nvPr/>
          </p:nvSpPr>
          <p:spPr>
            <a:xfrm>
              <a:off x="1836057" y="2010459"/>
              <a:ext cx="1123274" cy="407291"/>
            </a:xfrm>
            <a:prstGeom prst="rect">
              <a:avLst/>
            </a:prstGeom>
            <a:noFill/>
          </p:spPr>
          <p:txBody>
            <a:bodyPr wrap="square" lIns="0" tIns="0" rIns="0" bIns="0" rtlCol="0">
              <a:spAutoFit/>
            </a:bodyPr>
            <a:lstStyle/>
            <a:p>
              <a:pPr hangingPunct="0">
                <a:lnSpc>
                  <a:spcPct val="150000"/>
                </a:lnSpc>
              </a:pPr>
              <a:r>
                <a:rPr lang="zh-CN" altLang="en-US" sz="2000" b="1" dirty="0">
                  <a:solidFill>
                    <a:schemeClr val="bg1"/>
                  </a:solidFill>
                  <a:cs typeface="+mn-ea"/>
                  <a:sym typeface="+mn-lt"/>
                </a:rPr>
                <a:t>文本标题</a:t>
              </a:r>
            </a:p>
          </p:txBody>
        </p:sp>
        <p:sp>
          <p:nvSpPr>
            <p:cNvPr id="24" name="矩形 23">
              <a:extLst>
                <a:ext uri="{FF2B5EF4-FFF2-40B4-BE49-F238E27FC236}">
                  <a16:creationId xmlns:a16="http://schemas.microsoft.com/office/drawing/2014/main" id="{F383F71D-0D07-4CA6-AE35-814F60B59F88}"/>
                </a:ext>
              </a:extLst>
            </p:cNvPr>
            <p:cNvSpPr/>
            <p:nvPr/>
          </p:nvSpPr>
          <p:spPr>
            <a:xfrm>
              <a:off x="1836057" y="2596280"/>
              <a:ext cx="3106057" cy="2215991"/>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bg1"/>
                  </a:solidFill>
                  <a:cs typeface="+mn-ea"/>
                  <a:sym typeface="+mn-lt"/>
                </a:rPr>
                <a:t>点击这里，输入您的文本文字，更改文字的颜色或者大小属性。还可以设置合适的文字格式</a:t>
              </a:r>
              <a:endParaRPr lang="en-US" altLang="zh-CN" sz="1600" dirty="0">
                <a:solidFill>
                  <a:schemeClr val="bg1"/>
                </a:solidFill>
                <a:cs typeface="+mn-ea"/>
                <a:sym typeface="+mn-lt"/>
              </a:endParaRPr>
            </a:p>
            <a:p>
              <a:pPr algn="just" hangingPunct="0">
                <a:lnSpc>
                  <a:spcPct val="150000"/>
                </a:lnSpc>
              </a:pPr>
              <a:r>
                <a:rPr lang="zh-CN" altLang="en-US" sz="1600" dirty="0">
                  <a:solidFill>
                    <a:schemeClr val="bg1"/>
                  </a:solidFill>
                  <a:cs typeface="+mn-ea"/>
                  <a:sym typeface="+mn-lt"/>
                </a:rPr>
                <a:t>调整文字文本的行间距。点击这里，更改文字的颜色或者大小属性。</a:t>
              </a:r>
            </a:p>
          </p:txBody>
        </p:sp>
      </p:grpSp>
    </p:spTree>
    <p:extLst>
      <p:ext uri="{BB962C8B-B14F-4D97-AF65-F5344CB8AC3E}">
        <p14:creationId xmlns:p14="http://schemas.microsoft.com/office/powerpoint/2010/main" val="785314256"/>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53" presetClass="entr" presetSubtype="16"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par>
                          <p:cTn id="36" fill="hold">
                            <p:stCondLst>
                              <p:cond delay="2500"/>
                            </p:stCondLst>
                            <p:childTnLst>
                              <p:par>
                                <p:cTn id="37" presetID="53" presetClass="entr" presetSubtype="16" fill="hold" nodeType="after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p:cTn id="39" dur="500" fill="hold"/>
                                        <p:tgtEl>
                                          <p:spTgt spid="22"/>
                                        </p:tgtEl>
                                        <p:attrNameLst>
                                          <p:attrName>ppt_w</p:attrName>
                                        </p:attrNameLst>
                                      </p:cBhvr>
                                      <p:tavLst>
                                        <p:tav tm="0">
                                          <p:val>
                                            <p:fltVal val="0"/>
                                          </p:val>
                                        </p:tav>
                                        <p:tav tm="100000">
                                          <p:val>
                                            <p:strVal val="#ppt_w"/>
                                          </p:val>
                                        </p:tav>
                                      </p:tavLst>
                                    </p:anim>
                                    <p:anim calcmode="lin" valueType="num">
                                      <p:cBhvr>
                                        <p:cTn id="40" dur="500" fill="hold"/>
                                        <p:tgtEl>
                                          <p:spTgt spid="22"/>
                                        </p:tgtEl>
                                        <p:attrNameLst>
                                          <p:attrName>ppt_h</p:attrName>
                                        </p:attrNameLst>
                                      </p:cBhvr>
                                      <p:tavLst>
                                        <p:tav tm="0">
                                          <p:val>
                                            <p:fltVal val="0"/>
                                          </p:val>
                                        </p:tav>
                                        <p:tav tm="100000">
                                          <p:val>
                                            <p:strVal val="#ppt_h"/>
                                          </p:val>
                                        </p:tav>
                                      </p:tavLst>
                                    </p:anim>
                                    <p:animEffect transition="in" filter="fade">
                                      <p:cBhvr>
                                        <p:cTn id="4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实验验证</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0" name="组合 9">
            <a:extLst>
              <a:ext uri="{FF2B5EF4-FFF2-40B4-BE49-F238E27FC236}">
                <a16:creationId xmlns:a16="http://schemas.microsoft.com/office/drawing/2014/main" id="{DEDDF835-EE7D-4CE5-BE69-F735EC03DFBF}"/>
              </a:ext>
            </a:extLst>
          </p:cNvPr>
          <p:cNvGrpSpPr/>
          <p:nvPr/>
        </p:nvGrpSpPr>
        <p:grpSpPr>
          <a:xfrm>
            <a:off x="694267" y="2267551"/>
            <a:ext cx="10803467" cy="3009907"/>
            <a:chOff x="694267" y="1788580"/>
            <a:chExt cx="10803467" cy="3009907"/>
          </a:xfrm>
        </p:grpSpPr>
        <p:sp>
          <p:nvSpPr>
            <p:cNvPr id="15" name="椭圆 14">
              <a:extLst>
                <a:ext uri="{FF2B5EF4-FFF2-40B4-BE49-F238E27FC236}">
                  <a16:creationId xmlns:a16="http://schemas.microsoft.com/office/drawing/2014/main" id="{82115B98-1DAA-4F79-9413-DD7C0DD620EA}"/>
                </a:ext>
              </a:extLst>
            </p:cNvPr>
            <p:cNvSpPr/>
            <p:nvPr/>
          </p:nvSpPr>
          <p:spPr>
            <a:xfrm>
              <a:off x="4591047" y="1788580"/>
              <a:ext cx="3009907" cy="3009907"/>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nvGrpSpPr>
            <p:cNvPr id="18" name="组合 17">
              <a:extLst>
                <a:ext uri="{FF2B5EF4-FFF2-40B4-BE49-F238E27FC236}">
                  <a16:creationId xmlns:a16="http://schemas.microsoft.com/office/drawing/2014/main" id="{7552DA73-71F6-4FEB-B1BD-2445C401E6BA}"/>
                </a:ext>
              </a:extLst>
            </p:cNvPr>
            <p:cNvGrpSpPr/>
            <p:nvPr/>
          </p:nvGrpSpPr>
          <p:grpSpPr>
            <a:xfrm>
              <a:off x="3939822" y="1989666"/>
              <a:ext cx="4312356" cy="2607734"/>
              <a:chOff x="4131733" y="2099733"/>
              <a:chExt cx="4312356" cy="2607734"/>
            </a:xfrm>
          </p:grpSpPr>
          <p:sp>
            <p:nvSpPr>
              <p:cNvPr id="19" name="椭圆 18">
                <a:extLst>
                  <a:ext uri="{FF2B5EF4-FFF2-40B4-BE49-F238E27FC236}">
                    <a16:creationId xmlns:a16="http://schemas.microsoft.com/office/drawing/2014/main" id="{2112908B-F20A-477F-8549-F124189DCAD9}"/>
                  </a:ext>
                </a:extLst>
              </p:cNvPr>
              <p:cNvSpPr/>
              <p:nvPr/>
            </p:nvSpPr>
            <p:spPr>
              <a:xfrm>
                <a:off x="8229600" y="2099733"/>
                <a:ext cx="214489" cy="214489"/>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a:extLst>
                  <a:ext uri="{FF2B5EF4-FFF2-40B4-BE49-F238E27FC236}">
                    <a16:creationId xmlns:a16="http://schemas.microsoft.com/office/drawing/2014/main" id="{712F270C-8716-4C32-AA41-D8B1539FC63C}"/>
                  </a:ext>
                </a:extLst>
              </p:cNvPr>
              <p:cNvSpPr/>
              <p:nvPr/>
            </p:nvSpPr>
            <p:spPr>
              <a:xfrm>
                <a:off x="8229600" y="4492978"/>
                <a:ext cx="214489" cy="214489"/>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a:extLst>
                  <a:ext uri="{FF2B5EF4-FFF2-40B4-BE49-F238E27FC236}">
                    <a16:creationId xmlns:a16="http://schemas.microsoft.com/office/drawing/2014/main" id="{5BE8EFBE-70C6-4DB5-982E-370137BA151A}"/>
                  </a:ext>
                </a:extLst>
              </p:cNvPr>
              <p:cNvSpPr/>
              <p:nvPr/>
            </p:nvSpPr>
            <p:spPr>
              <a:xfrm>
                <a:off x="4131733" y="2099733"/>
                <a:ext cx="214489" cy="214489"/>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a:extLst>
                  <a:ext uri="{FF2B5EF4-FFF2-40B4-BE49-F238E27FC236}">
                    <a16:creationId xmlns:a16="http://schemas.microsoft.com/office/drawing/2014/main" id="{5E977162-2458-4B82-87D0-8A71EDD39DC2}"/>
                  </a:ext>
                </a:extLst>
              </p:cNvPr>
              <p:cNvSpPr/>
              <p:nvPr/>
            </p:nvSpPr>
            <p:spPr>
              <a:xfrm>
                <a:off x="4131733" y="4492978"/>
                <a:ext cx="214489" cy="214489"/>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a:extLst>
                <a:ext uri="{FF2B5EF4-FFF2-40B4-BE49-F238E27FC236}">
                  <a16:creationId xmlns:a16="http://schemas.microsoft.com/office/drawing/2014/main" id="{0D0A2420-1263-4FC5-A634-FB1C378FD623}"/>
                </a:ext>
              </a:extLst>
            </p:cNvPr>
            <p:cNvGrpSpPr/>
            <p:nvPr/>
          </p:nvGrpSpPr>
          <p:grpSpPr>
            <a:xfrm>
              <a:off x="694267" y="3462867"/>
              <a:ext cx="10803467" cy="0"/>
              <a:chOff x="767644" y="3465689"/>
              <a:chExt cx="10803467" cy="0"/>
            </a:xfrm>
          </p:grpSpPr>
          <p:cxnSp>
            <p:nvCxnSpPr>
              <p:cNvPr id="24" name="直接连接符 23">
                <a:extLst>
                  <a:ext uri="{FF2B5EF4-FFF2-40B4-BE49-F238E27FC236}">
                    <a16:creationId xmlns:a16="http://schemas.microsoft.com/office/drawing/2014/main" id="{5AC85EEE-A9E4-4C3E-B3E8-B89AB4362367}"/>
                  </a:ext>
                </a:extLst>
              </p:cNvPr>
              <p:cNvCxnSpPr/>
              <p:nvPr/>
            </p:nvCxnSpPr>
            <p:spPr>
              <a:xfrm>
                <a:off x="767644" y="3465689"/>
                <a:ext cx="2991556" cy="0"/>
              </a:xfrm>
              <a:prstGeom prst="line">
                <a:avLst/>
              </a:prstGeom>
              <a:ln>
                <a:solidFill>
                  <a:schemeClr val="bg1">
                    <a:lumMod val="65000"/>
                    <a:alpha val="62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5257444-EDBD-40F0-A67F-8415742B2ECD}"/>
                  </a:ext>
                </a:extLst>
              </p:cNvPr>
              <p:cNvCxnSpPr/>
              <p:nvPr/>
            </p:nvCxnSpPr>
            <p:spPr>
              <a:xfrm>
                <a:off x="8579555" y="3465689"/>
                <a:ext cx="2991556" cy="0"/>
              </a:xfrm>
              <a:prstGeom prst="line">
                <a:avLst/>
              </a:prstGeom>
              <a:ln>
                <a:solidFill>
                  <a:schemeClr val="bg1">
                    <a:lumMod val="65000"/>
                    <a:alpha val="62000"/>
                  </a:schemeClr>
                </a:solidFill>
              </a:ln>
            </p:spPr>
            <p:style>
              <a:lnRef idx="1">
                <a:schemeClr val="accent1"/>
              </a:lnRef>
              <a:fillRef idx="0">
                <a:schemeClr val="accent1"/>
              </a:fillRef>
              <a:effectRef idx="0">
                <a:schemeClr val="accent1"/>
              </a:effectRef>
              <a:fontRef idx="minor">
                <a:schemeClr val="tx1"/>
              </a:fontRef>
            </p:style>
          </p:cxnSp>
        </p:grpSp>
      </p:grpSp>
      <p:sp>
        <p:nvSpPr>
          <p:cNvPr id="26" name="book-closed-tool_59175">
            <a:extLst>
              <a:ext uri="{FF2B5EF4-FFF2-40B4-BE49-F238E27FC236}">
                <a16:creationId xmlns:a16="http://schemas.microsoft.com/office/drawing/2014/main" id="{1E9B9E2D-56AF-4237-9845-581996052254}"/>
              </a:ext>
            </a:extLst>
          </p:cNvPr>
          <p:cNvSpPr>
            <a:spLocks noChangeAspect="1"/>
          </p:cNvSpPr>
          <p:nvPr/>
        </p:nvSpPr>
        <p:spPr bwMode="auto">
          <a:xfrm>
            <a:off x="5312229" y="2913344"/>
            <a:ext cx="1567542" cy="1718320"/>
          </a:xfrm>
          <a:custGeom>
            <a:avLst/>
            <a:gdLst>
              <a:gd name="T0" fmla="*/ 1160 w 1187"/>
              <a:gd name="T1" fmla="*/ 0 h 1303"/>
              <a:gd name="T2" fmla="*/ 1098 w 1187"/>
              <a:gd name="T3" fmla="*/ 0 h 1303"/>
              <a:gd name="T4" fmla="*/ 1071 w 1187"/>
              <a:gd name="T5" fmla="*/ 27 h 1303"/>
              <a:gd name="T6" fmla="*/ 1071 w 1187"/>
              <a:gd name="T7" fmla="*/ 1187 h 1303"/>
              <a:gd name="T8" fmla="*/ 342 w 1187"/>
              <a:gd name="T9" fmla="*/ 1187 h 1303"/>
              <a:gd name="T10" fmla="*/ 246 w 1187"/>
              <a:gd name="T11" fmla="*/ 1091 h 1303"/>
              <a:gd name="T12" fmla="*/ 342 w 1187"/>
              <a:gd name="T13" fmla="*/ 994 h 1303"/>
              <a:gd name="T14" fmla="*/ 911 w 1187"/>
              <a:gd name="T15" fmla="*/ 994 h 1303"/>
              <a:gd name="T16" fmla="*/ 938 w 1187"/>
              <a:gd name="T17" fmla="*/ 968 h 1303"/>
              <a:gd name="T18" fmla="*/ 938 w 1187"/>
              <a:gd name="T19" fmla="*/ 27 h 1303"/>
              <a:gd name="T20" fmla="*/ 911 w 1187"/>
              <a:gd name="T21" fmla="*/ 0 h 1303"/>
              <a:gd name="T22" fmla="*/ 306 w 1187"/>
              <a:gd name="T23" fmla="*/ 0 h 1303"/>
              <a:gd name="T24" fmla="*/ 0 w 1187"/>
              <a:gd name="T25" fmla="*/ 306 h 1303"/>
              <a:gd name="T26" fmla="*/ 0 w 1187"/>
              <a:gd name="T27" fmla="*/ 996 h 1303"/>
              <a:gd name="T28" fmla="*/ 307 w 1187"/>
              <a:gd name="T29" fmla="*/ 1303 h 1303"/>
              <a:gd name="T30" fmla="*/ 1160 w 1187"/>
              <a:gd name="T31" fmla="*/ 1303 h 1303"/>
              <a:gd name="T32" fmla="*/ 1187 w 1187"/>
              <a:gd name="T33" fmla="*/ 1276 h 1303"/>
              <a:gd name="T34" fmla="*/ 1187 w 1187"/>
              <a:gd name="T35" fmla="*/ 27 h 1303"/>
              <a:gd name="T36" fmla="*/ 1160 w 1187"/>
              <a:gd name="T37" fmla="*/ 0 h 1303"/>
              <a:gd name="T38" fmla="*/ 331 w 1187"/>
              <a:gd name="T39" fmla="*/ 134 h 1303"/>
              <a:gd name="T40" fmla="*/ 378 w 1187"/>
              <a:gd name="T41" fmla="*/ 87 h 1303"/>
              <a:gd name="T42" fmla="*/ 425 w 1187"/>
              <a:gd name="T43" fmla="*/ 134 h 1303"/>
              <a:gd name="T44" fmla="*/ 425 w 1187"/>
              <a:gd name="T45" fmla="*/ 860 h 1303"/>
              <a:gd name="T46" fmla="*/ 378 w 1187"/>
              <a:gd name="T47" fmla="*/ 907 h 1303"/>
              <a:gd name="T48" fmla="*/ 331 w 1187"/>
              <a:gd name="T49" fmla="*/ 860 h 1303"/>
              <a:gd name="T50" fmla="*/ 331 w 1187"/>
              <a:gd name="T51" fmla="*/ 134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7" h="1303">
                <a:moveTo>
                  <a:pt x="1160" y="0"/>
                </a:moveTo>
                <a:lnTo>
                  <a:pt x="1098" y="0"/>
                </a:lnTo>
                <a:cubicBezTo>
                  <a:pt x="1083" y="0"/>
                  <a:pt x="1071" y="12"/>
                  <a:pt x="1071" y="27"/>
                </a:cubicBezTo>
                <a:lnTo>
                  <a:pt x="1071" y="1187"/>
                </a:lnTo>
                <a:lnTo>
                  <a:pt x="342" y="1187"/>
                </a:lnTo>
                <a:cubicBezTo>
                  <a:pt x="289" y="1187"/>
                  <a:pt x="246" y="1144"/>
                  <a:pt x="246" y="1091"/>
                </a:cubicBezTo>
                <a:cubicBezTo>
                  <a:pt x="246" y="1037"/>
                  <a:pt x="289" y="994"/>
                  <a:pt x="342" y="994"/>
                </a:cubicBezTo>
                <a:lnTo>
                  <a:pt x="911" y="994"/>
                </a:lnTo>
                <a:cubicBezTo>
                  <a:pt x="926" y="994"/>
                  <a:pt x="938" y="982"/>
                  <a:pt x="938" y="968"/>
                </a:cubicBezTo>
                <a:lnTo>
                  <a:pt x="938" y="27"/>
                </a:lnTo>
                <a:cubicBezTo>
                  <a:pt x="938" y="12"/>
                  <a:pt x="926" y="0"/>
                  <a:pt x="911" y="0"/>
                </a:cubicBezTo>
                <a:lnTo>
                  <a:pt x="306" y="0"/>
                </a:lnTo>
                <a:cubicBezTo>
                  <a:pt x="138" y="0"/>
                  <a:pt x="0" y="137"/>
                  <a:pt x="0" y="306"/>
                </a:cubicBezTo>
                <a:lnTo>
                  <a:pt x="0" y="996"/>
                </a:lnTo>
                <a:cubicBezTo>
                  <a:pt x="0" y="1165"/>
                  <a:pt x="138" y="1303"/>
                  <a:pt x="307" y="1303"/>
                </a:cubicBezTo>
                <a:lnTo>
                  <a:pt x="1160" y="1303"/>
                </a:lnTo>
                <a:cubicBezTo>
                  <a:pt x="1175" y="1303"/>
                  <a:pt x="1187" y="1291"/>
                  <a:pt x="1187" y="1276"/>
                </a:cubicBezTo>
                <a:lnTo>
                  <a:pt x="1187" y="27"/>
                </a:lnTo>
                <a:cubicBezTo>
                  <a:pt x="1187" y="12"/>
                  <a:pt x="1175" y="0"/>
                  <a:pt x="1160" y="0"/>
                </a:cubicBezTo>
                <a:close/>
                <a:moveTo>
                  <a:pt x="331" y="134"/>
                </a:moveTo>
                <a:cubicBezTo>
                  <a:pt x="331" y="108"/>
                  <a:pt x="352" y="87"/>
                  <a:pt x="378" y="87"/>
                </a:cubicBezTo>
                <a:cubicBezTo>
                  <a:pt x="404" y="87"/>
                  <a:pt x="425" y="108"/>
                  <a:pt x="425" y="134"/>
                </a:cubicBezTo>
                <a:lnTo>
                  <a:pt x="425" y="860"/>
                </a:lnTo>
                <a:cubicBezTo>
                  <a:pt x="425" y="886"/>
                  <a:pt x="404" y="907"/>
                  <a:pt x="378" y="907"/>
                </a:cubicBezTo>
                <a:cubicBezTo>
                  <a:pt x="352" y="907"/>
                  <a:pt x="331" y="886"/>
                  <a:pt x="331" y="860"/>
                </a:cubicBezTo>
                <a:lnTo>
                  <a:pt x="331" y="134"/>
                </a:lnTo>
                <a:close/>
              </a:path>
            </a:pathLst>
          </a:custGeom>
          <a:solidFill>
            <a:schemeClr val="bg1"/>
          </a:solidFill>
          <a:ln>
            <a:noFill/>
          </a:ln>
          <a:effectLst/>
        </p:spPr>
        <p:txBody>
          <a:bodyPr/>
          <a:lstStyle/>
          <a:p>
            <a:endParaRPr lang="zh-CN" altLang="en-US">
              <a:cs typeface="+mn-ea"/>
              <a:sym typeface="+mn-lt"/>
            </a:endParaRPr>
          </a:p>
        </p:txBody>
      </p:sp>
      <p:sp>
        <p:nvSpPr>
          <p:cNvPr id="27" name="矩形 26">
            <a:extLst>
              <a:ext uri="{FF2B5EF4-FFF2-40B4-BE49-F238E27FC236}">
                <a16:creationId xmlns:a16="http://schemas.microsoft.com/office/drawing/2014/main" id="{A2C08A87-0431-465C-9CE0-9CB376FD74E1}"/>
              </a:ext>
            </a:extLst>
          </p:cNvPr>
          <p:cNvSpPr/>
          <p:nvPr/>
        </p:nvSpPr>
        <p:spPr>
          <a:xfrm>
            <a:off x="1259115" y="2186445"/>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文本标题</a:t>
            </a:r>
          </a:p>
        </p:txBody>
      </p:sp>
      <p:sp>
        <p:nvSpPr>
          <p:cNvPr id="28" name="矩形 27">
            <a:extLst>
              <a:ext uri="{FF2B5EF4-FFF2-40B4-BE49-F238E27FC236}">
                <a16:creationId xmlns:a16="http://schemas.microsoft.com/office/drawing/2014/main" id="{5ACACCC5-DD65-4174-9615-1538D0C2B5F8}"/>
              </a:ext>
            </a:extLst>
          </p:cNvPr>
          <p:cNvSpPr/>
          <p:nvPr/>
        </p:nvSpPr>
        <p:spPr>
          <a:xfrm>
            <a:off x="1259115" y="2656151"/>
            <a:ext cx="2485571" cy="106452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点击这里，输入您的文本文字，更改文字的颜色或者大小属性。</a:t>
            </a:r>
          </a:p>
        </p:txBody>
      </p:sp>
      <p:sp>
        <p:nvSpPr>
          <p:cNvPr id="32" name="矩形 31">
            <a:extLst>
              <a:ext uri="{FF2B5EF4-FFF2-40B4-BE49-F238E27FC236}">
                <a16:creationId xmlns:a16="http://schemas.microsoft.com/office/drawing/2014/main" id="{29708D45-1CAC-4D5E-8D86-8E55D4D569AC}"/>
              </a:ext>
            </a:extLst>
          </p:cNvPr>
          <p:cNvSpPr/>
          <p:nvPr/>
        </p:nvSpPr>
        <p:spPr>
          <a:xfrm>
            <a:off x="1259115" y="4104145"/>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文本标题</a:t>
            </a:r>
          </a:p>
        </p:txBody>
      </p:sp>
      <p:sp>
        <p:nvSpPr>
          <p:cNvPr id="34" name="矩形 33">
            <a:extLst>
              <a:ext uri="{FF2B5EF4-FFF2-40B4-BE49-F238E27FC236}">
                <a16:creationId xmlns:a16="http://schemas.microsoft.com/office/drawing/2014/main" id="{976F436D-964D-40D0-A27C-D3B078434627}"/>
              </a:ext>
            </a:extLst>
          </p:cNvPr>
          <p:cNvSpPr/>
          <p:nvPr/>
        </p:nvSpPr>
        <p:spPr>
          <a:xfrm>
            <a:off x="1259115" y="4573851"/>
            <a:ext cx="2485571" cy="106452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点击这里，输入您的文本文字，更改文字的颜色或者大小属性。</a:t>
            </a:r>
          </a:p>
        </p:txBody>
      </p:sp>
      <p:sp>
        <p:nvSpPr>
          <p:cNvPr id="35" name="矩形 34">
            <a:extLst>
              <a:ext uri="{FF2B5EF4-FFF2-40B4-BE49-F238E27FC236}">
                <a16:creationId xmlns:a16="http://schemas.microsoft.com/office/drawing/2014/main" id="{66F63B36-72D6-43F8-B9FB-6F0DB2533C4B}"/>
              </a:ext>
            </a:extLst>
          </p:cNvPr>
          <p:cNvSpPr/>
          <p:nvPr/>
        </p:nvSpPr>
        <p:spPr>
          <a:xfrm>
            <a:off x="8548915" y="2186445"/>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文本标题</a:t>
            </a:r>
          </a:p>
        </p:txBody>
      </p:sp>
      <p:sp>
        <p:nvSpPr>
          <p:cNvPr id="37" name="矩形 36">
            <a:extLst>
              <a:ext uri="{FF2B5EF4-FFF2-40B4-BE49-F238E27FC236}">
                <a16:creationId xmlns:a16="http://schemas.microsoft.com/office/drawing/2014/main" id="{4ADB6FA5-E77D-4521-A115-599881657F22}"/>
              </a:ext>
            </a:extLst>
          </p:cNvPr>
          <p:cNvSpPr/>
          <p:nvPr/>
        </p:nvSpPr>
        <p:spPr>
          <a:xfrm>
            <a:off x="8548915" y="2656151"/>
            <a:ext cx="2485571" cy="106452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点击这里，输入您的文本文字，更改文字的颜色或者大小属性。</a:t>
            </a:r>
          </a:p>
        </p:txBody>
      </p:sp>
      <p:sp>
        <p:nvSpPr>
          <p:cNvPr id="38" name="矩形 37">
            <a:extLst>
              <a:ext uri="{FF2B5EF4-FFF2-40B4-BE49-F238E27FC236}">
                <a16:creationId xmlns:a16="http://schemas.microsoft.com/office/drawing/2014/main" id="{9F98CFEB-FBA4-4BC5-8532-E4D06F34997A}"/>
              </a:ext>
            </a:extLst>
          </p:cNvPr>
          <p:cNvSpPr/>
          <p:nvPr/>
        </p:nvSpPr>
        <p:spPr>
          <a:xfrm>
            <a:off x="8548915" y="4104145"/>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文本标题</a:t>
            </a:r>
          </a:p>
        </p:txBody>
      </p:sp>
      <p:sp>
        <p:nvSpPr>
          <p:cNvPr id="39" name="矩形 38">
            <a:extLst>
              <a:ext uri="{FF2B5EF4-FFF2-40B4-BE49-F238E27FC236}">
                <a16:creationId xmlns:a16="http://schemas.microsoft.com/office/drawing/2014/main" id="{8FFEB795-8B70-4047-B574-C0116C26F258}"/>
              </a:ext>
            </a:extLst>
          </p:cNvPr>
          <p:cNvSpPr/>
          <p:nvPr/>
        </p:nvSpPr>
        <p:spPr>
          <a:xfrm>
            <a:off x="8548915" y="4573851"/>
            <a:ext cx="2485571" cy="110799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点击这里，输入您的文本文字，更改文字的颜色或者大小属性。</a:t>
            </a:r>
          </a:p>
        </p:txBody>
      </p:sp>
    </p:spTree>
    <p:extLst>
      <p:ext uri="{BB962C8B-B14F-4D97-AF65-F5344CB8AC3E}">
        <p14:creationId xmlns:p14="http://schemas.microsoft.com/office/powerpoint/2010/main" val="271899681"/>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p:cTn id="24" dur="500" fill="hold"/>
                                        <p:tgtEl>
                                          <p:spTgt spid="26"/>
                                        </p:tgtEl>
                                        <p:attrNameLst>
                                          <p:attrName>ppt_w</p:attrName>
                                        </p:attrNameLst>
                                      </p:cBhvr>
                                      <p:tavLst>
                                        <p:tav tm="0">
                                          <p:val>
                                            <p:fltVal val="0"/>
                                          </p:val>
                                        </p:tav>
                                        <p:tav tm="100000">
                                          <p:val>
                                            <p:strVal val="#ppt_w"/>
                                          </p:val>
                                        </p:tav>
                                      </p:tavLst>
                                    </p:anim>
                                    <p:anim calcmode="lin" valueType="num">
                                      <p:cBhvr>
                                        <p:cTn id="25" dur="500" fill="hold"/>
                                        <p:tgtEl>
                                          <p:spTgt spid="26"/>
                                        </p:tgtEl>
                                        <p:attrNameLst>
                                          <p:attrName>ppt_h</p:attrName>
                                        </p:attrNameLst>
                                      </p:cBhvr>
                                      <p:tavLst>
                                        <p:tav tm="0">
                                          <p:val>
                                            <p:fltVal val="0"/>
                                          </p:val>
                                        </p:tav>
                                        <p:tav tm="100000">
                                          <p:val>
                                            <p:strVal val="#ppt_h"/>
                                          </p:val>
                                        </p:tav>
                                      </p:tavLst>
                                    </p:anim>
                                    <p:animEffect transition="in" filter="fade">
                                      <p:cBhvr>
                                        <p:cTn id="26" dur="500"/>
                                        <p:tgtEl>
                                          <p:spTgt spid="26"/>
                                        </p:tgtEl>
                                      </p:cBhvr>
                                    </p:animEffect>
                                  </p:childTnLst>
                                </p:cTn>
                              </p:par>
                              <p:par>
                                <p:cTn id="27" presetID="53" presetClass="entr" presetSubtype="16"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childTnLst>
                          </p:cTn>
                        </p:par>
                        <p:par>
                          <p:cTn id="32" fill="hold">
                            <p:stCondLst>
                              <p:cond delay="500"/>
                            </p:stCondLst>
                            <p:childTnLst>
                              <p:par>
                                <p:cTn id="33" presetID="42"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1000"/>
                                        <p:tgtEl>
                                          <p:spTgt spid="27"/>
                                        </p:tgtEl>
                                      </p:cBhvr>
                                    </p:animEffect>
                                    <p:anim calcmode="lin" valueType="num">
                                      <p:cBhvr>
                                        <p:cTn id="36" dur="1000" fill="hold"/>
                                        <p:tgtEl>
                                          <p:spTgt spid="27"/>
                                        </p:tgtEl>
                                        <p:attrNameLst>
                                          <p:attrName>ppt_x</p:attrName>
                                        </p:attrNameLst>
                                      </p:cBhvr>
                                      <p:tavLst>
                                        <p:tav tm="0">
                                          <p:val>
                                            <p:strVal val="#ppt_x"/>
                                          </p:val>
                                        </p:tav>
                                        <p:tav tm="100000">
                                          <p:val>
                                            <p:strVal val="#ppt_x"/>
                                          </p:val>
                                        </p:tav>
                                      </p:tavLst>
                                    </p:anim>
                                    <p:anim calcmode="lin" valueType="num">
                                      <p:cBhvr>
                                        <p:cTn id="37" dur="1000" fill="hold"/>
                                        <p:tgtEl>
                                          <p:spTgt spid="27"/>
                                        </p:tgtEl>
                                        <p:attrNameLst>
                                          <p:attrName>ppt_y</p:attrName>
                                        </p:attrNameLst>
                                      </p:cBhvr>
                                      <p:tavLst>
                                        <p:tav tm="0">
                                          <p:val>
                                            <p:strVal val="#ppt_y+.1"/>
                                          </p:val>
                                        </p:tav>
                                        <p:tav tm="100000">
                                          <p:val>
                                            <p:strVal val="#ppt_y"/>
                                          </p:val>
                                        </p:tav>
                                      </p:tavLst>
                                    </p:anim>
                                  </p:childTnLst>
                                </p:cTn>
                              </p:par>
                            </p:childTnLst>
                          </p:cTn>
                        </p:par>
                        <p:par>
                          <p:cTn id="38" fill="hold">
                            <p:stCondLst>
                              <p:cond delay="1500"/>
                            </p:stCondLst>
                            <p:childTnLst>
                              <p:par>
                                <p:cTn id="39" presetID="42" presetClass="entr" presetSubtype="0"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1000"/>
                                        <p:tgtEl>
                                          <p:spTgt spid="28"/>
                                        </p:tgtEl>
                                      </p:cBhvr>
                                    </p:animEffect>
                                    <p:anim calcmode="lin" valueType="num">
                                      <p:cBhvr>
                                        <p:cTn id="42" dur="1000" fill="hold"/>
                                        <p:tgtEl>
                                          <p:spTgt spid="28"/>
                                        </p:tgtEl>
                                        <p:attrNameLst>
                                          <p:attrName>ppt_x</p:attrName>
                                        </p:attrNameLst>
                                      </p:cBhvr>
                                      <p:tavLst>
                                        <p:tav tm="0">
                                          <p:val>
                                            <p:strVal val="#ppt_x"/>
                                          </p:val>
                                        </p:tav>
                                        <p:tav tm="100000">
                                          <p:val>
                                            <p:strVal val="#ppt_x"/>
                                          </p:val>
                                        </p:tav>
                                      </p:tavLst>
                                    </p:anim>
                                    <p:anim calcmode="lin" valueType="num">
                                      <p:cBhvr>
                                        <p:cTn id="43" dur="1000" fill="hold"/>
                                        <p:tgtEl>
                                          <p:spTgt spid="28"/>
                                        </p:tgtEl>
                                        <p:attrNameLst>
                                          <p:attrName>ppt_y</p:attrName>
                                        </p:attrNameLst>
                                      </p:cBhvr>
                                      <p:tavLst>
                                        <p:tav tm="0">
                                          <p:val>
                                            <p:strVal val="#ppt_y+.1"/>
                                          </p:val>
                                        </p:tav>
                                        <p:tav tm="100000">
                                          <p:val>
                                            <p:strVal val="#ppt_y"/>
                                          </p:val>
                                        </p:tav>
                                      </p:tavLst>
                                    </p:anim>
                                  </p:childTnLst>
                                </p:cTn>
                              </p:par>
                            </p:childTnLst>
                          </p:cTn>
                        </p:par>
                        <p:par>
                          <p:cTn id="44" fill="hold">
                            <p:stCondLst>
                              <p:cond delay="2500"/>
                            </p:stCondLst>
                            <p:childTnLst>
                              <p:par>
                                <p:cTn id="45" presetID="42" presetClass="entr" presetSubtype="0"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childTnLst>
                          </p:cTn>
                        </p:par>
                        <p:par>
                          <p:cTn id="50" fill="hold">
                            <p:stCondLst>
                              <p:cond delay="3500"/>
                            </p:stCondLst>
                            <p:childTnLst>
                              <p:par>
                                <p:cTn id="51" presetID="42" presetClass="entr" presetSubtype="0"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1000"/>
                                        <p:tgtEl>
                                          <p:spTgt spid="34"/>
                                        </p:tgtEl>
                                      </p:cBhvr>
                                    </p:animEffect>
                                    <p:anim calcmode="lin" valueType="num">
                                      <p:cBhvr>
                                        <p:cTn id="54" dur="1000" fill="hold"/>
                                        <p:tgtEl>
                                          <p:spTgt spid="34"/>
                                        </p:tgtEl>
                                        <p:attrNameLst>
                                          <p:attrName>ppt_x</p:attrName>
                                        </p:attrNameLst>
                                      </p:cBhvr>
                                      <p:tavLst>
                                        <p:tav tm="0">
                                          <p:val>
                                            <p:strVal val="#ppt_x"/>
                                          </p:val>
                                        </p:tav>
                                        <p:tav tm="100000">
                                          <p:val>
                                            <p:strVal val="#ppt_x"/>
                                          </p:val>
                                        </p:tav>
                                      </p:tavLst>
                                    </p:anim>
                                    <p:anim calcmode="lin" valueType="num">
                                      <p:cBhvr>
                                        <p:cTn id="55" dur="1000" fill="hold"/>
                                        <p:tgtEl>
                                          <p:spTgt spid="34"/>
                                        </p:tgtEl>
                                        <p:attrNameLst>
                                          <p:attrName>ppt_y</p:attrName>
                                        </p:attrNameLst>
                                      </p:cBhvr>
                                      <p:tavLst>
                                        <p:tav tm="0">
                                          <p:val>
                                            <p:strVal val="#ppt_y+.1"/>
                                          </p:val>
                                        </p:tav>
                                        <p:tav tm="100000">
                                          <p:val>
                                            <p:strVal val="#ppt_y"/>
                                          </p:val>
                                        </p:tav>
                                      </p:tavLst>
                                    </p:anim>
                                  </p:childTnLst>
                                </p:cTn>
                              </p:par>
                            </p:childTnLst>
                          </p:cTn>
                        </p:par>
                        <p:par>
                          <p:cTn id="56" fill="hold">
                            <p:stCondLst>
                              <p:cond delay="4500"/>
                            </p:stCondLst>
                            <p:childTnLst>
                              <p:par>
                                <p:cTn id="57" presetID="42" presetClass="entr" presetSubtype="0"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1000"/>
                                        <p:tgtEl>
                                          <p:spTgt spid="35"/>
                                        </p:tgtEl>
                                      </p:cBhvr>
                                    </p:animEffect>
                                    <p:anim calcmode="lin" valueType="num">
                                      <p:cBhvr>
                                        <p:cTn id="60" dur="1000" fill="hold"/>
                                        <p:tgtEl>
                                          <p:spTgt spid="35"/>
                                        </p:tgtEl>
                                        <p:attrNameLst>
                                          <p:attrName>ppt_x</p:attrName>
                                        </p:attrNameLst>
                                      </p:cBhvr>
                                      <p:tavLst>
                                        <p:tav tm="0">
                                          <p:val>
                                            <p:strVal val="#ppt_x"/>
                                          </p:val>
                                        </p:tav>
                                        <p:tav tm="100000">
                                          <p:val>
                                            <p:strVal val="#ppt_x"/>
                                          </p:val>
                                        </p:tav>
                                      </p:tavLst>
                                    </p:anim>
                                    <p:anim calcmode="lin" valueType="num">
                                      <p:cBhvr>
                                        <p:cTn id="61" dur="1000" fill="hold"/>
                                        <p:tgtEl>
                                          <p:spTgt spid="35"/>
                                        </p:tgtEl>
                                        <p:attrNameLst>
                                          <p:attrName>ppt_y</p:attrName>
                                        </p:attrNameLst>
                                      </p:cBhvr>
                                      <p:tavLst>
                                        <p:tav tm="0">
                                          <p:val>
                                            <p:strVal val="#ppt_y+.1"/>
                                          </p:val>
                                        </p:tav>
                                        <p:tav tm="100000">
                                          <p:val>
                                            <p:strVal val="#ppt_y"/>
                                          </p:val>
                                        </p:tav>
                                      </p:tavLst>
                                    </p:anim>
                                  </p:childTnLst>
                                </p:cTn>
                              </p:par>
                            </p:childTnLst>
                          </p:cTn>
                        </p:par>
                        <p:par>
                          <p:cTn id="62" fill="hold">
                            <p:stCondLst>
                              <p:cond delay="5500"/>
                            </p:stCondLst>
                            <p:childTnLst>
                              <p:par>
                                <p:cTn id="63" presetID="42" presetClass="entr" presetSubtype="0" fill="hold" grpId="0" nodeType="after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1000"/>
                                        <p:tgtEl>
                                          <p:spTgt spid="37"/>
                                        </p:tgtEl>
                                      </p:cBhvr>
                                    </p:animEffect>
                                    <p:anim calcmode="lin" valueType="num">
                                      <p:cBhvr>
                                        <p:cTn id="66" dur="1000" fill="hold"/>
                                        <p:tgtEl>
                                          <p:spTgt spid="37"/>
                                        </p:tgtEl>
                                        <p:attrNameLst>
                                          <p:attrName>ppt_x</p:attrName>
                                        </p:attrNameLst>
                                      </p:cBhvr>
                                      <p:tavLst>
                                        <p:tav tm="0">
                                          <p:val>
                                            <p:strVal val="#ppt_x"/>
                                          </p:val>
                                        </p:tav>
                                        <p:tav tm="100000">
                                          <p:val>
                                            <p:strVal val="#ppt_x"/>
                                          </p:val>
                                        </p:tav>
                                      </p:tavLst>
                                    </p:anim>
                                    <p:anim calcmode="lin" valueType="num">
                                      <p:cBhvr>
                                        <p:cTn id="67" dur="1000" fill="hold"/>
                                        <p:tgtEl>
                                          <p:spTgt spid="37"/>
                                        </p:tgtEl>
                                        <p:attrNameLst>
                                          <p:attrName>ppt_y</p:attrName>
                                        </p:attrNameLst>
                                      </p:cBhvr>
                                      <p:tavLst>
                                        <p:tav tm="0">
                                          <p:val>
                                            <p:strVal val="#ppt_y+.1"/>
                                          </p:val>
                                        </p:tav>
                                        <p:tav tm="100000">
                                          <p:val>
                                            <p:strVal val="#ppt_y"/>
                                          </p:val>
                                        </p:tav>
                                      </p:tavLst>
                                    </p:anim>
                                  </p:childTnLst>
                                </p:cTn>
                              </p:par>
                            </p:childTnLst>
                          </p:cTn>
                        </p:par>
                        <p:par>
                          <p:cTn id="68" fill="hold">
                            <p:stCondLst>
                              <p:cond delay="6500"/>
                            </p:stCondLst>
                            <p:childTnLst>
                              <p:par>
                                <p:cTn id="69" presetID="42" presetClass="entr" presetSubtype="0" fill="hold" grpId="0" nodeType="after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1000"/>
                                        <p:tgtEl>
                                          <p:spTgt spid="38"/>
                                        </p:tgtEl>
                                      </p:cBhvr>
                                    </p:animEffect>
                                    <p:anim calcmode="lin" valueType="num">
                                      <p:cBhvr>
                                        <p:cTn id="72" dur="1000" fill="hold"/>
                                        <p:tgtEl>
                                          <p:spTgt spid="38"/>
                                        </p:tgtEl>
                                        <p:attrNameLst>
                                          <p:attrName>ppt_x</p:attrName>
                                        </p:attrNameLst>
                                      </p:cBhvr>
                                      <p:tavLst>
                                        <p:tav tm="0">
                                          <p:val>
                                            <p:strVal val="#ppt_x"/>
                                          </p:val>
                                        </p:tav>
                                        <p:tav tm="100000">
                                          <p:val>
                                            <p:strVal val="#ppt_x"/>
                                          </p:val>
                                        </p:tav>
                                      </p:tavLst>
                                    </p:anim>
                                    <p:anim calcmode="lin" valueType="num">
                                      <p:cBhvr>
                                        <p:cTn id="73" dur="1000" fill="hold"/>
                                        <p:tgtEl>
                                          <p:spTgt spid="38"/>
                                        </p:tgtEl>
                                        <p:attrNameLst>
                                          <p:attrName>ppt_y</p:attrName>
                                        </p:attrNameLst>
                                      </p:cBhvr>
                                      <p:tavLst>
                                        <p:tav tm="0">
                                          <p:val>
                                            <p:strVal val="#ppt_y+.1"/>
                                          </p:val>
                                        </p:tav>
                                        <p:tav tm="100000">
                                          <p:val>
                                            <p:strVal val="#ppt_y"/>
                                          </p:val>
                                        </p:tav>
                                      </p:tavLst>
                                    </p:anim>
                                  </p:childTnLst>
                                </p:cTn>
                              </p:par>
                            </p:childTnLst>
                          </p:cTn>
                        </p:par>
                        <p:par>
                          <p:cTn id="74" fill="hold">
                            <p:stCondLst>
                              <p:cond delay="7500"/>
                            </p:stCondLst>
                            <p:childTnLst>
                              <p:par>
                                <p:cTn id="75" presetID="42" presetClass="entr" presetSubtype="0" fill="hold" grpId="0" nodeType="after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1000"/>
                                        <p:tgtEl>
                                          <p:spTgt spid="39"/>
                                        </p:tgtEl>
                                      </p:cBhvr>
                                    </p:animEffect>
                                    <p:anim calcmode="lin" valueType="num">
                                      <p:cBhvr>
                                        <p:cTn id="78" dur="1000" fill="hold"/>
                                        <p:tgtEl>
                                          <p:spTgt spid="39"/>
                                        </p:tgtEl>
                                        <p:attrNameLst>
                                          <p:attrName>ppt_x</p:attrName>
                                        </p:attrNameLst>
                                      </p:cBhvr>
                                      <p:tavLst>
                                        <p:tav tm="0">
                                          <p:val>
                                            <p:strVal val="#ppt_x"/>
                                          </p:val>
                                        </p:tav>
                                        <p:tav tm="100000">
                                          <p:val>
                                            <p:strVal val="#ppt_x"/>
                                          </p:val>
                                        </p:tav>
                                      </p:tavLst>
                                    </p:anim>
                                    <p:anim calcmode="lin" valueType="num">
                                      <p:cBhvr>
                                        <p:cTn id="7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27" grpId="0"/>
      <p:bldP spid="28" grpId="0"/>
      <p:bldP spid="32" grpId="0"/>
      <p:bldP spid="34" grpId="0"/>
      <p:bldP spid="35" grpId="0"/>
      <p:bldP spid="37" grpId="0"/>
      <p:bldP spid="38" grpId="0"/>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实验验证</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23" name="矩形: 圆角 22">
            <a:extLst>
              <a:ext uri="{FF2B5EF4-FFF2-40B4-BE49-F238E27FC236}">
                <a16:creationId xmlns:a16="http://schemas.microsoft.com/office/drawing/2014/main" id="{D6FEFB46-2743-43B6-8D13-242A7558A0B9}"/>
              </a:ext>
            </a:extLst>
          </p:cNvPr>
          <p:cNvSpPr/>
          <p:nvPr/>
        </p:nvSpPr>
        <p:spPr>
          <a:xfrm>
            <a:off x="725714" y="3371822"/>
            <a:ext cx="10740572" cy="2562866"/>
          </a:xfrm>
          <a:prstGeom prst="roundRect">
            <a:avLst>
              <a:gd name="adj" fmla="val 7411"/>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4" name="直接连接符 23">
            <a:extLst>
              <a:ext uri="{FF2B5EF4-FFF2-40B4-BE49-F238E27FC236}">
                <a16:creationId xmlns:a16="http://schemas.microsoft.com/office/drawing/2014/main" id="{5A33078E-0060-4123-8BE1-BDC833531DC3}"/>
              </a:ext>
            </a:extLst>
          </p:cNvPr>
          <p:cNvCxnSpPr/>
          <p:nvPr/>
        </p:nvCxnSpPr>
        <p:spPr>
          <a:xfrm>
            <a:off x="3563526" y="3880244"/>
            <a:ext cx="0" cy="1546022"/>
          </a:xfrm>
          <a:prstGeom prst="line">
            <a:avLst/>
          </a:prstGeom>
          <a:ln>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41D65F1-6A1B-45D7-80E6-D51C85E56164}"/>
              </a:ext>
            </a:extLst>
          </p:cNvPr>
          <p:cNvCxnSpPr/>
          <p:nvPr/>
        </p:nvCxnSpPr>
        <p:spPr>
          <a:xfrm>
            <a:off x="6096000" y="3880244"/>
            <a:ext cx="0" cy="1546022"/>
          </a:xfrm>
          <a:prstGeom prst="line">
            <a:avLst/>
          </a:prstGeom>
          <a:ln>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E1210927-D2D7-4302-B34F-F289B1F7B01D}"/>
              </a:ext>
            </a:extLst>
          </p:cNvPr>
          <p:cNvCxnSpPr/>
          <p:nvPr/>
        </p:nvCxnSpPr>
        <p:spPr>
          <a:xfrm>
            <a:off x="8628474" y="3880244"/>
            <a:ext cx="0" cy="1546022"/>
          </a:xfrm>
          <a:prstGeom prst="line">
            <a:avLst/>
          </a:prstGeom>
          <a:ln>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0142FD1B-6A63-40AF-AA69-AA9D6F79DE16}"/>
              </a:ext>
            </a:extLst>
          </p:cNvPr>
          <p:cNvSpPr txBox="1"/>
          <p:nvPr/>
        </p:nvSpPr>
        <p:spPr>
          <a:xfrm>
            <a:off x="1433501" y="4014671"/>
            <a:ext cx="1727576" cy="1569660"/>
          </a:xfrm>
          <a:prstGeom prst="rect">
            <a:avLst/>
          </a:prstGeom>
          <a:noFill/>
        </p:spPr>
        <p:txBody>
          <a:bodyPr wrap="square" rtlCol="0">
            <a:spAutoFit/>
          </a:bodyPr>
          <a:lstStyle/>
          <a:p>
            <a:pPr algn="just" hangingPunct="0">
              <a:lnSpc>
                <a:spcPct val="150000"/>
              </a:lnSpc>
            </a:pPr>
            <a:r>
              <a:rPr lang="zh-CN" altLang="en-US" sz="1600" dirty="0">
                <a:solidFill>
                  <a:schemeClr val="bg1"/>
                </a:solidFill>
                <a:cs typeface="+mn-ea"/>
                <a:sym typeface="+mn-lt"/>
              </a:rPr>
              <a:t>输入您的文本文字，更改文字的颜色或者大小属性。</a:t>
            </a:r>
          </a:p>
        </p:txBody>
      </p:sp>
      <p:sp>
        <p:nvSpPr>
          <p:cNvPr id="28" name="文本框 27">
            <a:extLst>
              <a:ext uri="{FF2B5EF4-FFF2-40B4-BE49-F238E27FC236}">
                <a16:creationId xmlns:a16="http://schemas.microsoft.com/office/drawing/2014/main" id="{293A31DD-69C0-41A1-B595-8527B4B49DBE}"/>
              </a:ext>
            </a:extLst>
          </p:cNvPr>
          <p:cNvSpPr txBox="1"/>
          <p:nvPr/>
        </p:nvSpPr>
        <p:spPr>
          <a:xfrm>
            <a:off x="3965975" y="4014671"/>
            <a:ext cx="1727576" cy="1569660"/>
          </a:xfrm>
          <a:prstGeom prst="rect">
            <a:avLst/>
          </a:prstGeom>
          <a:noFill/>
        </p:spPr>
        <p:txBody>
          <a:bodyPr wrap="square" rtlCol="0">
            <a:spAutoFit/>
          </a:bodyPr>
          <a:lstStyle/>
          <a:p>
            <a:pPr algn="just" hangingPunct="0">
              <a:lnSpc>
                <a:spcPct val="150000"/>
              </a:lnSpc>
            </a:pPr>
            <a:r>
              <a:rPr lang="zh-CN" altLang="en-US" sz="1600" dirty="0">
                <a:solidFill>
                  <a:schemeClr val="bg1"/>
                </a:solidFill>
                <a:cs typeface="+mn-ea"/>
                <a:sym typeface="+mn-lt"/>
              </a:rPr>
              <a:t>输入您的文本文字，更改文字的颜色或者大小属性。</a:t>
            </a:r>
          </a:p>
        </p:txBody>
      </p:sp>
      <p:sp>
        <p:nvSpPr>
          <p:cNvPr id="29" name="文本框 28">
            <a:extLst>
              <a:ext uri="{FF2B5EF4-FFF2-40B4-BE49-F238E27FC236}">
                <a16:creationId xmlns:a16="http://schemas.microsoft.com/office/drawing/2014/main" id="{DE5B2C8F-EFA0-4583-B19D-A7322AAFFCEA}"/>
              </a:ext>
            </a:extLst>
          </p:cNvPr>
          <p:cNvSpPr txBox="1"/>
          <p:nvPr/>
        </p:nvSpPr>
        <p:spPr>
          <a:xfrm>
            <a:off x="9030923" y="4014671"/>
            <a:ext cx="1727576" cy="1200329"/>
          </a:xfrm>
          <a:prstGeom prst="rect">
            <a:avLst/>
          </a:prstGeom>
          <a:noFill/>
        </p:spPr>
        <p:txBody>
          <a:bodyPr wrap="square" rtlCol="0">
            <a:spAutoFit/>
          </a:bodyPr>
          <a:lstStyle/>
          <a:p>
            <a:pPr algn="just" hangingPunct="0">
              <a:lnSpc>
                <a:spcPct val="150000"/>
              </a:lnSpc>
            </a:pPr>
            <a:r>
              <a:rPr lang="zh-CN" altLang="en-US" sz="1600" dirty="0">
                <a:solidFill>
                  <a:schemeClr val="bg1"/>
                </a:solidFill>
                <a:cs typeface="+mn-ea"/>
                <a:sym typeface="+mn-lt"/>
              </a:rPr>
              <a:t>您的文本文字，更改文字的颜色或者大小属性。</a:t>
            </a:r>
          </a:p>
        </p:txBody>
      </p:sp>
      <p:sp>
        <p:nvSpPr>
          <p:cNvPr id="30" name="文本框 29">
            <a:extLst>
              <a:ext uri="{FF2B5EF4-FFF2-40B4-BE49-F238E27FC236}">
                <a16:creationId xmlns:a16="http://schemas.microsoft.com/office/drawing/2014/main" id="{DFA95F1E-DDB7-4399-AF24-7EE4A57E042D}"/>
              </a:ext>
            </a:extLst>
          </p:cNvPr>
          <p:cNvSpPr txBox="1"/>
          <p:nvPr/>
        </p:nvSpPr>
        <p:spPr>
          <a:xfrm>
            <a:off x="6498449" y="4014671"/>
            <a:ext cx="1727576" cy="1569660"/>
          </a:xfrm>
          <a:prstGeom prst="rect">
            <a:avLst/>
          </a:prstGeom>
          <a:noFill/>
        </p:spPr>
        <p:txBody>
          <a:bodyPr wrap="square" rtlCol="0">
            <a:spAutoFit/>
          </a:bodyPr>
          <a:lstStyle/>
          <a:p>
            <a:pPr algn="just" hangingPunct="0">
              <a:lnSpc>
                <a:spcPct val="150000"/>
              </a:lnSpc>
            </a:pPr>
            <a:r>
              <a:rPr lang="zh-CN" altLang="en-US" sz="1600" dirty="0">
                <a:solidFill>
                  <a:schemeClr val="bg1"/>
                </a:solidFill>
                <a:cs typeface="+mn-ea"/>
                <a:sym typeface="+mn-lt"/>
              </a:rPr>
              <a:t>鼠标点击这里，输更改文字的颜色或者大小属性。</a:t>
            </a:r>
          </a:p>
        </p:txBody>
      </p:sp>
      <p:sp>
        <p:nvSpPr>
          <p:cNvPr id="31" name="矩形: 圆角 30">
            <a:extLst>
              <a:ext uri="{FF2B5EF4-FFF2-40B4-BE49-F238E27FC236}">
                <a16:creationId xmlns:a16="http://schemas.microsoft.com/office/drawing/2014/main" id="{A0EA7F56-7B82-46B0-9DA4-79795B95F376}"/>
              </a:ext>
            </a:extLst>
          </p:cNvPr>
          <p:cNvSpPr/>
          <p:nvPr/>
        </p:nvSpPr>
        <p:spPr>
          <a:xfrm>
            <a:off x="5080000" y="3091544"/>
            <a:ext cx="2032000" cy="567878"/>
          </a:xfrm>
          <a:prstGeom prst="roundRect">
            <a:avLst>
              <a:gd name="adj" fmla="val 50000"/>
            </a:avLst>
          </a:prstGeom>
          <a:gradFill flip="none" rotWithShape="1">
            <a:gsLst>
              <a:gs pos="0">
                <a:srgbClr val="4C678E"/>
              </a:gs>
              <a:gs pos="100000">
                <a:srgbClr val="4C678E">
                  <a:alpha val="97000"/>
                </a:srgbClr>
              </a:gs>
            </a:gsLst>
            <a:lin ang="5400000" scaled="1"/>
            <a:tileRect/>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cs typeface="+mn-ea"/>
                <a:sym typeface="+mn-lt"/>
              </a:rPr>
              <a:t>实验验证</a:t>
            </a:r>
          </a:p>
        </p:txBody>
      </p:sp>
      <p:grpSp>
        <p:nvGrpSpPr>
          <p:cNvPr id="13" name="组合 12">
            <a:extLst>
              <a:ext uri="{FF2B5EF4-FFF2-40B4-BE49-F238E27FC236}">
                <a16:creationId xmlns:a16="http://schemas.microsoft.com/office/drawing/2014/main" id="{CD5F6DCA-CCD1-4B28-9342-D7EA40CAED2D}"/>
              </a:ext>
            </a:extLst>
          </p:cNvPr>
          <p:cNvGrpSpPr/>
          <p:nvPr/>
        </p:nvGrpSpPr>
        <p:grpSpPr>
          <a:xfrm>
            <a:off x="1250598" y="1942115"/>
            <a:ext cx="9627557" cy="966248"/>
            <a:chOff x="1250598" y="2107215"/>
            <a:chExt cx="9627557" cy="966248"/>
          </a:xfrm>
        </p:grpSpPr>
        <p:sp>
          <p:nvSpPr>
            <p:cNvPr id="14" name="椭圆 13">
              <a:extLst>
                <a:ext uri="{FF2B5EF4-FFF2-40B4-BE49-F238E27FC236}">
                  <a16:creationId xmlns:a16="http://schemas.microsoft.com/office/drawing/2014/main" id="{DE554287-4B32-4C00-9666-9CC7669302D1}"/>
                </a:ext>
              </a:extLst>
            </p:cNvPr>
            <p:cNvSpPr/>
            <p:nvPr/>
          </p:nvSpPr>
          <p:spPr>
            <a:xfrm rot="3190635" flipV="1">
              <a:off x="1250598" y="2107215"/>
              <a:ext cx="966248" cy="966248"/>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椭圆 14">
              <a:extLst>
                <a:ext uri="{FF2B5EF4-FFF2-40B4-BE49-F238E27FC236}">
                  <a16:creationId xmlns:a16="http://schemas.microsoft.com/office/drawing/2014/main" id="{FFF00ECB-254F-4A79-9828-07B2BEEB8BDF}"/>
                </a:ext>
              </a:extLst>
            </p:cNvPr>
            <p:cNvSpPr/>
            <p:nvPr/>
          </p:nvSpPr>
          <p:spPr>
            <a:xfrm rot="3190635" flipV="1">
              <a:off x="4137701" y="2107215"/>
              <a:ext cx="966248" cy="966248"/>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椭圆 15">
              <a:extLst>
                <a:ext uri="{FF2B5EF4-FFF2-40B4-BE49-F238E27FC236}">
                  <a16:creationId xmlns:a16="http://schemas.microsoft.com/office/drawing/2014/main" id="{36C9D1E8-D8B0-4A54-89E3-D98930DB5FB4}"/>
                </a:ext>
              </a:extLst>
            </p:cNvPr>
            <p:cNvSpPr/>
            <p:nvPr/>
          </p:nvSpPr>
          <p:spPr>
            <a:xfrm rot="3190635" flipV="1">
              <a:off x="7024804" y="2107215"/>
              <a:ext cx="966248" cy="966248"/>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椭圆 17">
              <a:extLst>
                <a:ext uri="{FF2B5EF4-FFF2-40B4-BE49-F238E27FC236}">
                  <a16:creationId xmlns:a16="http://schemas.microsoft.com/office/drawing/2014/main" id="{9B63C3C4-A703-4ED1-B8B5-CA2C238B9FEB}"/>
                </a:ext>
              </a:extLst>
            </p:cNvPr>
            <p:cNvSpPr/>
            <p:nvPr/>
          </p:nvSpPr>
          <p:spPr>
            <a:xfrm rot="3190635" flipV="1">
              <a:off x="9911907" y="2107215"/>
              <a:ext cx="966248" cy="966248"/>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book-closed-tool_59175">
              <a:extLst>
                <a:ext uri="{FF2B5EF4-FFF2-40B4-BE49-F238E27FC236}">
                  <a16:creationId xmlns:a16="http://schemas.microsoft.com/office/drawing/2014/main" id="{A81E5296-088A-492D-97AA-24BBF9E0440F}"/>
                </a:ext>
              </a:extLst>
            </p:cNvPr>
            <p:cNvSpPr>
              <a:spLocks noChangeAspect="1"/>
            </p:cNvSpPr>
            <p:nvPr/>
          </p:nvSpPr>
          <p:spPr bwMode="auto">
            <a:xfrm>
              <a:off x="10184667" y="2359741"/>
              <a:ext cx="420728" cy="461196"/>
            </a:xfrm>
            <a:custGeom>
              <a:avLst/>
              <a:gdLst>
                <a:gd name="T0" fmla="*/ 1160 w 1187"/>
                <a:gd name="T1" fmla="*/ 0 h 1303"/>
                <a:gd name="T2" fmla="*/ 1098 w 1187"/>
                <a:gd name="T3" fmla="*/ 0 h 1303"/>
                <a:gd name="T4" fmla="*/ 1071 w 1187"/>
                <a:gd name="T5" fmla="*/ 27 h 1303"/>
                <a:gd name="T6" fmla="*/ 1071 w 1187"/>
                <a:gd name="T7" fmla="*/ 1187 h 1303"/>
                <a:gd name="T8" fmla="*/ 342 w 1187"/>
                <a:gd name="T9" fmla="*/ 1187 h 1303"/>
                <a:gd name="T10" fmla="*/ 246 w 1187"/>
                <a:gd name="T11" fmla="*/ 1091 h 1303"/>
                <a:gd name="T12" fmla="*/ 342 w 1187"/>
                <a:gd name="T13" fmla="*/ 994 h 1303"/>
                <a:gd name="T14" fmla="*/ 911 w 1187"/>
                <a:gd name="T15" fmla="*/ 994 h 1303"/>
                <a:gd name="T16" fmla="*/ 938 w 1187"/>
                <a:gd name="T17" fmla="*/ 968 h 1303"/>
                <a:gd name="T18" fmla="*/ 938 w 1187"/>
                <a:gd name="T19" fmla="*/ 27 h 1303"/>
                <a:gd name="T20" fmla="*/ 911 w 1187"/>
                <a:gd name="T21" fmla="*/ 0 h 1303"/>
                <a:gd name="T22" fmla="*/ 306 w 1187"/>
                <a:gd name="T23" fmla="*/ 0 h 1303"/>
                <a:gd name="T24" fmla="*/ 0 w 1187"/>
                <a:gd name="T25" fmla="*/ 306 h 1303"/>
                <a:gd name="T26" fmla="*/ 0 w 1187"/>
                <a:gd name="T27" fmla="*/ 996 h 1303"/>
                <a:gd name="T28" fmla="*/ 307 w 1187"/>
                <a:gd name="T29" fmla="*/ 1303 h 1303"/>
                <a:gd name="T30" fmla="*/ 1160 w 1187"/>
                <a:gd name="T31" fmla="*/ 1303 h 1303"/>
                <a:gd name="T32" fmla="*/ 1187 w 1187"/>
                <a:gd name="T33" fmla="*/ 1276 h 1303"/>
                <a:gd name="T34" fmla="*/ 1187 w 1187"/>
                <a:gd name="T35" fmla="*/ 27 h 1303"/>
                <a:gd name="T36" fmla="*/ 1160 w 1187"/>
                <a:gd name="T37" fmla="*/ 0 h 1303"/>
                <a:gd name="T38" fmla="*/ 331 w 1187"/>
                <a:gd name="T39" fmla="*/ 134 h 1303"/>
                <a:gd name="T40" fmla="*/ 378 w 1187"/>
                <a:gd name="T41" fmla="*/ 87 h 1303"/>
                <a:gd name="T42" fmla="*/ 425 w 1187"/>
                <a:gd name="T43" fmla="*/ 134 h 1303"/>
                <a:gd name="T44" fmla="*/ 425 w 1187"/>
                <a:gd name="T45" fmla="*/ 860 h 1303"/>
                <a:gd name="T46" fmla="*/ 378 w 1187"/>
                <a:gd name="T47" fmla="*/ 907 h 1303"/>
                <a:gd name="T48" fmla="*/ 331 w 1187"/>
                <a:gd name="T49" fmla="*/ 860 h 1303"/>
                <a:gd name="T50" fmla="*/ 331 w 1187"/>
                <a:gd name="T51" fmla="*/ 134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7" h="1303">
                  <a:moveTo>
                    <a:pt x="1160" y="0"/>
                  </a:moveTo>
                  <a:lnTo>
                    <a:pt x="1098" y="0"/>
                  </a:lnTo>
                  <a:cubicBezTo>
                    <a:pt x="1083" y="0"/>
                    <a:pt x="1071" y="12"/>
                    <a:pt x="1071" y="27"/>
                  </a:cubicBezTo>
                  <a:lnTo>
                    <a:pt x="1071" y="1187"/>
                  </a:lnTo>
                  <a:lnTo>
                    <a:pt x="342" y="1187"/>
                  </a:lnTo>
                  <a:cubicBezTo>
                    <a:pt x="289" y="1187"/>
                    <a:pt x="246" y="1144"/>
                    <a:pt x="246" y="1091"/>
                  </a:cubicBezTo>
                  <a:cubicBezTo>
                    <a:pt x="246" y="1037"/>
                    <a:pt x="289" y="994"/>
                    <a:pt x="342" y="994"/>
                  </a:cubicBezTo>
                  <a:lnTo>
                    <a:pt x="911" y="994"/>
                  </a:lnTo>
                  <a:cubicBezTo>
                    <a:pt x="926" y="994"/>
                    <a:pt x="938" y="982"/>
                    <a:pt x="938" y="968"/>
                  </a:cubicBezTo>
                  <a:lnTo>
                    <a:pt x="938" y="27"/>
                  </a:lnTo>
                  <a:cubicBezTo>
                    <a:pt x="938" y="12"/>
                    <a:pt x="926" y="0"/>
                    <a:pt x="911" y="0"/>
                  </a:cubicBezTo>
                  <a:lnTo>
                    <a:pt x="306" y="0"/>
                  </a:lnTo>
                  <a:cubicBezTo>
                    <a:pt x="138" y="0"/>
                    <a:pt x="0" y="137"/>
                    <a:pt x="0" y="306"/>
                  </a:cubicBezTo>
                  <a:lnTo>
                    <a:pt x="0" y="996"/>
                  </a:lnTo>
                  <a:cubicBezTo>
                    <a:pt x="0" y="1165"/>
                    <a:pt x="138" y="1303"/>
                    <a:pt x="307" y="1303"/>
                  </a:cubicBezTo>
                  <a:lnTo>
                    <a:pt x="1160" y="1303"/>
                  </a:lnTo>
                  <a:cubicBezTo>
                    <a:pt x="1175" y="1303"/>
                    <a:pt x="1187" y="1291"/>
                    <a:pt x="1187" y="1276"/>
                  </a:cubicBezTo>
                  <a:lnTo>
                    <a:pt x="1187" y="27"/>
                  </a:lnTo>
                  <a:cubicBezTo>
                    <a:pt x="1187" y="12"/>
                    <a:pt x="1175" y="0"/>
                    <a:pt x="1160" y="0"/>
                  </a:cubicBezTo>
                  <a:close/>
                  <a:moveTo>
                    <a:pt x="331" y="134"/>
                  </a:moveTo>
                  <a:cubicBezTo>
                    <a:pt x="331" y="108"/>
                    <a:pt x="352" y="87"/>
                    <a:pt x="378" y="87"/>
                  </a:cubicBezTo>
                  <a:cubicBezTo>
                    <a:pt x="404" y="87"/>
                    <a:pt x="425" y="108"/>
                    <a:pt x="425" y="134"/>
                  </a:cubicBezTo>
                  <a:lnTo>
                    <a:pt x="425" y="860"/>
                  </a:lnTo>
                  <a:cubicBezTo>
                    <a:pt x="425" y="886"/>
                    <a:pt x="404" y="907"/>
                    <a:pt x="378" y="907"/>
                  </a:cubicBezTo>
                  <a:cubicBezTo>
                    <a:pt x="352" y="907"/>
                    <a:pt x="331" y="886"/>
                    <a:pt x="331" y="860"/>
                  </a:cubicBezTo>
                  <a:lnTo>
                    <a:pt x="331" y="134"/>
                  </a:lnTo>
                  <a:close/>
                </a:path>
              </a:pathLst>
            </a:custGeom>
            <a:solidFill>
              <a:schemeClr val="bg1"/>
            </a:solidFill>
            <a:ln>
              <a:noFill/>
            </a:ln>
            <a:effectLst/>
          </p:spPr>
          <p:txBody>
            <a:bodyPr/>
            <a:lstStyle/>
            <a:p>
              <a:endParaRPr lang="zh-CN" altLang="en-US">
                <a:cs typeface="+mn-ea"/>
                <a:sym typeface="+mn-lt"/>
              </a:endParaRPr>
            </a:p>
          </p:txBody>
        </p:sp>
        <p:sp>
          <p:nvSpPr>
            <p:cNvPr id="20" name="bar-stats_84219">
              <a:extLst>
                <a:ext uri="{FF2B5EF4-FFF2-40B4-BE49-F238E27FC236}">
                  <a16:creationId xmlns:a16="http://schemas.microsoft.com/office/drawing/2014/main" id="{FBF9F266-D903-414C-910B-D675962A5427}"/>
                </a:ext>
              </a:extLst>
            </p:cNvPr>
            <p:cNvSpPr>
              <a:spLocks noChangeAspect="1"/>
            </p:cNvSpPr>
            <p:nvPr/>
          </p:nvSpPr>
          <p:spPr bwMode="auto">
            <a:xfrm>
              <a:off x="7277331" y="2383302"/>
              <a:ext cx="461194" cy="414076"/>
            </a:xfrm>
            <a:custGeom>
              <a:avLst/>
              <a:gdLst>
                <a:gd name="T0" fmla="*/ 6113 w 6561"/>
                <a:gd name="T1" fmla="*/ 5006 h 5901"/>
                <a:gd name="T2" fmla="*/ 5890 w 6561"/>
                <a:gd name="T3" fmla="*/ 5006 h 5901"/>
                <a:gd name="T4" fmla="*/ 5890 w 6561"/>
                <a:gd name="T5" fmla="*/ 349 h 5901"/>
                <a:gd name="T6" fmla="*/ 5540 w 6561"/>
                <a:gd name="T7" fmla="*/ 0 h 5901"/>
                <a:gd name="T8" fmla="*/ 4804 w 6561"/>
                <a:gd name="T9" fmla="*/ 0 h 5901"/>
                <a:gd name="T10" fmla="*/ 4454 w 6561"/>
                <a:gd name="T11" fmla="*/ 349 h 5901"/>
                <a:gd name="T12" fmla="*/ 4454 w 6561"/>
                <a:gd name="T13" fmla="*/ 5006 h 5901"/>
                <a:gd name="T14" fmla="*/ 4008 w 6561"/>
                <a:gd name="T15" fmla="*/ 5006 h 5901"/>
                <a:gd name="T16" fmla="*/ 4008 w 6561"/>
                <a:gd name="T17" fmla="*/ 1580 h 5901"/>
                <a:gd name="T18" fmla="*/ 3658 w 6561"/>
                <a:gd name="T19" fmla="*/ 1230 h 5901"/>
                <a:gd name="T20" fmla="*/ 2923 w 6561"/>
                <a:gd name="T21" fmla="*/ 1230 h 5901"/>
                <a:gd name="T22" fmla="*/ 2573 w 6561"/>
                <a:gd name="T23" fmla="*/ 1580 h 5901"/>
                <a:gd name="T24" fmla="*/ 2573 w 6561"/>
                <a:gd name="T25" fmla="*/ 5006 h 5901"/>
                <a:gd name="T26" fmla="*/ 2236 w 6561"/>
                <a:gd name="T27" fmla="*/ 5006 h 5901"/>
                <a:gd name="T28" fmla="*/ 2236 w 6561"/>
                <a:gd name="T29" fmla="*/ 3502 h 5901"/>
                <a:gd name="T30" fmla="*/ 1887 w 6561"/>
                <a:gd name="T31" fmla="*/ 3152 h 5901"/>
                <a:gd name="T32" fmla="*/ 1151 w 6561"/>
                <a:gd name="T33" fmla="*/ 3152 h 5901"/>
                <a:gd name="T34" fmla="*/ 801 w 6561"/>
                <a:gd name="T35" fmla="*/ 3502 h 5901"/>
                <a:gd name="T36" fmla="*/ 801 w 6561"/>
                <a:gd name="T37" fmla="*/ 5006 h 5901"/>
                <a:gd name="T38" fmla="*/ 448 w 6561"/>
                <a:gd name="T39" fmla="*/ 5006 h 5901"/>
                <a:gd name="T40" fmla="*/ 0 w 6561"/>
                <a:gd name="T41" fmla="*/ 5454 h 5901"/>
                <a:gd name="T42" fmla="*/ 448 w 6561"/>
                <a:gd name="T43" fmla="*/ 5901 h 5901"/>
                <a:gd name="T44" fmla="*/ 6113 w 6561"/>
                <a:gd name="T45" fmla="*/ 5901 h 5901"/>
                <a:gd name="T46" fmla="*/ 6561 w 6561"/>
                <a:gd name="T47" fmla="*/ 5454 h 5901"/>
                <a:gd name="T48" fmla="*/ 6113 w 6561"/>
                <a:gd name="T49" fmla="*/ 5006 h 5901"/>
                <a:gd name="T50" fmla="*/ 3021 w 6561"/>
                <a:gd name="T51" fmla="*/ 1678 h 5901"/>
                <a:gd name="T52" fmla="*/ 3561 w 6561"/>
                <a:gd name="T53" fmla="*/ 1678 h 5901"/>
                <a:gd name="T54" fmla="*/ 3561 w 6561"/>
                <a:gd name="T55" fmla="*/ 5006 h 5901"/>
                <a:gd name="T56" fmla="*/ 3021 w 6561"/>
                <a:gd name="T57" fmla="*/ 5006 h 5901"/>
                <a:gd name="T58" fmla="*/ 3021 w 6561"/>
                <a:gd name="T59" fmla="*/ 1678 h 5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61" h="5901">
                  <a:moveTo>
                    <a:pt x="6113" y="5006"/>
                  </a:moveTo>
                  <a:lnTo>
                    <a:pt x="5890" y="5006"/>
                  </a:lnTo>
                  <a:lnTo>
                    <a:pt x="5890" y="349"/>
                  </a:lnTo>
                  <a:cubicBezTo>
                    <a:pt x="5890" y="156"/>
                    <a:pt x="5733" y="0"/>
                    <a:pt x="5540" y="0"/>
                  </a:cubicBezTo>
                  <a:lnTo>
                    <a:pt x="4804" y="0"/>
                  </a:lnTo>
                  <a:cubicBezTo>
                    <a:pt x="4611" y="0"/>
                    <a:pt x="4454" y="156"/>
                    <a:pt x="4454" y="349"/>
                  </a:cubicBezTo>
                  <a:lnTo>
                    <a:pt x="4454" y="5006"/>
                  </a:lnTo>
                  <a:lnTo>
                    <a:pt x="4008" y="5006"/>
                  </a:lnTo>
                  <a:lnTo>
                    <a:pt x="4008" y="1580"/>
                  </a:lnTo>
                  <a:cubicBezTo>
                    <a:pt x="4008" y="1387"/>
                    <a:pt x="3852" y="1230"/>
                    <a:pt x="3658" y="1230"/>
                  </a:cubicBezTo>
                  <a:lnTo>
                    <a:pt x="2923" y="1230"/>
                  </a:lnTo>
                  <a:cubicBezTo>
                    <a:pt x="2730" y="1230"/>
                    <a:pt x="2573" y="1387"/>
                    <a:pt x="2573" y="1580"/>
                  </a:cubicBezTo>
                  <a:lnTo>
                    <a:pt x="2573" y="5006"/>
                  </a:lnTo>
                  <a:lnTo>
                    <a:pt x="2236" y="5006"/>
                  </a:lnTo>
                  <a:lnTo>
                    <a:pt x="2236" y="3502"/>
                  </a:lnTo>
                  <a:cubicBezTo>
                    <a:pt x="2236" y="3309"/>
                    <a:pt x="2080" y="3152"/>
                    <a:pt x="1887" y="3152"/>
                  </a:cubicBezTo>
                  <a:lnTo>
                    <a:pt x="1151" y="3152"/>
                  </a:lnTo>
                  <a:cubicBezTo>
                    <a:pt x="958" y="3152"/>
                    <a:pt x="801" y="3309"/>
                    <a:pt x="801" y="3502"/>
                  </a:cubicBezTo>
                  <a:lnTo>
                    <a:pt x="801" y="5006"/>
                  </a:lnTo>
                  <a:lnTo>
                    <a:pt x="448" y="5006"/>
                  </a:lnTo>
                  <a:cubicBezTo>
                    <a:pt x="200" y="5006"/>
                    <a:pt x="0" y="5207"/>
                    <a:pt x="0" y="5454"/>
                  </a:cubicBezTo>
                  <a:cubicBezTo>
                    <a:pt x="0" y="5701"/>
                    <a:pt x="200" y="5901"/>
                    <a:pt x="448" y="5901"/>
                  </a:cubicBezTo>
                  <a:lnTo>
                    <a:pt x="6113" y="5901"/>
                  </a:lnTo>
                  <a:cubicBezTo>
                    <a:pt x="6360" y="5901"/>
                    <a:pt x="6561" y="5701"/>
                    <a:pt x="6561" y="5454"/>
                  </a:cubicBezTo>
                  <a:cubicBezTo>
                    <a:pt x="6561" y="5207"/>
                    <a:pt x="6360" y="5006"/>
                    <a:pt x="6113" y="5006"/>
                  </a:cubicBezTo>
                  <a:close/>
                  <a:moveTo>
                    <a:pt x="3021" y="1678"/>
                  </a:moveTo>
                  <a:lnTo>
                    <a:pt x="3561" y="1678"/>
                  </a:lnTo>
                  <a:lnTo>
                    <a:pt x="3561" y="5006"/>
                  </a:lnTo>
                  <a:lnTo>
                    <a:pt x="3021" y="5006"/>
                  </a:lnTo>
                  <a:lnTo>
                    <a:pt x="3021" y="1678"/>
                  </a:lnTo>
                  <a:close/>
                </a:path>
              </a:pathLst>
            </a:custGeom>
            <a:solidFill>
              <a:schemeClr val="bg1"/>
            </a:solidFill>
            <a:ln>
              <a:noFill/>
            </a:ln>
            <a:effectLst/>
          </p:spPr>
          <p:txBody>
            <a:bodyPr/>
            <a:lstStyle/>
            <a:p>
              <a:endParaRPr lang="zh-CN" altLang="en-US">
                <a:cs typeface="+mn-ea"/>
                <a:sym typeface="+mn-lt"/>
              </a:endParaRPr>
            </a:p>
          </p:txBody>
        </p:sp>
        <p:sp>
          <p:nvSpPr>
            <p:cNvPr id="21" name="blocked-folder_70725">
              <a:extLst>
                <a:ext uri="{FF2B5EF4-FFF2-40B4-BE49-F238E27FC236}">
                  <a16:creationId xmlns:a16="http://schemas.microsoft.com/office/drawing/2014/main" id="{9A4B7486-3744-479B-A078-D762F60600E1}"/>
                </a:ext>
              </a:extLst>
            </p:cNvPr>
            <p:cNvSpPr>
              <a:spLocks noChangeAspect="1"/>
            </p:cNvSpPr>
            <p:nvPr/>
          </p:nvSpPr>
          <p:spPr bwMode="auto">
            <a:xfrm>
              <a:off x="1503124" y="2392582"/>
              <a:ext cx="461196" cy="395514"/>
            </a:xfrm>
            <a:custGeom>
              <a:avLst/>
              <a:gdLst>
                <a:gd name="connsiteX0" fmla="*/ 485836 w 605939"/>
                <a:gd name="connsiteY0" fmla="*/ 267866 h 519644"/>
                <a:gd name="connsiteX1" fmla="*/ 519990 w 605939"/>
                <a:gd name="connsiteY1" fmla="*/ 301972 h 519644"/>
                <a:gd name="connsiteX2" fmla="*/ 519990 w 605939"/>
                <a:gd name="connsiteY2" fmla="*/ 324601 h 519644"/>
                <a:gd name="connsiteX3" fmla="*/ 451683 w 605939"/>
                <a:gd name="connsiteY3" fmla="*/ 324601 h 519644"/>
                <a:gd name="connsiteX4" fmla="*/ 451683 w 605939"/>
                <a:gd name="connsiteY4" fmla="*/ 301972 h 519644"/>
                <a:gd name="connsiteX5" fmla="*/ 485836 w 605939"/>
                <a:gd name="connsiteY5" fmla="*/ 267866 h 519644"/>
                <a:gd name="connsiteX6" fmla="*/ 485877 w 605939"/>
                <a:gd name="connsiteY6" fmla="*/ 235079 h 519644"/>
                <a:gd name="connsiteX7" fmla="*/ 418850 w 605939"/>
                <a:gd name="connsiteY7" fmla="*/ 301998 h 519644"/>
                <a:gd name="connsiteX8" fmla="*/ 418850 w 605939"/>
                <a:gd name="connsiteY8" fmla="*/ 324845 h 519644"/>
                <a:gd name="connsiteX9" fmla="*/ 399111 w 605939"/>
                <a:gd name="connsiteY9" fmla="*/ 347585 h 519644"/>
                <a:gd name="connsiteX10" fmla="*/ 399111 w 605939"/>
                <a:gd name="connsiteY10" fmla="*/ 464096 h 519644"/>
                <a:gd name="connsiteX11" fmla="*/ 422104 w 605939"/>
                <a:gd name="connsiteY11" fmla="*/ 487160 h 519644"/>
                <a:gd name="connsiteX12" fmla="*/ 549650 w 605939"/>
                <a:gd name="connsiteY12" fmla="*/ 487160 h 519644"/>
                <a:gd name="connsiteX13" fmla="*/ 572643 w 605939"/>
                <a:gd name="connsiteY13" fmla="*/ 464096 h 519644"/>
                <a:gd name="connsiteX14" fmla="*/ 572643 w 605939"/>
                <a:gd name="connsiteY14" fmla="*/ 455325 h 519644"/>
                <a:gd name="connsiteX15" fmla="*/ 533598 w 605939"/>
                <a:gd name="connsiteY15" fmla="*/ 455325 h 519644"/>
                <a:gd name="connsiteX16" fmla="*/ 516787 w 605939"/>
                <a:gd name="connsiteY16" fmla="*/ 438541 h 519644"/>
                <a:gd name="connsiteX17" fmla="*/ 533598 w 605939"/>
                <a:gd name="connsiteY17" fmla="*/ 421866 h 519644"/>
                <a:gd name="connsiteX18" fmla="*/ 572643 w 605939"/>
                <a:gd name="connsiteY18" fmla="*/ 421866 h 519644"/>
                <a:gd name="connsiteX19" fmla="*/ 572643 w 605939"/>
                <a:gd name="connsiteY19" fmla="*/ 397936 h 519644"/>
                <a:gd name="connsiteX20" fmla="*/ 533598 w 605939"/>
                <a:gd name="connsiteY20" fmla="*/ 397936 h 519644"/>
                <a:gd name="connsiteX21" fmla="*/ 516787 w 605939"/>
                <a:gd name="connsiteY21" fmla="*/ 381152 h 519644"/>
                <a:gd name="connsiteX22" fmla="*/ 533598 w 605939"/>
                <a:gd name="connsiteY22" fmla="*/ 364477 h 519644"/>
                <a:gd name="connsiteX23" fmla="*/ 572643 w 605939"/>
                <a:gd name="connsiteY23" fmla="*/ 364477 h 519644"/>
                <a:gd name="connsiteX24" fmla="*/ 572643 w 605939"/>
                <a:gd name="connsiteY24" fmla="*/ 347585 h 519644"/>
                <a:gd name="connsiteX25" fmla="*/ 552903 w 605939"/>
                <a:gd name="connsiteY25" fmla="*/ 324845 h 519644"/>
                <a:gd name="connsiteX26" fmla="*/ 552903 w 605939"/>
                <a:gd name="connsiteY26" fmla="*/ 301998 h 519644"/>
                <a:gd name="connsiteX27" fmla="*/ 485877 w 605939"/>
                <a:gd name="connsiteY27" fmla="*/ 235079 h 519644"/>
                <a:gd name="connsiteX28" fmla="*/ 353667 w 605939"/>
                <a:gd name="connsiteY28" fmla="*/ 43746 h 519644"/>
                <a:gd name="connsiteX29" fmla="*/ 311477 w 605939"/>
                <a:gd name="connsiteY29" fmla="*/ 60638 h 519644"/>
                <a:gd name="connsiteX30" fmla="*/ 251391 w 605939"/>
                <a:gd name="connsiteY30" fmla="*/ 84568 h 519644"/>
                <a:gd name="connsiteX31" fmla="*/ 94128 w 605939"/>
                <a:gd name="connsiteY31" fmla="*/ 84568 h 519644"/>
                <a:gd name="connsiteX32" fmla="*/ 78185 w 605939"/>
                <a:gd name="connsiteY32" fmla="*/ 98969 h 519644"/>
                <a:gd name="connsiteX33" fmla="*/ 78185 w 605939"/>
                <a:gd name="connsiteY33" fmla="*/ 142607 h 519644"/>
                <a:gd name="connsiteX34" fmla="*/ 485768 w 605939"/>
                <a:gd name="connsiteY34" fmla="*/ 142607 h 519644"/>
                <a:gd name="connsiteX35" fmla="*/ 485768 w 605939"/>
                <a:gd name="connsiteY35" fmla="*/ 66918 h 519644"/>
                <a:gd name="connsiteX36" fmla="*/ 462558 w 605939"/>
                <a:gd name="connsiteY36" fmla="*/ 43746 h 519644"/>
                <a:gd name="connsiteX37" fmla="*/ 353667 w 605939"/>
                <a:gd name="connsiteY37" fmla="*/ 0 h 519644"/>
                <a:gd name="connsiteX38" fmla="*/ 462558 w 605939"/>
                <a:gd name="connsiteY38" fmla="*/ 0 h 519644"/>
                <a:gd name="connsiteX39" fmla="*/ 529585 w 605939"/>
                <a:gd name="connsiteY39" fmla="*/ 66918 h 519644"/>
                <a:gd name="connsiteX40" fmla="*/ 529585 w 605939"/>
                <a:gd name="connsiteY40" fmla="*/ 142715 h 519644"/>
                <a:gd name="connsiteX41" fmla="*/ 555181 w 605939"/>
                <a:gd name="connsiteY41" fmla="*/ 155276 h 519644"/>
                <a:gd name="connsiteX42" fmla="*/ 563532 w 605939"/>
                <a:gd name="connsiteY42" fmla="*/ 184295 h 519644"/>
                <a:gd name="connsiteX43" fmla="*/ 557242 w 605939"/>
                <a:gd name="connsiteY43" fmla="*/ 226958 h 519644"/>
                <a:gd name="connsiteX44" fmla="*/ 586200 w 605939"/>
                <a:gd name="connsiteY44" fmla="*/ 298425 h 519644"/>
                <a:gd name="connsiteX45" fmla="*/ 586200 w 605939"/>
                <a:gd name="connsiteY45" fmla="*/ 300049 h 519644"/>
                <a:gd name="connsiteX46" fmla="*/ 605939 w 605939"/>
                <a:gd name="connsiteY46" fmla="*/ 344011 h 519644"/>
                <a:gd name="connsiteX47" fmla="*/ 605939 w 605939"/>
                <a:gd name="connsiteY47" fmla="*/ 460522 h 519644"/>
                <a:gd name="connsiteX48" fmla="*/ 546721 w 605939"/>
                <a:gd name="connsiteY48" fmla="*/ 519644 h 519644"/>
                <a:gd name="connsiteX49" fmla="*/ 419284 w 605939"/>
                <a:gd name="connsiteY49" fmla="*/ 519644 h 519644"/>
                <a:gd name="connsiteX50" fmla="*/ 386313 w 605939"/>
                <a:gd name="connsiteY50" fmla="*/ 509574 h 519644"/>
                <a:gd name="connsiteX51" fmla="*/ 80029 w 605939"/>
                <a:gd name="connsiteY51" fmla="*/ 509574 h 519644"/>
                <a:gd name="connsiteX52" fmla="*/ 44021 w 605939"/>
                <a:gd name="connsiteY52" fmla="*/ 478497 h 519644"/>
                <a:gd name="connsiteX53" fmla="*/ 421 w 605939"/>
                <a:gd name="connsiteY53" fmla="*/ 184295 h 519644"/>
                <a:gd name="connsiteX54" fmla="*/ 8772 w 605939"/>
                <a:gd name="connsiteY54" fmla="*/ 155276 h 519644"/>
                <a:gd name="connsiteX55" fmla="*/ 34368 w 605939"/>
                <a:gd name="connsiteY55" fmla="*/ 142715 h 519644"/>
                <a:gd name="connsiteX56" fmla="*/ 34368 w 605939"/>
                <a:gd name="connsiteY56" fmla="*/ 98969 h 519644"/>
                <a:gd name="connsiteX57" fmla="*/ 94128 w 605939"/>
                <a:gd name="connsiteY57" fmla="*/ 40822 h 519644"/>
                <a:gd name="connsiteX58" fmla="*/ 251391 w 605939"/>
                <a:gd name="connsiteY58" fmla="*/ 40822 h 519644"/>
                <a:gd name="connsiteX59" fmla="*/ 284146 w 605939"/>
                <a:gd name="connsiteY59" fmla="*/ 26420 h 519644"/>
                <a:gd name="connsiteX60" fmla="*/ 353667 w 605939"/>
                <a:gd name="connsiteY60" fmla="*/ 0 h 519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5939" h="519644">
                  <a:moveTo>
                    <a:pt x="485836" y="267866"/>
                  </a:moveTo>
                  <a:cubicBezTo>
                    <a:pt x="504702" y="267866"/>
                    <a:pt x="519990" y="283241"/>
                    <a:pt x="519990" y="301972"/>
                  </a:cubicBezTo>
                  <a:lnTo>
                    <a:pt x="519990" y="324601"/>
                  </a:lnTo>
                  <a:lnTo>
                    <a:pt x="451683" y="324601"/>
                  </a:lnTo>
                  <a:lnTo>
                    <a:pt x="451683" y="301972"/>
                  </a:lnTo>
                  <a:cubicBezTo>
                    <a:pt x="451683" y="283241"/>
                    <a:pt x="466971" y="267866"/>
                    <a:pt x="485836" y="267866"/>
                  </a:cubicBezTo>
                  <a:close/>
                  <a:moveTo>
                    <a:pt x="485877" y="235079"/>
                  </a:moveTo>
                  <a:cubicBezTo>
                    <a:pt x="448893" y="235079"/>
                    <a:pt x="418850" y="265182"/>
                    <a:pt x="418850" y="301998"/>
                  </a:cubicBezTo>
                  <a:lnTo>
                    <a:pt x="418850" y="324845"/>
                  </a:lnTo>
                  <a:cubicBezTo>
                    <a:pt x="407679" y="326470"/>
                    <a:pt x="399111" y="335998"/>
                    <a:pt x="399111" y="347585"/>
                  </a:cubicBezTo>
                  <a:lnTo>
                    <a:pt x="399111" y="464096"/>
                  </a:lnTo>
                  <a:cubicBezTo>
                    <a:pt x="399111" y="476873"/>
                    <a:pt x="409414" y="487160"/>
                    <a:pt x="422104" y="487160"/>
                  </a:cubicBezTo>
                  <a:lnTo>
                    <a:pt x="549650" y="487160"/>
                  </a:lnTo>
                  <a:cubicBezTo>
                    <a:pt x="562339" y="487160"/>
                    <a:pt x="572643" y="476873"/>
                    <a:pt x="572643" y="464096"/>
                  </a:cubicBezTo>
                  <a:lnTo>
                    <a:pt x="572643" y="455325"/>
                  </a:lnTo>
                  <a:lnTo>
                    <a:pt x="533598" y="455325"/>
                  </a:lnTo>
                  <a:cubicBezTo>
                    <a:pt x="524270" y="455325"/>
                    <a:pt x="516787" y="447745"/>
                    <a:pt x="516787" y="438541"/>
                  </a:cubicBezTo>
                  <a:cubicBezTo>
                    <a:pt x="516787" y="429337"/>
                    <a:pt x="524270" y="421866"/>
                    <a:pt x="533598" y="421866"/>
                  </a:cubicBezTo>
                  <a:lnTo>
                    <a:pt x="572643" y="421866"/>
                  </a:lnTo>
                  <a:lnTo>
                    <a:pt x="572643" y="397936"/>
                  </a:lnTo>
                  <a:lnTo>
                    <a:pt x="533598" y="397936"/>
                  </a:lnTo>
                  <a:cubicBezTo>
                    <a:pt x="524270" y="397936"/>
                    <a:pt x="516787" y="390464"/>
                    <a:pt x="516787" y="381152"/>
                  </a:cubicBezTo>
                  <a:cubicBezTo>
                    <a:pt x="516787" y="371948"/>
                    <a:pt x="524270" y="364477"/>
                    <a:pt x="533598" y="364477"/>
                  </a:cubicBezTo>
                  <a:lnTo>
                    <a:pt x="572643" y="364477"/>
                  </a:lnTo>
                  <a:lnTo>
                    <a:pt x="572643" y="347585"/>
                  </a:lnTo>
                  <a:cubicBezTo>
                    <a:pt x="572643" y="335998"/>
                    <a:pt x="564074" y="326470"/>
                    <a:pt x="552903" y="324845"/>
                  </a:cubicBezTo>
                  <a:lnTo>
                    <a:pt x="552903" y="301998"/>
                  </a:lnTo>
                  <a:cubicBezTo>
                    <a:pt x="552903" y="265182"/>
                    <a:pt x="522861" y="235079"/>
                    <a:pt x="485877" y="235079"/>
                  </a:cubicBezTo>
                  <a:close/>
                  <a:moveTo>
                    <a:pt x="353667" y="43746"/>
                  </a:moveTo>
                  <a:cubicBezTo>
                    <a:pt x="332735" y="43746"/>
                    <a:pt x="323841" y="50892"/>
                    <a:pt x="311477" y="60638"/>
                  </a:cubicBezTo>
                  <a:cubicBezTo>
                    <a:pt x="298028" y="71357"/>
                    <a:pt x="281326" y="84568"/>
                    <a:pt x="251391" y="84568"/>
                  </a:cubicBezTo>
                  <a:lnTo>
                    <a:pt x="94128" y="84568"/>
                  </a:lnTo>
                  <a:cubicBezTo>
                    <a:pt x="86319" y="84568"/>
                    <a:pt x="78185" y="89982"/>
                    <a:pt x="78185" y="98969"/>
                  </a:cubicBezTo>
                  <a:lnTo>
                    <a:pt x="78185" y="142607"/>
                  </a:lnTo>
                  <a:lnTo>
                    <a:pt x="485768" y="142607"/>
                  </a:lnTo>
                  <a:lnTo>
                    <a:pt x="485768" y="66918"/>
                  </a:lnTo>
                  <a:cubicBezTo>
                    <a:pt x="485768" y="54141"/>
                    <a:pt x="475356" y="43746"/>
                    <a:pt x="462558" y="43746"/>
                  </a:cubicBezTo>
                  <a:close/>
                  <a:moveTo>
                    <a:pt x="353667" y="0"/>
                  </a:moveTo>
                  <a:lnTo>
                    <a:pt x="462558" y="0"/>
                  </a:lnTo>
                  <a:cubicBezTo>
                    <a:pt x="499542" y="0"/>
                    <a:pt x="529585" y="29994"/>
                    <a:pt x="529585" y="66918"/>
                  </a:cubicBezTo>
                  <a:lnTo>
                    <a:pt x="529585" y="142715"/>
                  </a:lnTo>
                  <a:cubicBezTo>
                    <a:pt x="539455" y="143256"/>
                    <a:pt x="548673" y="147804"/>
                    <a:pt x="555181" y="155276"/>
                  </a:cubicBezTo>
                  <a:cubicBezTo>
                    <a:pt x="562014" y="163289"/>
                    <a:pt x="565159" y="173900"/>
                    <a:pt x="563532" y="184295"/>
                  </a:cubicBezTo>
                  <a:lnTo>
                    <a:pt x="557242" y="226958"/>
                  </a:lnTo>
                  <a:cubicBezTo>
                    <a:pt x="575137" y="245474"/>
                    <a:pt x="586200" y="270705"/>
                    <a:pt x="586200" y="298425"/>
                  </a:cubicBezTo>
                  <a:lnTo>
                    <a:pt x="586200" y="300049"/>
                  </a:lnTo>
                  <a:cubicBezTo>
                    <a:pt x="598347" y="310985"/>
                    <a:pt x="605939" y="326794"/>
                    <a:pt x="605939" y="344011"/>
                  </a:cubicBezTo>
                  <a:lnTo>
                    <a:pt x="605939" y="460522"/>
                  </a:lnTo>
                  <a:cubicBezTo>
                    <a:pt x="605939" y="493115"/>
                    <a:pt x="579367" y="519644"/>
                    <a:pt x="546721" y="519644"/>
                  </a:cubicBezTo>
                  <a:lnTo>
                    <a:pt x="419284" y="519644"/>
                  </a:lnTo>
                  <a:cubicBezTo>
                    <a:pt x="407028" y="519644"/>
                    <a:pt x="395640" y="515854"/>
                    <a:pt x="386313" y="509574"/>
                  </a:cubicBezTo>
                  <a:lnTo>
                    <a:pt x="80029" y="509574"/>
                  </a:lnTo>
                  <a:cubicBezTo>
                    <a:pt x="62025" y="509574"/>
                    <a:pt x="46732" y="496364"/>
                    <a:pt x="44021" y="478497"/>
                  </a:cubicBezTo>
                  <a:lnTo>
                    <a:pt x="421" y="184295"/>
                  </a:lnTo>
                  <a:cubicBezTo>
                    <a:pt x="-1206" y="173900"/>
                    <a:pt x="1939" y="163289"/>
                    <a:pt x="8772" y="155276"/>
                  </a:cubicBezTo>
                  <a:cubicBezTo>
                    <a:pt x="15280" y="147804"/>
                    <a:pt x="24498" y="143256"/>
                    <a:pt x="34368" y="142715"/>
                  </a:cubicBezTo>
                  <a:lnTo>
                    <a:pt x="34368" y="98969"/>
                  </a:lnTo>
                  <a:cubicBezTo>
                    <a:pt x="34368" y="66918"/>
                    <a:pt x="61157" y="40822"/>
                    <a:pt x="94128" y="40822"/>
                  </a:cubicBezTo>
                  <a:lnTo>
                    <a:pt x="251391" y="40822"/>
                  </a:lnTo>
                  <a:cubicBezTo>
                    <a:pt x="266033" y="40822"/>
                    <a:pt x="272866" y="35408"/>
                    <a:pt x="284146" y="26420"/>
                  </a:cubicBezTo>
                  <a:cubicBezTo>
                    <a:pt x="298245" y="15267"/>
                    <a:pt x="317442" y="0"/>
                    <a:pt x="353667" y="0"/>
                  </a:cubicBezTo>
                  <a:close/>
                </a:path>
              </a:pathLst>
            </a:custGeom>
            <a:solidFill>
              <a:schemeClr val="bg1"/>
            </a:solidFill>
            <a:ln>
              <a:noFill/>
            </a:ln>
            <a:effectLst/>
          </p:spPr>
          <p:txBody>
            <a:bodyPr/>
            <a:lstStyle/>
            <a:p>
              <a:endParaRPr lang="zh-CN" altLang="en-US">
                <a:cs typeface="+mn-ea"/>
                <a:sym typeface="+mn-lt"/>
              </a:endParaRPr>
            </a:p>
          </p:txBody>
        </p:sp>
        <p:sp>
          <p:nvSpPr>
            <p:cNvPr id="22" name="brightness-setting_68801">
              <a:extLst>
                <a:ext uri="{FF2B5EF4-FFF2-40B4-BE49-F238E27FC236}">
                  <a16:creationId xmlns:a16="http://schemas.microsoft.com/office/drawing/2014/main" id="{D74A8997-4ECF-47F6-B3F5-8519068AF8C9}"/>
                </a:ext>
              </a:extLst>
            </p:cNvPr>
            <p:cNvSpPr>
              <a:spLocks noChangeAspect="1"/>
            </p:cNvSpPr>
            <p:nvPr/>
          </p:nvSpPr>
          <p:spPr bwMode="auto">
            <a:xfrm>
              <a:off x="4390227" y="2360119"/>
              <a:ext cx="461196" cy="460442"/>
            </a:xfrm>
            <a:custGeom>
              <a:avLst/>
              <a:gdLst>
                <a:gd name="connsiteX0" fmla="*/ 302479 w 605734"/>
                <a:gd name="connsiteY0" fmla="*/ 518585 h 604745"/>
                <a:gd name="connsiteX1" fmla="*/ 345630 w 605734"/>
                <a:gd name="connsiteY1" fmla="*/ 561665 h 604745"/>
                <a:gd name="connsiteX2" fmla="*/ 302479 w 605734"/>
                <a:gd name="connsiteY2" fmla="*/ 604745 h 604745"/>
                <a:gd name="connsiteX3" fmla="*/ 259328 w 605734"/>
                <a:gd name="connsiteY3" fmla="*/ 561665 h 604745"/>
                <a:gd name="connsiteX4" fmla="*/ 302479 w 605734"/>
                <a:gd name="connsiteY4" fmla="*/ 518585 h 604745"/>
                <a:gd name="connsiteX5" fmla="*/ 490324 w 605734"/>
                <a:gd name="connsiteY5" fmla="*/ 446396 h 604745"/>
                <a:gd name="connsiteX6" fmla="*/ 533546 w 605734"/>
                <a:gd name="connsiteY6" fmla="*/ 489547 h 604745"/>
                <a:gd name="connsiteX7" fmla="*/ 490324 w 605734"/>
                <a:gd name="connsiteY7" fmla="*/ 532698 h 604745"/>
                <a:gd name="connsiteX8" fmla="*/ 447102 w 605734"/>
                <a:gd name="connsiteY8" fmla="*/ 489547 h 604745"/>
                <a:gd name="connsiteX9" fmla="*/ 490324 w 605734"/>
                <a:gd name="connsiteY9" fmla="*/ 446396 h 604745"/>
                <a:gd name="connsiteX10" fmla="*/ 114880 w 605734"/>
                <a:gd name="connsiteY10" fmla="*/ 446396 h 604745"/>
                <a:gd name="connsiteX11" fmla="*/ 158066 w 605734"/>
                <a:gd name="connsiteY11" fmla="*/ 489547 h 604745"/>
                <a:gd name="connsiteX12" fmla="*/ 114880 w 605734"/>
                <a:gd name="connsiteY12" fmla="*/ 532698 h 604745"/>
                <a:gd name="connsiteX13" fmla="*/ 71694 w 605734"/>
                <a:gd name="connsiteY13" fmla="*/ 489547 h 604745"/>
                <a:gd name="connsiteX14" fmla="*/ 114880 w 605734"/>
                <a:gd name="connsiteY14" fmla="*/ 446396 h 604745"/>
                <a:gd name="connsiteX15" fmla="*/ 562583 w 605734"/>
                <a:gd name="connsiteY15" fmla="*/ 259680 h 604745"/>
                <a:gd name="connsiteX16" fmla="*/ 605734 w 605734"/>
                <a:gd name="connsiteY16" fmla="*/ 302760 h 604745"/>
                <a:gd name="connsiteX17" fmla="*/ 562583 w 605734"/>
                <a:gd name="connsiteY17" fmla="*/ 345840 h 604745"/>
                <a:gd name="connsiteX18" fmla="*/ 519432 w 605734"/>
                <a:gd name="connsiteY18" fmla="*/ 302760 h 604745"/>
                <a:gd name="connsiteX19" fmla="*/ 562583 w 605734"/>
                <a:gd name="connsiteY19" fmla="*/ 259680 h 604745"/>
                <a:gd name="connsiteX20" fmla="*/ 43151 w 605734"/>
                <a:gd name="connsiteY20" fmla="*/ 259680 h 604745"/>
                <a:gd name="connsiteX21" fmla="*/ 86302 w 605734"/>
                <a:gd name="connsiteY21" fmla="*/ 302760 h 604745"/>
                <a:gd name="connsiteX22" fmla="*/ 43151 w 605734"/>
                <a:gd name="connsiteY22" fmla="*/ 345840 h 604745"/>
                <a:gd name="connsiteX23" fmla="*/ 0 w 605734"/>
                <a:gd name="connsiteY23" fmla="*/ 302760 h 604745"/>
                <a:gd name="connsiteX24" fmla="*/ 43151 w 605734"/>
                <a:gd name="connsiteY24" fmla="*/ 259680 h 604745"/>
                <a:gd name="connsiteX25" fmla="*/ 302479 w 605734"/>
                <a:gd name="connsiteY25" fmla="*/ 144024 h 604745"/>
                <a:gd name="connsiteX26" fmla="*/ 461428 w 605734"/>
                <a:gd name="connsiteY26" fmla="*/ 302726 h 604745"/>
                <a:gd name="connsiteX27" fmla="*/ 302479 w 605734"/>
                <a:gd name="connsiteY27" fmla="*/ 461428 h 604745"/>
                <a:gd name="connsiteX28" fmla="*/ 143530 w 605734"/>
                <a:gd name="connsiteY28" fmla="*/ 302726 h 604745"/>
                <a:gd name="connsiteX29" fmla="*/ 302479 w 605734"/>
                <a:gd name="connsiteY29" fmla="*/ 144024 h 604745"/>
                <a:gd name="connsiteX30" fmla="*/ 490324 w 605734"/>
                <a:gd name="connsiteY30" fmla="*/ 72118 h 604745"/>
                <a:gd name="connsiteX31" fmla="*/ 533546 w 605734"/>
                <a:gd name="connsiteY31" fmla="*/ 115198 h 604745"/>
                <a:gd name="connsiteX32" fmla="*/ 490324 w 605734"/>
                <a:gd name="connsiteY32" fmla="*/ 158278 h 604745"/>
                <a:gd name="connsiteX33" fmla="*/ 447102 w 605734"/>
                <a:gd name="connsiteY33" fmla="*/ 115198 h 604745"/>
                <a:gd name="connsiteX34" fmla="*/ 490324 w 605734"/>
                <a:gd name="connsiteY34" fmla="*/ 72118 h 604745"/>
                <a:gd name="connsiteX35" fmla="*/ 114880 w 605734"/>
                <a:gd name="connsiteY35" fmla="*/ 72118 h 604745"/>
                <a:gd name="connsiteX36" fmla="*/ 158066 w 605734"/>
                <a:gd name="connsiteY36" fmla="*/ 115198 h 604745"/>
                <a:gd name="connsiteX37" fmla="*/ 114880 w 605734"/>
                <a:gd name="connsiteY37" fmla="*/ 158278 h 604745"/>
                <a:gd name="connsiteX38" fmla="*/ 71694 w 605734"/>
                <a:gd name="connsiteY38" fmla="*/ 115198 h 604745"/>
                <a:gd name="connsiteX39" fmla="*/ 114880 w 605734"/>
                <a:gd name="connsiteY39" fmla="*/ 72118 h 604745"/>
                <a:gd name="connsiteX40" fmla="*/ 302620 w 605734"/>
                <a:gd name="connsiteY40" fmla="*/ 0 h 604745"/>
                <a:gd name="connsiteX41" fmla="*/ 345771 w 605734"/>
                <a:gd name="connsiteY41" fmla="*/ 43080 h 604745"/>
                <a:gd name="connsiteX42" fmla="*/ 302620 w 605734"/>
                <a:gd name="connsiteY42" fmla="*/ 86160 h 604745"/>
                <a:gd name="connsiteX43" fmla="*/ 259469 w 605734"/>
                <a:gd name="connsiteY43" fmla="*/ 43080 h 604745"/>
                <a:gd name="connsiteX44" fmla="*/ 302620 w 605734"/>
                <a:gd name="connsiteY44" fmla="*/ 0 h 60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5734" h="604745">
                  <a:moveTo>
                    <a:pt x="302479" y="518585"/>
                  </a:moveTo>
                  <a:cubicBezTo>
                    <a:pt x="326311" y="518585"/>
                    <a:pt x="345630" y="537873"/>
                    <a:pt x="345630" y="561665"/>
                  </a:cubicBezTo>
                  <a:cubicBezTo>
                    <a:pt x="345630" y="585457"/>
                    <a:pt x="326311" y="604745"/>
                    <a:pt x="302479" y="604745"/>
                  </a:cubicBezTo>
                  <a:cubicBezTo>
                    <a:pt x="278647" y="604745"/>
                    <a:pt x="259328" y="585457"/>
                    <a:pt x="259328" y="561665"/>
                  </a:cubicBezTo>
                  <a:cubicBezTo>
                    <a:pt x="259328" y="537873"/>
                    <a:pt x="278647" y="518585"/>
                    <a:pt x="302479" y="518585"/>
                  </a:cubicBezTo>
                  <a:close/>
                  <a:moveTo>
                    <a:pt x="490324" y="446396"/>
                  </a:moveTo>
                  <a:cubicBezTo>
                    <a:pt x="514195" y="446396"/>
                    <a:pt x="533546" y="465715"/>
                    <a:pt x="533546" y="489547"/>
                  </a:cubicBezTo>
                  <a:cubicBezTo>
                    <a:pt x="533546" y="513379"/>
                    <a:pt x="514195" y="532698"/>
                    <a:pt x="490324" y="532698"/>
                  </a:cubicBezTo>
                  <a:cubicBezTo>
                    <a:pt x="466453" y="532698"/>
                    <a:pt x="447102" y="513379"/>
                    <a:pt x="447102" y="489547"/>
                  </a:cubicBezTo>
                  <a:cubicBezTo>
                    <a:pt x="447102" y="465715"/>
                    <a:pt x="466453" y="446396"/>
                    <a:pt x="490324" y="446396"/>
                  </a:cubicBezTo>
                  <a:close/>
                  <a:moveTo>
                    <a:pt x="114880" y="446396"/>
                  </a:moveTo>
                  <a:cubicBezTo>
                    <a:pt x="138731" y="446396"/>
                    <a:pt x="158066" y="465715"/>
                    <a:pt x="158066" y="489547"/>
                  </a:cubicBezTo>
                  <a:cubicBezTo>
                    <a:pt x="158066" y="513379"/>
                    <a:pt x="138731" y="532698"/>
                    <a:pt x="114880" y="532698"/>
                  </a:cubicBezTo>
                  <a:cubicBezTo>
                    <a:pt x="91029" y="532698"/>
                    <a:pt x="71694" y="513379"/>
                    <a:pt x="71694" y="489547"/>
                  </a:cubicBezTo>
                  <a:cubicBezTo>
                    <a:pt x="71694" y="465715"/>
                    <a:pt x="91029" y="446396"/>
                    <a:pt x="114880" y="446396"/>
                  </a:cubicBezTo>
                  <a:close/>
                  <a:moveTo>
                    <a:pt x="562583" y="259680"/>
                  </a:moveTo>
                  <a:cubicBezTo>
                    <a:pt x="586415" y="259680"/>
                    <a:pt x="605734" y="278968"/>
                    <a:pt x="605734" y="302760"/>
                  </a:cubicBezTo>
                  <a:cubicBezTo>
                    <a:pt x="605734" y="326552"/>
                    <a:pt x="586415" y="345840"/>
                    <a:pt x="562583" y="345840"/>
                  </a:cubicBezTo>
                  <a:cubicBezTo>
                    <a:pt x="538751" y="345840"/>
                    <a:pt x="519432" y="326552"/>
                    <a:pt x="519432" y="302760"/>
                  </a:cubicBezTo>
                  <a:cubicBezTo>
                    <a:pt x="519432" y="278968"/>
                    <a:pt x="538751" y="259680"/>
                    <a:pt x="562583" y="259680"/>
                  </a:cubicBezTo>
                  <a:close/>
                  <a:moveTo>
                    <a:pt x="43151" y="259680"/>
                  </a:moveTo>
                  <a:cubicBezTo>
                    <a:pt x="66983" y="259680"/>
                    <a:pt x="86302" y="278968"/>
                    <a:pt x="86302" y="302760"/>
                  </a:cubicBezTo>
                  <a:cubicBezTo>
                    <a:pt x="86302" y="326552"/>
                    <a:pt x="66983" y="345840"/>
                    <a:pt x="43151" y="345840"/>
                  </a:cubicBezTo>
                  <a:cubicBezTo>
                    <a:pt x="19319" y="345840"/>
                    <a:pt x="0" y="326552"/>
                    <a:pt x="0" y="302760"/>
                  </a:cubicBezTo>
                  <a:cubicBezTo>
                    <a:pt x="0" y="278968"/>
                    <a:pt x="19319" y="259680"/>
                    <a:pt x="43151" y="259680"/>
                  </a:cubicBezTo>
                  <a:close/>
                  <a:moveTo>
                    <a:pt x="302479" y="144024"/>
                  </a:moveTo>
                  <a:cubicBezTo>
                    <a:pt x="390264" y="144024"/>
                    <a:pt x="461428" y="215077"/>
                    <a:pt x="461428" y="302726"/>
                  </a:cubicBezTo>
                  <a:cubicBezTo>
                    <a:pt x="461428" y="390375"/>
                    <a:pt x="390264" y="461428"/>
                    <a:pt x="302479" y="461428"/>
                  </a:cubicBezTo>
                  <a:cubicBezTo>
                    <a:pt x="214694" y="461428"/>
                    <a:pt x="143530" y="390375"/>
                    <a:pt x="143530" y="302726"/>
                  </a:cubicBezTo>
                  <a:cubicBezTo>
                    <a:pt x="143530" y="215077"/>
                    <a:pt x="214694" y="144024"/>
                    <a:pt x="302479" y="144024"/>
                  </a:cubicBezTo>
                  <a:close/>
                  <a:moveTo>
                    <a:pt x="490324" y="72118"/>
                  </a:moveTo>
                  <a:cubicBezTo>
                    <a:pt x="514195" y="72118"/>
                    <a:pt x="533546" y="91406"/>
                    <a:pt x="533546" y="115198"/>
                  </a:cubicBezTo>
                  <a:cubicBezTo>
                    <a:pt x="533546" y="138990"/>
                    <a:pt x="514195" y="158278"/>
                    <a:pt x="490324" y="158278"/>
                  </a:cubicBezTo>
                  <a:cubicBezTo>
                    <a:pt x="466453" y="158278"/>
                    <a:pt x="447102" y="138990"/>
                    <a:pt x="447102" y="115198"/>
                  </a:cubicBezTo>
                  <a:cubicBezTo>
                    <a:pt x="447102" y="91406"/>
                    <a:pt x="466453" y="72118"/>
                    <a:pt x="490324" y="72118"/>
                  </a:cubicBezTo>
                  <a:close/>
                  <a:moveTo>
                    <a:pt x="114880" y="72118"/>
                  </a:moveTo>
                  <a:cubicBezTo>
                    <a:pt x="138731" y="72118"/>
                    <a:pt x="158066" y="91406"/>
                    <a:pt x="158066" y="115198"/>
                  </a:cubicBezTo>
                  <a:cubicBezTo>
                    <a:pt x="158066" y="138990"/>
                    <a:pt x="138731" y="158278"/>
                    <a:pt x="114880" y="158278"/>
                  </a:cubicBezTo>
                  <a:cubicBezTo>
                    <a:pt x="91029" y="158278"/>
                    <a:pt x="71694" y="138990"/>
                    <a:pt x="71694" y="115198"/>
                  </a:cubicBezTo>
                  <a:cubicBezTo>
                    <a:pt x="71694" y="91406"/>
                    <a:pt x="91029" y="72118"/>
                    <a:pt x="114880" y="72118"/>
                  </a:cubicBezTo>
                  <a:close/>
                  <a:moveTo>
                    <a:pt x="302620" y="0"/>
                  </a:moveTo>
                  <a:cubicBezTo>
                    <a:pt x="326452" y="0"/>
                    <a:pt x="345771" y="19288"/>
                    <a:pt x="345771" y="43080"/>
                  </a:cubicBezTo>
                  <a:cubicBezTo>
                    <a:pt x="345771" y="66872"/>
                    <a:pt x="326452" y="86160"/>
                    <a:pt x="302620" y="86160"/>
                  </a:cubicBezTo>
                  <a:cubicBezTo>
                    <a:pt x="278788" y="86160"/>
                    <a:pt x="259469" y="66872"/>
                    <a:pt x="259469" y="43080"/>
                  </a:cubicBezTo>
                  <a:cubicBezTo>
                    <a:pt x="259469" y="19288"/>
                    <a:pt x="278788" y="0"/>
                    <a:pt x="302620" y="0"/>
                  </a:cubicBezTo>
                  <a:close/>
                </a:path>
              </a:pathLst>
            </a:custGeom>
            <a:solidFill>
              <a:schemeClr val="bg1"/>
            </a:solidFill>
            <a:ln>
              <a:noFill/>
            </a:ln>
            <a:effectLst/>
          </p:spPr>
          <p:txBody>
            <a:bodyPr/>
            <a:lstStyle/>
            <a:p>
              <a:endParaRPr lang="zh-CN" altLang="en-US">
                <a:cs typeface="+mn-ea"/>
                <a:sym typeface="+mn-lt"/>
              </a:endParaRPr>
            </a:p>
          </p:txBody>
        </p:sp>
        <p:grpSp>
          <p:nvGrpSpPr>
            <p:cNvPr id="12" name="组合 11">
              <a:extLst>
                <a:ext uri="{FF2B5EF4-FFF2-40B4-BE49-F238E27FC236}">
                  <a16:creationId xmlns:a16="http://schemas.microsoft.com/office/drawing/2014/main" id="{67BD6B19-76E7-4F16-BEAB-29F67A4530C3}"/>
                </a:ext>
              </a:extLst>
            </p:cNvPr>
            <p:cNvGrpSpPr/>
            <p:nvPr/>
          </p:nvGrpSpPr>
          <p:grpSpPr>
            <a:xfrm>
              <a:off x="2794000" y="2540000"/>
              <a:ext cx="6604000" cy="0"/>
              <a:chOff x="2612571" y="2540000"/>
              <a:chExt cx="6604000" cy="0"/>
            </a:xfrm>
          </p:grpSpPr>
          <p:cxnSp>
            <p:nvCxnSpPr>
              <p:cNvPr id="11" name="直接连接符 10">
                <a:extLst>
                  <a:ext uri="{FF2B5EF4-FFF2-40B4-BE49-F238E27FC236}">
                    <a16:creationId xmlns:a16="http://schemas.microsoft.com/office/drawing/2014/main" id="{6CA8ABF6-FF8A-4527-A602-C769DC353978}"/>
                  </a:ext>
                </a:extLst>
              </p:cNvPr>
              <p:cNvCxnSpPr/>
              <p:nvPr/>
            </p:nvCxnSpPr>
            <p:spPr>
              <a:xfrm>
                <a:off x="2612571" y="2540000"/>
                <a:ext cx="812800" cy="0"/>
              </a:xfrm>
              <a:prstGeom prst="line">
                <a:avLst/>
              </a:prstGeom>
              <a:ln>
                <a:solidFill>
                  <a:schemeClr val="bg1">
                    <a:lumMod val="65000"/>
                  </a:schemeClr>
                </a:solidFill>
              </a:ln>
            </p:spPr>
            <p:style>
              <a:lnRef idx="1">
                <a:schemeClr val="accent3"/>
              </a:lnRef>
              <a:fillRef idx="0">
                <a:schemeClr val="accent3"/>
              </a:fillRef>
              <a:effectRef idx="0">
                <a:schemeClr val="accent3"/>
              </a:effectRef>
              <a:fontRef idx="minor">
                <a:schemeClr val="tx1"/>
              </a:fontRef>
            </p:style>
          </p:cxnSp>
          <p:cxnSp>
            <p:nvCxnSpPr>
              <p:cNvPr id="34" name="直接连接符 33">
                <a:extLst>
                  <a:ext uri="{FF2B5EF4-FFF2-40B4-BE49-F238E27FC236}">
                    <a16:creationId xmlns:a16="http://schemas.microsoft.com/office/drawing/2014/main" id="{038D1CF6-6A56-4B8F-BF87-D339F4ADAEE0}"/>
                  </a:ext>
                </a:extLst>
              </p:cNvPr>
              <p:cNvCxnSpPr/>
              <p:nvPr/>
            </p:nvCxnSpPr>
            <p:spPr>
              <a:xfrm>
                <a:off x="5508171" y="2540000"/>
                <a:ext cx="812800" cy="0"/>
              </a:xfrm>
              <a:prstGeom prst="line">
                <a:avLst/>
              </a:prstGeom>
              <a:ln>
                <a:solidFill>
                  <a:schemeClr val="bg1">
                    <a:lumMod val="65000"/>
                  </a:schemeClr>
                </a:solidFill>
              </a:ln>
            </p:spPr>
            <p:style>
              <a:lnRef idx="1">
                <a:schemeClr val="accent3"/>
              </a:lnRef>
              <a:fillRef idx="0">
                <a:schemeClr val="accent3"/>
              </a:fillRef>
              <a:effectRef idx="0">
                <a:schemeClr val="accent3"/>
              </a:effectRef>
              <a:fontRef idx="minor">
                <a:schemeClr val="tx1"/>
              </a:fontRef>
            </p:style>
          </p:cxnSp>
          <p:cxnSp>
            <p:nvCxnSpPr>
              <p:cNvPr id="35" name="直接连接符 34">
                <a:extLst>
                  <a:ext uri="{FF2B5EF4-FFF2-40B4-BE49-F238E27FC236}">
                    <a16:creationId xmlns:a16="http://schemas.microsoft.com/office/drawing/2014/main" id="{28438262-CD1B-47E2-B205-1AE14394C0FE}"/>
                  </a:ext>
                </a:extLst>
              </p:cNvPr>
              <p:cNvCxnSpPr/>
              <p:nvPr/>
            </p:nvCxnSpPr>
            <p:spPr>
              <a:xfrm>
                <a:off x="8403771" y="2540000"/>
                <a:ext cx="812800" cy="0"/>
              </a:xfrm>
              <a:prstGeom prst="line">
                <a:avLst/>
              </a:prstGeom>
              <a:ln>
                <a:solidFill>
                  <a:schemeClr val="bg1">
                    <a:lumMod val="65000"/>
                  </a:schemeClr>
                </a:solidFill>
              </a:ln>
            </p:spPr>
            <p:style>
              <a:lnRef idx="1">
                <a:schemeClr val="accent3"/>
              </a:lnRef>
              <a:fillRef idx="0">
                <a:schemeClr val="accent3"/>
              </a:fillRef>
              <a:effectRef idx="0">
                <a:schemeClr val="accent3"/>
              </a:effectRef>
              <a:fontRef idx="minor">
                <a:schemeClr val="tx1"/>
              </a:fontRef>
            </p:style>
          </p:cxnSp>
        </p:grpSp>
      </p:grpSp>
    </p:spTree>
    <p:extLst>
      <p:ext uri="{BB962C8B-B14F-4D97-AF65-F5344CB8AC3E}">
        <p14:creationId xmlns:p14="http://schemas.microsoft.com/office/powerpoint/2010/main" val="1207863357"/>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animEffect transition="in" filter="fade">
                                      <p:cBhvr>
                                        <p:cTn id="33" dur="500"/>
                                        <p:tgtEl>
                                          <p:spTgt spid="23"/>
                                        </p:tgtEl>
                                      </p:cBhvr>
                                    </p:animEffect>
                                  </p:childTnLst>
                                </p:cTn>
                              </p:par>
                              <p:par>
                                <p:cTn id="34" presetID="53" presetClass="entr" presetSubtype="16"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p:cTn id="36" dur="500" fill="hold"/>
                                        <p:tgtEl>
                                          <p:spTgt spid="24"/>
                                        </p:tgtEl>
                                        <p:attrNameLst>
                                          <p:attrName>ppt_w</p:attrName>
                                        </p:attrNameLst>
                                      </p:cBhvr>
                                      <p:tavLst>
                                        <p:tav tm="0">
                                          <p:val>
                                            <p:fltVal val="0"/>
                                          </p:val>
                                        </p:tav>
                                        <p:tav tm="100000">
                                          <p:val>
                                            <p:strVal val="#ppt_w"/>
                                          </p:val>
                                        </p:tav>
                                      </p:tavLst>
                                    </p:anim>
                                    <p:anim calcmode="lin" valueType="num">
                                      <p:cBhvr>
                                        <p:cTn id="37" dur="500" fill="hold"/>
                                        <p:tgtEl>
                                          <p:spTgt spid="24"/>
                                        </p:tgtEl>
                                        <p:attrNameLst>
                                          <p:attrName>ppt_h</p:attrName>
                                        </p:attrNameLst>
                                      </p:cBhvr>
                                      <p:tavLst>
                                        <p:tav tm="0">
                                          <p:val>
                                            <p:fltVal val="0"/>
                                          </p:val>
                                        </p:tav>
                                        <p:tav tm="100000">
                                          <p:val>
                                            <p:strVal val="#ppt_h"/>
                                          </p:val>
                                        </p:tav>
                                      </p:tavLst>
                                    </p:anim>
                                    <p:animEffect transition="in" filter="fade">
                                      <p:cBhvr>
                                        <p:cTn id="38" dur="500"/>
                                        <p:tgtEl>
                                          <p:spTgt spid="24"/>
                                        </p:tgtEl>
                                      </p:cBhvr>
                                    </p:animEffect>
                                  </p:childTnLst>
                                </p:cTn>
                              </p:par>
                              <p:par>
                                <p:cTn id="39" presetID="53" presetClass="entr" presetSubtype="16"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p:cTn id="41" dur="500" fill="hold"/>
                                        <p:tgtEl>
                                          <p:spTgt spid="25"/>
                                        </p:tgtEl>
                                        <p:attrNameLst>
                                          <p:attrName>ppt_w</p:attrName>
                                        </p:attrNameLst>
                                      </p:cBhvr>
                                      <p:tavLst>
                                        <p:tav tm="0">
                                          <p:val>
                                            <p:fltVal val="0"/>
                                          </p:val>
                                        </p:tav>
                                        <p:tav tm="100000">
                                          <p:val>
                                            <p:strVal val="#ppt_w"/>
                                          </p:val>
                                        </p:tav>
                                      </p:tavLst>
                                    </p:anim>
                                    <p:anim calcmode="lin" valueType="num">
                                      <p:cBhvr>
                                        <p:cTn id="42" dur="500" fill="hold"/>
                                        <p:tgtEl>
                                          <p:spTgt spid="25"/>
                                        </p:tgtEl>
                                        <p:attrNameLst>
                                          <p:attrName>ppt_h</p:attrName>
                                        </p:attrNameLst>
                                      </p:cBhvr>
                                      <p:tavLst>
                                        <p:tav tm="0">
                                          <p:val>
                                            <p:fltVal val="0"/>
                                          </p:val>
                                        </p:tav>
                                        <p:tav tm="100000">
                                          <p:val>
                                            <p:strVal val="#ppt_h"/>
                                          </p:val>
                                        </p:tav>
                                      </p:tavLst>
                                    </p:anim>
                                    <p:animEffect transition="in" filter="fade">
                                      <p:cBhvr>
                                        <p:cTn id="43" dur="500"/>
                                        <p:tgtEl>
                                          <p:spTgt spid="25"/>
                                        </p:tgtEl>
                                      </p:cBhvr>
                                    </p:animEffect>
                                  </p:childTnLst>
                                </p:cTn>
                              </p:par>
                              <p:par>
                                <p:cTn id="44" presetID="53" presetClass="entr" presetSubtype="16"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500" fill="hold"/>
                                        <p:tgtEl>
                                          <p:spTgt spid="26"/>
                                        </p:tgtEl>
                                        <p:attrNameLst>
                                          <p:attrName>ppt_w</p:attrName>
                                        </p:attrNameLst>
                                      </p:cBhvr>
                                      <p:tavLst>
                                        <p:tav tm="0">
                                          <p:val>
                                            <p:fltVal val="0"/>
                                          </p:val>
                                        </p:tav>
                                        <p:tav tm="100000">
                                          <p:val>
                                            <p:strVal val="#ppt_w"/>
                                          </p:val>
                                        </p:tav>
                                      </p:tavLst>
                                    </p:anim>
                                    <p:anim calcmode="lin" valueType="num">
                                      <p:cBhvr>
                                        <p:cTn id="47" dur="500" fill="hold"/>
                                        <p:tgtEl>
                                          <p:spTgt spid="26"/>
                                        </p:tgtEl>
                                        <p:attrNameLst>
                                          <p:attrName>ppt_h</p:attrName>
                                        </p:attrNameLst>
                                      </p:cBhvr>
                                      <p:tavLst>
                                        <p:tav tm="0">
                                          <p:val>
                                            <p:fltVal val="0"/>
                                          </p:val>
                                        </p:tav>
                                        <p:tav tm="100000">
                                          <p:val>
                                            <p:strVal val="#ppt_h"/>
                                          </p:val>
                                        </p:tav>
                                      </p:tavLst>
                                    </p:anim>
                                    <p:animEffect transition="in" filter="fade">
                                      <p:cBhvr>
                                        <p:cTn id="48" dur="500"/>
                                        <p:tgtEl>
                                          <p:spTgt spid="26"/>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p:cTn id="51" dur="500" fill="hold"/>
                                        <p:tgtEl>
                                          <p:spTgt spid="31"/>
                                        </p:tgtEl>
                                        <p:attrNameLst>
                                          <p:attrName>ppt_w</p:attrName>
                                        </p:attrNameLst>
                                      </p:cBhvr>
                                      <p:tavLst>
                                        <p:tav tm="0">
                                          <p:val>
                                            <p:fltVal val="0"/>
                                          </p:val>
                                        </p:tav>
                                        <p:tav tm="100000">
                                          <p:val>
                                            <p:strVal val="#ppt_w"/>
                                          </p:val>
                                        </p:tav>
                                      </p:tavLst>
                                    </p:anim>
                                    <p:anim calcmode="lin" valueType="num">
                                      <p:cBhvr>
                                        <p:cTn id="52" dur="500" fill="hold"/>
                                        <p:tgtEl>
                                          <p:spTgt spid="31"/>
                                        </p:tgtEl>
                                        <p:attrNameLst>
                                          <p:attrName>ppt_h</p:attrName>
                                        </p:attrNameLst>
                                      </p:cBhvr>
                                      <p:tavLst>
                                        <p:tav tm="0">
                                          <p:val>
                                            <p:fltVal val="0"/>
                                          </p:val>
                                        </p:tav>
                                        <p:tav tm="100000">
                                          <p:val>
                                            <p:strVal val="#ppt_h"/>
                                          </p:val>
                                        </p:tav>
                                      </p:tavLst>
                                    </p:anim>
                                    <p:animEffect transition="in" filter="fade">
                                      <p:cBhvr>
                                        <p:cTn id="53" dur="500"/>
                                        <p:tgtEl>
                                          <p:spTgt spid="31"/>
                                        </p:tgtEl>
                                      </p:cBhvr>
                                    </p:animEffect>
                                  </p:childTnLst>
                                </p:cTn>
                              </p:par>
                            </p:childTnLst>
                          </p:cTn>
                        </p:par>
                        <p:par>
                          <p:cTn id="54" fill="hold">
                            <p:stCondLst>
                              <p:cond delay="500"/>
                            </p:stCondLst>
                            <p:childTnLst>
                              <p:par>
                                <p:cTn id="55" presetID="42" presetClass="entr" presetSubtype="0"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1000"/>
                                        <p:tgtEl>
                                          <p:spTgt spid="27"/>
                                        </p:tgtEl>
                                      </p:cBhvr>
                                    </p:animEffect>
                                    <p:anim calcmode="lin" valueType="num">
                                      <p:cBhvr>
                                        <p:cTn id="58" dur="1000" fill="hold"/>
                                        <p:tgtEl>
                                          <p:spTgt spid="27"/>
                                        </p:tgtEl>
                                        <p:attrNameLst>
                                          <p:attrName>ppt_x</p:attrName>
                                        </p:attrNameLst>
                                      </p:cBhvr>
                                      <p:tavLst>
                                        <p:tav tm="0">
                                          <p:val>
                                            <p:strVal val="#ppt_x"/>
                                          </p:val>
                                        </p:tav>
                                        <p:tav tm="100000">
                                          <p:val>
                                            <p:strVal val="#ppt_x"/>
                                          </p:val>
                                        </p:tav>
                                      </p:tavLst>
                                    </p:anim>
                                    <p:anim calcmode="lin" valueType="num">
                                      <p:cBhvr>
                                        <p:cTn id="59" dur="1000" fill="hold"/>
                                        <p:tgtEl>
                                          <p:spTgt spid="27"/>
                                        </p:tgtEl>
                                        <p:attrNameLst>
                                          <p:attrName>ppt_y</p:attrName>
                                        </p:attrNameLst>
                                      </p:cBhvr>
                                      <p:tavLst>
                                        <p:tav tm="0">
                                          <p:val>
                                            <p:strVal val="#ppt_y+.1"/>
                                          </p:val>
                                        </p:tav>
                                        <p:tav tm="100000">
                                          <p:val>
                                            <p:strVal val="#ppt_y"/>
                                          </p:val>
                                        </p:tav>
                                      </p:tavLst>
                                    </p:anim>
                                  </p:childTnLst>
                                </p:cTn>
                              </p:par>
                            </p:childTnLst>
                          </p:cTn>
                        </p:par>
                        <p:par>
                          <p:cTn id="60" fill="hold">
                            <p:stCondLst>
                              <p:cond delay="1500"/>
                            </p:stCondLst>
                            <p:childTnLst>
                              <p:par>
                                <p:cTn id="61" presetID="42"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1000"/>
                                        <p:tgtEl>
                                          <p:spTgt spid="28"/>
                                        </p:tgtEl>
                                      </p:cBhvr>
                                    </p:animEffect>
                                    <p:anim calcmode="lin" valueType="num">
                                      <p:cBhvr>
                                        <p:cTn id="64" dur="1000" fill="hold"/>
                                        <p:tgtEl>
                                          <p:spTgt spid="28"/>
                                        </p:tgtEl>
                                        <p:attrNameLst>
                                          <p:attrName>ppt_x</p:attrName>
                                        </p:attrNameLst>
                                      </p:cBhvr>
                                      <p:tavLst>
                                        <p:tav tm="0">
                                          <p:val>
                                            <p:strVal val="#ppt_x"/>
                                          </p:val>
                                        </p:tav>
                                        <p:tav tm="100000">
                                          <p:val>
                                            <p:strVal val="#ppt_x"/>
                                          </p:val>
                                        </p:tav>
                                      </p:tavLst>
                                    </p:anim>
                                    <p:anim calcmode="lin" valueType="num">
                                      <p:cBhvr>
                                        <p:cTn id="65" dur="1000" fill="hold"/>
                                        <p:tgtEl>
                                          <p:spTgt spid="28"/>
                                        </p:tgtEl>
                                        <p:attrNameLst>
                                          <p:attrName>ppt_y</p:attrName>
                                        </p:attrNameLst>
                                      </p:cBhvr>
                                      <p:tavLst>
                                        <p:tav tm="0">
                                          <p:val>
                                            <p:strVal val="#ppt_y+.1"/>
                                          </p:val>
                                        </p:tav>
                                        <p:tav tm="100000">
                                          <p:val>
                                            <p:strVal val="#ppt_y"/>
                                          </p:val>
                                        </p:tav>
                                      </p:tavLst>
                                    </p:anim>
                                  </p:childTnLst>
                                </p:cTn>
                              </p:par>
                            </p:childTnLst>
                          </p:cTn>
                        </p:par>
                        <p:par>
                          <p:cTn id="66" fill="hold">
                            <p:stCondLst>
                              <p:cond delay="2500"/>
                            </p:stCondLst>
                            <p:childTnLst>
                              <p:par>
                                <p:cTn id="67" presetID="42" presetClass="entr" presetSubtype="0" fill="hold" grpId="0" nodeType="after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1000"/>
                                        <p:tgtEl>
                                          <p:spTgt spid="29"/>
                                        </p:tgtEl>
                                      </p:cBhvr>
                                    </p:animEffect>
                                    <p:anim calcmode="lin" valueType="num">
                                      <p:cBhvr>
                                        <p:cTn id="70" dur="1000" fill="hold"/>
                                        <p:tgtEl>
                                          <p:spTgt spid="29"/>
                                        </p:tgtEl>
                                        <p:attrNameLst>
                                          <p:attrName>ppt_x</p:attrName>
                                        </p:attrNameLst>
                                      </p:cBhvr>
                                      <p:tavLst>
                                        <p:tav tm="0">
                                          <p:val>
                                            <p:strVal val="#ppt_x"/>
                                          </p:val>
                                        </p:tav>
                                        <p:tav tm="100000">
                                          <p:val>
                                            <p:strVal val="#ppt_x"/>
                                          </p:val>
                                        </p:tav>
                                      </p:tavLst>
                                    </p:anim>
                                    <p:anim calcmode="lin" valueType="num">
                                      <p:cBhvr>
                                        <p:cTn id="71" dur="1000" fill="hold"/>
                                        <p:tgtEl>
                                          <p:spTgt spid="29"/>
                                        </p:tgtEl>
                                        <p:attrNameLst>
                                          <p:attrName>ppt_y</p:attrName>
                                        </p:attrNameLst>
                                      </p:cBhvr>
                                      <p:tavLst>
                                        <p:tav tm="0">
                                          <p:val>
                                            <p:strVal val="#ppt_y+.1"/>
                                          </p:val>
                                        </p:tav>
                                        <p:tav tm="100000">
                                          <p:val>
                                            <p:strVal val="#ppt_y"/>
                                          </p:val>
                                        </p:tav>
                                      </p:tavLst>
                                    </p:anim>
                                  </p:childTnLst>
                                </p:cTn>
                              </p:par>
                            </p:childTnLst>
                          </p:cTn>
                        </p:par>
                        <p:par>
                          <p:cTn id="72" fill="hold">
                            <p:stCondLst>
                              <p:cond delay="3500"/>
                            </p:stCondLst>
                            <p:childTnLst>
                              <p:par>
                                <p:cTn id="73" presetID="42" presetClass="entr" presetSubtype="0" fill="hold" grpId="0"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1000"/>
                                        <p:tgtEl>
                                          <p:spTgt spid="30"/>
                                        </p:tgtEl>
                                      </p:cBhvr>
                                    </p:animEffect>
                                    <p:anim calcmode="lin" valueType="num">
                                      <p:cBhvr>
                                        <p:cTn id="76" dur="1000" fill="hold"/>
                                        <p:tgtEl>
                                          <p:spTgt spid="30"/>
                                        </p:tgtEl>
                                        <p:attrNameLst>
                                          <p:attrName>ppt_x</p:attrName>
                                        </p:attrNameLst>
                                      </p:cBhvr>
                                      <p:tavLst>
                                        <p:tav tm="0">
                                          <p:val>
                                            <p:strVal val="#ppt_x"/>
                                          </p:val>
                                        </p:tav>
                                        <p:tav tm="100000">
                                          <p:val>
                                            <p:strVal val="#ppt_x"/>
                                          </p:val>
                                        </p:tav>
                                      </p:tavLst>
                                    </p:anim>
                                    <p:anim calcmode="lin" valueType="num">
                                      <p:cBhvr>
                                        <p:cTn id="77"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23" grpId="0" animBg="1"/>
      <p:bldP spid="27" grpId="0"/>
      <p:bldP spid="28" grpId="0"/>
      <p:bldP spid="29" grpId="0"/>
      <p:bldP spid="30" grpId="0"/>
      <p:bldP spid="3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前言</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1" name="矩形 10">
            <a:extLst>
              <a:ext uri="{FF2B5EF4-FFF2-40B4-BE49-F238E27FC236}">
                <a16:creationId xmlns:a16="http://schemas.microsoft.com/office/drawing/2014/main" id="{4F8CE3C2-DCB4-4223-AAA2-000708A1F2A0}"/>
              </a:ext>
            </a:extLst>
          </p:cNvPr>
          <p:cNvSpPr/>
          <p:nvPr/>
        </p:nvSpPr>
        <p:spPr>
          <a:xfrm>
            <a:off x="1190171" y="1857828"/>
            <a:ext cx="9811658" cy="3628571"/>
          </a:xfrm>
          <a:prstGeom prst="rect">
            <a:avLst/>
          </a:prstGeom>
          <a:solidFill>
            <a:schemeClr val="bg1">
              <a:lumMod val="9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a:extLst>
              <a:ext uri="{FF2B5EF4-FFF2-40B4-BE49-F238E27FC236}">
                <a16:creationId xmlns:a16="http://schemas.microsoft.com/office/drawing/2014/main" id="{E139931F-697D-42E7-9882-EF9E3826AD49}"/>
              </a:ext>
            </a:extLst>
          </p:cNvPr>
          <p:cNvSpPr/>
          <p:nvPr/>
        </p:nvSpPr>
        <p:spPr>
          <a:xfrm>
            <a:off x="5863772" y="5399314"/>
            <a:ext cx="464457" cy="145142"/>
          </a:xfrm>
          <a:prstGeom prst="rect">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a:extLst>
              <a:ext uri="{FF2B5EF4-FFF2-40B4-BE49-F238E27FC236}">
                <a16:creationId xmlns:a16="http://schemas.microsoft.com/office/drawing/2014/main" id="{FB1FF823-8DB0-496D-8AF9-C41119245BC3}"/>
              </a:ext>
            </a:extLst>
          </p:cNvPr>
          <p:cNvSpPr txBox="1"/>
          <p:nvPr/>
        </p:nvSpPr>
        <p:spPr>
          <a:xfrm>
            <a:off x="1736070" y="2001284"/>
            <a:ext cx="8719861" cy="787523"/>
          </a:xfrm>
          <a:prstGeom prst="rect">
            <a:avLst/>
          </a:prstGeom>
          <a:noFill/>
        </p:spPr>
        <p:txBody>
          <a:bodyPr wrap="square" rtlCol="0">
            <a:spAutoFit/>
          </a:bodyPr>
          <a:lstStyle/>
          <a:p>
            <a:pPr algn="just" hangingPunct="0">
              <a:lnSpc>
                <a:spcPct val="150000"/>
              </a:lnSpc>
            </a:pPr>
            <a:r>
              <a:rPr lang="zh-CN" altLang="en-US" sz="1600" dirty="0">
                <a:solidFill>
                  <a:schemeClr val="tx1">
                    <a:lumMod val="75000"/>
                    <a:lumOff val="25000"/>
                  </a:schemeClr>
                </a:solidFill>
                <a:cs typeface="+mn-ea"/>
                <a:sym typeface="+mn-lt"/>
              </a:rPr>
              <a:t>鼠标点击这里，输入您的文本文字，更改文字的颜色或者大小属性。还可以设置合适的文字格式，调整文字文本的行间距。</a:t>
            </a:r>
          </a:p>
        </p:txBody>
      </p:sp>
      <p:sp>
        <p:nvSpPr>
          <p:cNvPr id="18" name="文本框 17">
            <a:extLst>
              <a:ext uri="{FF2B5EF4-FFF2-40B4-BE49-F238E27FC236}">
                <a16:creationId xmlns:a16="http://schemas.microsoft.com/office/drawing/2014/main" id="{BE9F1FFB-6554-48F7-81E2-E35224486BC0}"/>
              </a:ext>
            </a:extLst>
          </p:cNvPr>
          <p:cNvSpPr txBox="1"/>
          <p:nvPr/>
        </p:nvSpPr>
        <p:spPr>
          <a:xfrm>
            <a:off x="4508501" y="2903858"/>
            <a:ext cx="5996618" cy="2308324"/>
          </a:xfrm>
          <a:prstGeom prst="rect">
            <a:avLst/>
          </a:prstGeom>
          <a:noFill/>
        </p:spPr>
        <p:txBody>
          <a:bodyPr wrap="square" rtlCol="0">
            <a:spAutoFit/>
          </a:bodyPr>
          <a:lstStyle/>
          <a:p>
            <a:pPr marL="342900" indent="-342900" algn="just" hangingPunct="0">
              <a:lnSpc>
                <a:spcPct val="150000"/>
              </a:lnSpc>
              <a:buFont typeface="+mj-lt"/>
              <a:buAutoNum type="arabicPeriod"/>
            </a:pPr>
            <a:r>
              <a:rPr lang="zh-CN" altLang="en-US" sz="1600" dirty="0">
                <a:solidFill>
                  <a:schemeClr val="tx1">
                    <a:lumMod val="75000"/>
                    <a:lumOff val="25000"/>
                  </a:schemeClr>
                </a:solidFill>
                <a:cs typeface="+mn-ea"/>
                <a:sym typeface="+mn-lt"/>
              </a:rPr>
              <a:t>建议您使用文档源文件中的原字体，效果会更好。图标以及图片均可根据您的个人需要来进行一键替换。</a:t>
            </a:r>
            <a:endParaRPr lang="en-US" altLang="zh-CN" sz="1600" dirty="0">
              <a:solidFill>
                <a:schemeClr val="tx1">
                  <a:lumMod val="75000"/>
                  <a:lumOff val="25000"/>
                </a:schemeClr>
              </a:solidFill>
              <a:cs typeface="+mn-ea"/>
              <a:sym typeface="+mn-lt"/>
            </a:endParaRPr>
          </a:p>
          <a:p>
            <a:pPr marL="342900" indent="-342900" algn="just" hangingPunct="0">
              <a:lnSpc>
                <a:spcPct val="150000"/>
              </a:lnSpc>
              <a:buFont typeface="+mj-lt"/>
              <a:buAutoNum type="arabicPeriod"/>
            </a:pPr>
            <a:r>
              <a:rPr lang="zh-CN" altLang="en-US" sz="1600" dirty="0">
                <a:solidFill>
                  <a:schemeClr val="tx1">
                    <a:lumMod val="75000"/>
                    <a:lumOff val="25000"/>
                  </a:schemeClr>
                </a:solidFill>
                <a:cs typeface="+mn-ea"/>
                <a:sym typeface="+mn-lt"/>
              </a:rPr>
              <a:t>数据图表均可进行替换和编辑，根据需要进行设置；祝你使用开心。</a:t>
            </a:r>
            <a:endParaRPr lang="en-US" altLang="zh-CN" sz="1600" dirty="0">
              <a:solidFill>
                <a:schemeClr val="tx1">
                  <a:lumMod val="75000"/>
                  <a:lumOff val="25000"/>
                </a:schemeClr>
              </a:solidFill>
              <a:cs typeface="+mn-ea"/>
              <a:sym typeface="+mn-lt"/>
            </a:endParaRPr>
          </a:p>
          <a:p>
            <a:pPr marL="342900" indent="-342900" algn="just" hangingPunct="0">
              <a:lnSpc>
                <a:spcPct val="150000"/>
              </a:lnSpc>
              <a:buFont typeface="+mj-lt"/>
              <a:buAutoNum type="arabicPeriod"/>
            </a:pPr>
            <a:r>
              <a:rPr lang="zh-CN" altLang="en-US" sz="1600" dirty="0">
                <a:solidFill>
                  <a:schemeClr val="tx1">
                    <a:lumMod val="75000"/>
                    <a:lumOff val="25000"/>
                  </a:schemeClr>
                </a:solidFill>
                <a:cs typeface="+mn-ea"/>
                <a:sym typeface="+mn-lt"/>
              </a:rPr>
              <a:t>建议您使用文档源文件中的原字体，效果会更好。图标以及图片均可根据您的个人需要来进行一键替换。</a:t>
            </a:r>
          </a:p>
        </p:txBody>
      </p:sp>
      <p:grpSp>
        <p:nvGrpSpPr>
          <p:cNvPr id="15" name="组合 14">
            <a:extLst>
              <a:ext uri="{FF2B5EF4-FFF2-40B4-BE49-F238E27FC236}">
                <a16:creationId xmlns:a16="http://schemas.microsoft.com/office/drawing/2014/main" id="{7152E441-2AFD-4778-B436-ECFD9315A74B}"/>
              </a:ext>
            </a:extLst>
          </p:cNvPr>
          <p:cNvGrpSpPr/>
          <p:nvPr/>
        </p:nvGrpSpPr>
        <p:grpSpPr>
          <a:xfrm>
            <a:off x="1747922" y="2977061"/>
            <a:ext cx="2171700" cy="2171700"/>
            <a:chOff x="1663700" y="2952998"/>
            <a:chExt cx="2171700" cy="2171700"/>
          </a:xfrm>
        </p:grpSpPr>
        <p:grpSp>
          <p:nvGrpSpPr>
            <p:cNvPr id="13" name="组合 12">
              <a:extLst>
                <a:ext uri="{FF2B5EF4-FFF2-40B4-BE49-F238E27FC236}">
                  <a16:creationId xmlns:a16="http://schemas.microsoft.com/office/drawing/2014/main" id="{735227C2-080F-4738-9F79-1694A3581A84}"/>
                </a:ext>
              </a:extLst>
            </p:cNvPr>
            <p:cNvGrpSpPr/>
            <p:nvPr/>
          </p:nvGrpSpPr>
          <p:grpSpPr>
            <a:xfrm>
              <a:off x="1663700" y="2952998"/>
              <a:ext cx="2171700" cy="2171700"/>
              <a:chOff x="1663700" y="2717800"/>
              <a:chExt cx="2171700" cy="2171700"/>
            </a:xfrm>
          </p:grpSpPr>
          <p:sp>
            <p:nvSpPr>
              <p:cNvPr id="12" name="椭圆 11">
                <a:extLst>
                  <a:ext uri="{FF2B5EF4-FFF2-40B4-BE49-F238E27FC236}">
                    <a16:creationId xmlns:a16="http://schemas.microsoft.com/office/drawing/2014/main" id="{B48B4C6E-1A5C-4C1F-8E89-C85CE9E00E60}"/>
                  </a:ext>
                </a:extLst>
              </p:cNvPr>
              <p:cNvSpPr/>
              <p:nvPr/>
            </p:nvSpPr>
            <p:spPr>
              <a:xfrm>
                <a:off x="1663700" y="2717800"/>
                <a:ext cx="2171700" cy="2171700"/>
              </a:xfrm>
              <a:prstGeom prst="ellipse">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9" name="椭圆 18">
                <a:extLst>
                  <a:ext uri="{FF2B5EF4-FFF2-40B4-BE49-F238E27FC236}">
                    <a16:creationId xmlns:a16="http://schemas.microsoft.com/office/drawing/2014/main" id="{21B2D9D4-9FA2-4870-BF1D-66F4F1C57BBB}"/>
                  </a:ext>
                </a:extLst>
              </p:cNvPr>
              <p:cNvSpPr/>
              <p:nvPr/>
            </p:nvSpPr>
            <p:spPr>
              <a:xfrm>
                <a:off x="1860550" y="2914650"/>
                <a:ext cx="1778000" cy="1778000"/>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grpSp>
        <p:sp>
          <p:nvSpPr>
            <p:cNvPr id="14" name="椭圆 13">
              <a:extLst>
                <a:ext uri="{FF2B5EF4-FFF2-40B4-BE49-F238E27FC236}">
                  <a16:creationId xmlns:a16="http://schemas.microsoft.com/office/drawing/2014/main" id="{E0C341A5-42AF-4C13-A4DD-03FFA2A5A993}"/>
                </a:ext>
              </a:extLst>
            </p:cNvPr>
            <p:cNvSpPr/>
            <p:nvPr/>
          </p:nvSpPr>
          <p:spPr>
            <a:xfrm>
              <a:off x="1778000" y="4572000"/>
              <a:ext cx="88900" cy="88900"/>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3" name="Freeform 88">
            <a:extLst>
              <a:ext uri="{FF2B5EF4-FFF2-40B4-BE49-F238E27FC236}">
                <a16:creationId xmlns:a16="http://schemas.microsoft.com/office/drawing/2014/main" id="{F9079B49-4C93-493D-8CE5-9990C6968935}"/>
              </a:ext>
            </a:extLst>
          </p:cNvPr>
          <p:cNvSpPr>
            <a:spLocks noChangeArrowheads="1"/>
          </p:cNvSpPr>
          <p:nvPr/>
        </p:nvSpPr>
        <p:spPr bwMode="auto">
          <a:xfrm>
            <a:off x="2230078" y="3450338"/>
            <a:ext cx="1207388" cy="1225146"/>
          </a:xfrm>
          <a:custGeom>
            <a:avLst/>
            <a:gdLst>
              <a:gd name="T0" fmla="*/ 2147483646 w 601"/>
              <a:gd name="T1" fmla="*/ 2147483646 h 609"/>
              <a:gd name="T2" fmla="*/ 2147483646 w 601"/>
              <a:gd name="T3" fmla="*/ 2147483646 h 609"/>
              <a:gd name="T4" fmla="*/ 0 w 601"/>
              <a:gd name="T5" fmla="*/ 2147483646 h 609"/>
              <a:gd name="T6" fmla="*/ 2147483646 w 601"/>
              <a:gd name="T7" fmla="*/ 0 h 609"/>
              <a:gd name="T8" fmla="*/ 2147483646 w 601"/>
              <a:gd name="T9" fmla="*/ 2147483646 h 609"/>
              <a:gd name="T10" fmla="*/ 2147483646 w 601"/>
              <a:gd name="T11" fmla="*/ 2147483646 h 609"/>
              <a:gd name="T12" fmla="*/ 2147483646 w 601"/>
              <a:gd name="T13" fmla="*/ 2147483646 h 609"/>
              <a:gd name="T14" fmla="*/ 2147483646 w 601"/>
              <a:gd name="T15" fmla="*/ 2147483646 h 609"/>
              <a:gd name="T16" fmla="*/ 2147483646 w 601"/>
              <a:gd name="T17" fmla="*/ 2147483646 h 609"/>
              <a:gd name="T18" fmla="*/ 2147483646 w 601"/>
              <a:gd name="T19" fmla="*/ 2147483646 h 609"/>
              <a:gd name="T20" fmla="*/ 2147483646 w 601"/>
              <a:gd name="T21" fmla="*/ 2147483646 h 609"/>
              <a:gd name="T22" fmla="*/ 2147483646 w 601"/>
              <a:gd name="T23" fmla="*/ 2147483646 h 609"/>
              <a:gd name="T24" fmla="*/ 2147483646 w 601"/>
              <a:gd name="T25" fmla="*/ 2147483646 h 609"/>
              <a:gd name="T26" fmla="*/ 2147483646 w 601"/>
              <a:gd name="T27" fmla="*/ 2147483646 h 609"/>
              <a:gd name="T28" fmla="*/ 2147483646 w 601"/>
              <a:gd name="T29" fmla="*/ 2147483646 h 609"/>
              <a:gd name="T30" fmla="*/ 2147483646 w 601"/>
              <a:gd name="T31" fmla="*/ 2147483646 h 609"/>
              <a:gd name="T32" fmla="*/ 2147483646 w 601"/>
              <a:gd name="T33" fmla="*/ 2147483646 h 609"/>
              <a:gd name="T34" fmla="*/ 2147483646 w 601"/>
              <a:gd name="T35" fmla="*/ 2147483646 h 609"/>
              <a:gd name="T36" fmla="*/ 2147483646 w 601"/>
              <a:gd name="T37" fmla="*/ 2147483646 h 609"/>
              <a:gd name="T38" fmla="*/ 2147483646 w 601"/>
              <a:gd name="T39" fmla="*/ 2147483646 h 609"/>
              <a:gd name="T40" fmla="*/ 2147483646 w 601"/>
              <a:gd name="T41" fmla="*/ 2147483646 h 609"/>
              <a:gd name="T42" fmla="*/ 2147483646 w 601"/>
              <a:gd name="T43" fmla="*/ 2147483646 h 609"/>
              <a:gd name="T44" fmla="*/ 2147483646 w 601"/>
              <a:gd name="T45" fmla="*/ 2147483646 h 609"/>
              <a:gd name="T46" fmla="*/ 2147483646 w 601"/>
              <a:gd name="T47" fmla="*/ 2147483646 h 609"/>
              <a:gd name="T48" fmla="*/ 2147483646 w 601"/>
              <a:gd name="T49" fmla="*/ 2147483646 h 609"/>
              <a:gd name="T50" fmla="*/ 2147483646 w 601"/>
              <a:gd name="T51" fmla="*/ 2147483646 h 609"/>
              <a:gd name="T52" fmla="*/ 2147483646 w 601"/>
              <a:gd name="T53" fmla="*/ 2147483646 h 609"/>
              <a:gd name="T54" fmla="*/ 2147483646 w 601"/>
              <a:gd name="T55" fmla="*/ 2147483646 h 60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01" h="609">
                <a:moveTo>
                  <a:pt x="297" y="608"/>
                </a:moveTo>
                <a:lnTo>
                  <a:pt x="297" y="608"/>
                </a:lnTo>
                <a:cubicBezTo>
                  <a:pt x="134" y="608"/>
                  <a:pt x="0" y="474"/>
                  <a:pt x="0" y="304"/>
                </a:cubicBezTo>
                <a:cubicBezTo>
                  <a:pt x="0" y="135"/>
                  <a:pt x="134" y="0"/>
                  <a:pt x="297" y="0"/>
                </a:cubicBezTo>
                <a:cubicBezTo>
                  <a:pt x="466" y="0"/>
                  <a:pt x="600" y="135"/>
                  <a:pt x="600" y="304"/>
                </a:cubicBezTo>
                <a:cubicBezTo>
                  <a:pt x="600" y="474"/>
                  <a:pt x="466" y="608"/>
                  <a:pt x="297" y="608"/>
                </a:cubicBezTo>
                <a:close/>
                <a:moveTo>
                  <a:pt x="297" y="57"/>
                </a:moveTo>
                <a:lnTo>
                  <a:pt x="297" y="57"/>
                </a:lnTo>
                <a:cubicBezTo>
                  <a:pt x="162" y="57"/>
                  <a:pt x="56" y="170"/>
                  <a:pt x="56" y="304"/>
                </a:cubicBezTo>
                <a:cubicBezTo>
                  <a:pt x="56" y="368"/>
                  <a:pt x="78" y="425"/>
                  <a:pt x="120" y="467"/>
                </a:cubicBezTo>
                <a:cubicBezTo>
                  <a:pt x="155" y="453"/>
                  <a:pt x="141" y="467"/>
                  <a:pt x="183" y="446"/>
                </a:cubicBezTo>
                <a:cubicBezTo>
                  <a:pt x="233" y="425"/>
                  <a:pt x="247" y="418"/>
                  <a:pt x="247" y="418"/>
                </a:cubicBezTo>
                <a:cubicBezTo>
                  <a:pt x="247" y="375"/>
                  <a:pt x="247" y="375"/>
                  <a:pt x="247" y="375"/>
                </a:cubicBezTo>
                <a:cubicBezTo>
                  <a:pt x="247" y="375"/>
                  <a:pt x="226" y="361"/>
                  <a:pt x="219" y="319"/>
                </a:cubicBezTo>
                <a:cubicBezTo>
                  <a:pt x="212" y="326"/>
                  <a:pt x="205" y="304"/>
                  <a:pt x="205" y="297"/>
                </a:cubicBezTo>
                <a:cubicBezTo>
                  <a:pt x="205" y="283"/>
                  <a:pt x="198" y="255"/>
                  <a:pt x="212" y="255"/>
                </a:cubicBezTo>
                <a:cubicBezTo>
                  <a:pt x="212" y="234"/>
                  <a:pt x="212" y="220"/>
                  <a:pt x="212" y="205"/>
                </a:cubicBezTo>
                <a:cubicBezTo>
                  <a:pt x="212" y="177"/>
                  <a:pt x="247" y="135"/>
                  <a:pt x="297" y="135"/>
                </a:cubicBezTo>
                <a:cubicBezTo>
                  <a:pt x="360" y="135"/>
                  <a:pt x="381" y="177"/>
                  <a:pt x="389" y="205"/>
                </a:cubicBezTo>
                <a:cubicBezTo>
                  <a:pt x="389" y="220"/>
                  <a:pt x="389" y="234"/>
                  <a:pt x="381" y="255"/>
                </a:cubicBezTo>
                <a:cubicBezTo>
                  <a:pt x="396" y="255"/>
                  <a:pt x="389" y="283"/>
                  <a:pt x="389" y="297"/>
                </a:cubicBezTo>
                <a:cubicBezTo>
                  <a:pt x="389" y="304"/>
                  <a:pt x="389" y="326"/>
                  <a:pt x="374" y="319"/>
                </a:cubicBezTo>
                <a:cubicBezTo>
                  <a:pt x="367" y="361"/>
                  <a:pt x="353" y="375"/>
                  <a:pt x="353" y="375"/>
                </a:cubicBezTo>
                <a:cubicBezTo>
                  <a:pt x="353" y="418"/>
                  <a:pt x="353" y="418"/>
                  <a:pt x="353" y="418"/>
                </a:cubicBezTo>
                <a:cubicBezTo>
                  <a:pt x="353" y="418"/>
                  <a:pt x="367" y="425"/>
                  <a:pt x="410" y="446"/>
                </a:cubicBezTo>
                <a:cubicBezTo>
                  <a:pt x="459" y="467"/>
                  <a:pt x="445" y="453"/>
                  <a:pt x="480" y="467"/>
                </a:cubicBezTo>
                <a:cubicBezTo>
                  <a:pt x="523" y="425"/>
                  <a:pt x="544" y="368"/>
                  <a:pt x="544" y="304"/>
                </a:cubicBezTo>
                <a:cubicBezTo>
                  <a:pt x="544" y="170"/>
                  <a:pt x="431" y="57"/>
                  <a:pt x="297" y="5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2400">
              <a:cs typeface="+mn-ea"/>
              <a:sym typeface="+mn-lt"/>
            </a:endParaRPr>
          </a:p>
        </p:txBody>
      </p:sp>
    </p:spTree>
    <p:extLst>
      <p:ext uri="{BB962C8B-B14F-4D97-AF65-F5344CB8AC3E}">
        <p14:creationId xmlns:p14="http://schemas.microsoft.com/office/powerpoint/2010/main" val="1625358694"/>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1000" fill="hold"/>
                                        <p:tgtEl>
                                          <p:spTgt spid="15"/>
                                        </p:tgtEl>
                                        <p:attrNameLst>
                                          <p:attrName>ppt_w</p:attrName>
                                        </p:attrNameLst>
                                      </p:cBhvr>
                                      <p:tavLst>
                                        <p:tav tm="0">
                                          <p:val>
                                            <p:fltVal val="0"/>
                                          </p:val>
                                        </p:tav>
                                        <p:tav tm="100000">
                                          <p:val>
                                            <p:strVal val="#ppt_w"/>
                                          </p:val>
                                        </p:tav>
                                      </p:tavLst>
                                    </p:anim>
                                    <p:anim calcmode="lin" valueType="num">
                                      <p:cBhvr>
                                        <p:cTn id="30" dur="1000" fill="hold"/>
                                        <p:tgtEl>
                                          <p:spTgt spid="15"/>
                                        </p:tgtEl>
                                        <p:attrNameLst>
                                          <p:attrName>ppt_h</p:attrName>
                                        </p:attrNameLst>
                                      </p:cBhvr>
                                      <p:tavLst>
                                        <p:tav tm="0">
                                          <p:val>
                                            <p:fltVal val="0"/>
                                          </p:val>
                                        </p:tav>
                                        <p:tav tm="100000">
                                          <p:val>
                                            <p:strVal val="#ppt_h"/>
                                          </p:val>
                                        </p:tav>
                                      </p:tavLst>
                                    </p:anim>
                                    <p:anim calcmode="lin" valueType="num">
                                      <p:cBhvr>
                                        <p:cTn id="31" dur="1000" fill="hold"/>
                                        <p:tgtEl>
                                          <p:spTgt spid="15"/>
                                        </p:tgtEl>
                                        <p:attrNameLst>
                                          <p:attrName>style.rotation</p:attrName>
                                        </p:attrNameLst>
                                      </p:cBhvr>
                                      <p:tavLst>
                                        <p:tav tm="0">
                                          <p:val>
                                            <p:fltVal val="90"/>
                                          </p:val>
                                        </p:tav>
                                        <p:tav tm="100000">
                                          <p:val>
                                            <p:fltVal val="0"/>
                                          </p:val>
                                        </p:tav>
                                      </p:tavLst>
                                    </p:anim>
                                    <p:animEffect transition="in" filter="fade">
                                      <p:cBhvr>
                                        <p:cTn id="32" dur="1000"/>
                                        <p:tgtEl>
                                          <p:spTgt spid="15"/>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1000" fill="hold"/>
                                        <p:tgtEl>
                                          <p:spTgt spid="23"/>
                                        </p:tgtEl>
                                        <p:attrNameLst>
                                          <p:attrName>ppt_w</p:attrName>
                                        </p:attrNameLst>
                                      </p:cBhvr>
                                      <p:tavLst>
                                        <p:tav tm="0">
                                          <p:val>
                                            <p:fltVal val="0"/>
                                          </p:val>
                                        </p:tav>
                                        <p:tav tm="100000">
                                          <p:val>
                                            <p:strVal val="#ppt_w"/>
                                          </p:val>
                                        </p:tav>
                                      </p:tavLst>
                                    </p:anim>
                                    <p:anim calcmode="lin" valueType="num">
                                      <p:cBhvr>
                                        <p:cTn id="36" dur="1000" fill="hold"/>
                                        <p:tgtEl>
                                          <p:spTgt spid="23"/>
                                        </p:tgtEl>
                                        <p:attrNameLst>
                                          <p:attrName>ppt_h</p:attrName>
                                        </p:attrNameLst>
                                      </p:cBhvr>
                                      <p:tavLst>
                                        <p:tav tm="0">
                                          <p:val>
                                            <p:fltVal val="0"/>
                                          </p:val>
                                        </p:tav>
                                        <p:tav tm="100000">
                                          <p:val>
                                            <p:strVal val="#ppt_h"/>
                                          </p:val>
                                        </p:tav>
                                      </p:tavLst>
                                    </p:anim>
                                    <p:anim calcmode="lin" valueType="num">
                                      <p:cBhvr>
                                        <p:cTn id="37" dur="1000" fill="hold"/>
                                        <p:tgtEl>
                                          <p:spTgt spid="23"/>
                                        </p:tgtEl>
                                        <p:attrNameLst>
                                          <p:attrName>style.rotation</p:attrName>
                                        </p:attrNameLst>
                                      </p:cBhvr>
                                      <p:tavLst>
                                        <p:tav tm="0">
                                          <p:val>
                                            <p:fltVal val="90"/>
                                          </p:val>
                                        </p:tav>
                                        <p:tav tm="100000">
                                          <p:val>
                                            <p:fltVal val="0"/>
                                          </p:val>
                                        </p:tav>
                                      </p:tavLst>
                                    </p:anim>
                                    <p:animEffect transition="in" filter="fade">
                                      <p:cBhvr>
                                        <p:cTn id="38" dur="1000"/>
                                        <p:tgtEl>
                                          <p:spTgt spid="23"/>
                                        </p:tgtEl>
                                      </p:cBhvr>
                                    </p:animEffect>
                                  </p:childTnLst>
                                </p:cTn>
                              </p:par>
                            </p:childTnLst>
                          </p:cTn>
                        </p:par>
                        <p:par>
                          <p:cTn id="39" fill="hold">
                            <p:stCondLst>
                              <p:cond delay="1000"/>
                            </p:stCondLst>
                            <p:childTnLst>
                              <p:par>
                                <p:cTn id="40" presetID="42" presetClass="entr" presetSubtype="0"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childTnLst>
                          </p:cTn>
                        </p:par>
                        <p:par>
                          <p:cTn id="45" fill="hold">
                            <p:stCondLst>
                              <p:cond delay="2000"/>
                            </p:stCondLst>
                            <p:childTnLst>
                              <p:par>
                                <p:cTn id="46" presetID="42" presetClass="entr" presetSubtype="0"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1000"/>
                                        <p:tgtEl>
                                          <p:spTgt spid="18"/>
                                        </p:tgtEl>
                                      </p:cBhvr>
                                    </p:animEffect>
                                    <p:anim calcmode="lin" valueType="num">
                                      <p:cBhvr>
                                        <p:cTn id="49" dur="1000" fill="hold"/>
                                        <p:tgtEl>
                                          <p:spTgt spid="18"/>
                                        </p:tgtEl>
                                        <p:attrNameLst>
                                          <p:attrName>ppt_x</p:attrName>
                                        </p:attrNameLst>
                                      </p:cBhvr>
                                      <p:tavLst>
                                        <p:tav tm="0">
                                          <p:val>
                                            <p:strVal val="#ppt_x"/>
                                          </p:val>
                                        </p:tav>
                                        <p:tav tm="100000">
                                          <p:val>
                                            <p:strVal val="#ppt_x"/>
                                          </p:val>
                                        </p:tav>
                                      </p:tavLst>
                                    </p:anim>
                                    <p:anim calcmode="lin" valueType="num">
                                      <p:cBhvr>
                                        <p:cTn id="50" dur="1000" fill="hold"/>
                                        <p:tgtEl>
                                          <p:spTgt spid="18"/>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1000"/>
                                        <p:tgtEl>
                                          <p:spTgt spid="10"/>
                                        </p:tgtEl>
                                      </p:cBhvr>
                                    </p:animEffect>
                                    <p:anim calcmode="lin" valueType="num">
                                      <p:cBhvr>
                                        <p:cTn id="55" dur="1000" fill="hold"/>
                                        <p:tgtEl>
                                          <p:spTgt spid="10"/>
                                        </p:tgtEl>
                                        <p:attrNameLst>
                                          <p:attrName>ppt_x</p:attrName>
                                        </p:attrNameLst>
                                      </p:cBhvr>
                                      <p:tavLst>
                                        <p:tav tm="0">
                                          <p:val>
                                            <p:strVal val="#ppt_x"/>
                                          </p:val>
                                        </p:tav>
                                        <p:tav tm="100000">
                                          <p:val>
                                            <p:strVal val="#ppt_x"/>
                                          </p:val>
                                        </p:tav>
                                      </p:tavLst>
                                    </p:anim>
                                    <p:anim calcmode="lin" valueType="num">
                                      <p:cBhvr>
                                        <p:cTn id="5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11" grpId="0" animBg="1"/>
      <p:bldP spid="10" grpId="0" animBg="1"/>
      <p:bldP spid="16" grpId="0"/>
      <p:bldP spid="18" grpId="0"/>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56" name="文本框 55">
            <a:extLst>
              <a:ext uri="{FF2B5EF4-FFF2-40B4-BE49-F238E27FC236}">
                <a16:creationId xmlns:a16="http://schemas.microsoft.com/office/drawing/2014/main" id="{03D5C94A-FAC7-443B-8765-C0BAA94C0C8C}"/>
              </a:ext>
            </a:extLst>
          </p:cNvPr>
          <p:cNvSpPr txBox="1"/>
          <p:nvPr/>
        </p:nvSpPr>
        <p:spPr>
          <a:xfrm>
            <a:off x="7082971" y="2715444"/>
            <a:ext cx="3191329" cy="923330"/>
          </a:xfrm>
          <a:prstGeom prst="rect">
            <a:avLst/>
          </a:prstGeom>
          <a:noFill/>
        </p:spPr>
        <p:txBody>
          <a:bodyPr wrap="square" rtlCol="0">
            <a:spAutoFit/>
          </a:bodyPr>
          <a:lstStyle/>
          <a:p>
            <a:pPr algn="dist"/>
            <a:r>
              <a:rPr lang="zh-CN" altLang="en-US" sz="5400" dirty="0">
                <a:solidFill>
                  <a:srgbClr val="4C678E"/>
                </a:solidFill>
                <a:cs typeface="+mn-ea"/>
                <a:sym typeface="+mn-lt"/>
              </a:rPr>
              <a:t>结果分析</a:t>
            </a:r>
          </a:p>
        </p:txBody>
      </p:sp>
      <p:sp>
        <p:nvSpPr>
          <p:cNvPr id="57" name="文本框 56">
            <a:extLst>
              <a:ext uri="{FF2B5EF4-FFF2-40B4-BE49-F238E27FC236}">
                <a16:creationId xmlns:a16="http://schemas.microsoft.com/office/drawing/2014/main" id="{3AE2E273-F0E7-46CA-A618-BF6ABED31343}"/>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cs typeface="+mn-ea"/>
                <a:sym typeface="+mn-lt"/>
              </a:rPr>
              <a:t>04</a:t>
            </a:r>
            <a:endParaRPr lang="zh-CN" altLang="en-US" sz="16600" dirty="0">
              <a:ln>
                <a:solidFill>
                  <a:schemeClr val="accent1">
                    <a:shade val="50000"/>
                  </a:schemeClr>
                </a:solidFill>
              </a:ln>
              <a:noFill/>
              <a:cs typeface="+mn-ea"/>
              <a:sym typeface="+mn-lt"/>
            </a:endParaRPr>
          </a:p>
        </p:txBody>
      </p:sp>
      <p:sp>
        <p:nvSpPr>
          <p:cNvPr id="58" name="文本框 57">
            <a:extLst>
              <a:ext uri="{FF2B5EF4-FFF2-40B4-BE49-F238E27FC236}">
                <a16:creationId xmlns:a16="http://schemas.microsoft.com/office/drawing/2014/main" id="{591428B8-175E-41BD-8B92-606DBC1100B8}"/>
              </a:ext>
            </a:extLst>
          </p:cNvPr>
          <p:cNvSpPr txBox="1"/>
          <p:nvPr/>
        </p:nvSpPr>
        <p:spPr>
          <a:xfrm>
            <a:off x="7238027" y="3590718"/>
            <a:ext cx="3264874" cy="985783"/>
          </a:xfrm>
          <a:prstGeom prst="rect">
            <a:avLst/>
          </a:prstGeom>
          <a:noFill/>
        </p:spPr>
        <p:txBody>
          <a:bodyPr wrap="square" lIns="0" tIns="0" rIns="0" bIns="0" rtlCol="0">
            <a:spAutoFit/>
          </a:bodyPr>
          <a:lstStyle/>
          <a:p>
            <a:pPr hangingPunct="0">
              <a:lnSpc>
                <a:spcPct val="150000"/>
              </a:lnSpc>
            </a:pPr>
            <a:r>
              <a:rPr lang="en-US" altLang="zh-CN" sz="1100" dirty="0">
                <a:solidFill>
                  <a:schemeClr val="bg1">
                    <a:lumMod val="65000"/>
                  </a:schemeClr>
                </a:solidFill>
                <a:cs typeface="+mn-ea"/>
                <a:sym typeface="+mn-lt"/>
              </a:rPr>
              <a:t>Click here to enter your text, change the color or size of the text. You can also format the appropriate. Click here to enter your text, change the color or size of the text. </a:t>
            </a:r>
          </a:p>
        </p:txBody>
      </p:sp>
      <p:sp>
        <p:nvSpPr>
          <p:cNvPr id="59" name="矩形: 圆角 58">
            <a:extLst>
              <a:ext uri="{FF2B5EF4-FFF2-40B4-BE49-F238E27FC236}">
                <a16:creationId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cs typeface="+mn-ea"/>
                <a:sym typeface="+mn-lt"/>
              </a:rPr>
              <a:t>PART</a:t>
            </a:r>
            <a:endParaRPr lang="zh-CN" altLang="en-US" dirty="0">
              <a:solidFill>
                <a:srgbClr val="4C678E"/>
              </a:solidFill>
              <a:cs typeface="+mn-ea"/>
              <a:sym typeface="+mn-lt"/>
            </a:endParaRPr>
          </a:p>
        </p:txBody>
      </p:sp>
      <p:grpSp>
        <p:nvGrpSpPr>
          <p:cNvPr id="64" name="组合 63">
            <a:extLst>
              <a:ext uri="{FF2B5EF4-FFF2-40B4-BE49-F238E27FC236}">
                <a16:creationId xmlns:a16="http://schemas.microsoft.com/office/drawing/2014/main" id="{4B44E214-36B8-4086-863C-26EFFDA62161}"/>
              </a:ext>
            </a:extLst>
          </p:cNvPr>
          <p:cNvGrpSpPr/>
          <p:nvPr/>
        </p:nvGrpSpPr>
        <p:grpSpPr>
          <a:xfrm>
            <a:off x="1257813" y="694177"/>
            <a:ext cx="4520175" cy="570597"/>
            <a:chOff x="706580" y="632385"/>
            <a:chExt cx="4520175" cy="570597"/>
          </a:xfrm>
        </p:grpSpPr>
        <p:sp>
          <p:nvSpPr>
            <p:cNvPr id="65" name="文本框 64">
              <a:extLst>
                <a:ext uri="{FF2B5EF4-FFF2-40B4-BE49-F238E27FC236}">
                  <a16:creationId xmlns:a16="http://schemas.microsoft.com/office/drawing/2014/main" id="{6516DE2B-1FA8-4F79-9B65-BF8A72FC12C9}"/>
                </a:ext>
              </a:extLst>
            </p:cNvPr>
            <p:cNvSpPr txBox="1"/>
            <p:nvPr/>
          </p:nvSpPr>
          <p:spPr>
            <a:xfrm>
              <a:off x="706580" y="632385"/>
              <a:ext cx="2834579" cy="461665"/>
            </a:xfrm>
            <a:prstGeom prst="rect">
              <a:avLst/>
            </a:prstGeom>
            <a:noFill/>
          </p:spPr>
          <p:txBody>
            <a:bodyPr wrap="square" rtlCol="0">
              <a:spAutoFit/>
            </a:bodyPr>
            <a:lstStyle/>
            <a:p>
              <a:r>
                <a:rPr lang="en-US" altLang="zh-CN" sz="2400" spc="600" dirty="0">
                  <a:solidFill>
                    <a:srgbClr val="4C678E"/>
                  </a:solidFill>
                  <a:cs typeface="+mn-ea"/>
                  <a:sym typeface="+mn-lt"/>
                </a:rPr>
                <a:t>XXX</a:t>
              </a:r>
              <a:r>
                <a:rPr lang="zh-CN" altLang="en-US" sz="2400" spc="600" dirty="0">
                  <a:solidFill>
                    <a:srgbClr val="4C678E"/>
                  </a:solidFill>
                  <a:cs typeface="+mn-ea"/>
                  <a:sym typeface="+mn-lt"/>
                </a:rPr>
                <a:t>科技大学</a:t>
              </a:r>
            </a:p>
          </p:txBody>
        </p:sp>
        <p:sp>
          <p:nvSpPr>
            <p:cNvPr id="66" name="文本框 65">
              <a:extLst>
                <a:ext uri="{FF2B5EF4-FFF2-40B4-BE49-F238E27FC236}">
                  <a16:creationId xmlns:a16="http://schemas.microsoft.com/office/drawing/2014/main" id="{17A1970D-F0EA-4462-8D6D-D1E71620D149}"/>
                </a:ext>
              </a:extLst>
            </p:cNvPr>
            <p:cNvSpPr txBox="1"/>
            <p:nvPr/>
          </p:nvSpPr>
          <p:spPr>
            <a:xfrm>
              <a:off x="744680" y="972150"/>
              <a:ext cx="4482075" cy="230832"/>
            </a:xfrm>
            <a:prstGeom prst="rect">
              <a:avLst/>
            </a:prstGeom>
            <a:noFill/>
          </p:spPr>
          <p:txBody>
            <a:bodyPr wrap="square" rtlCol="0">
              <a:spAutoFit/>
            </a:bodyPr>
            <a:lstStyle/>
            <a:p>
              <a:r>
                <a:rPr lang="en-US" altLang="zh-CN" sz="900" spc="300" dirty="0">
                  <a:solidFill>
                    <a:schemeClr val="tx1">
                      <a:lumMod val="50000"/>
                      <a:lumOff val="50000"/>
                    </a:schemeClr>
                  </a:solidFill>
                  <a:cs typeface="+mn-ea"/>
                  <a:sym typeface="+mn-lt"/>
                </a:rPr>
                <a:t>XXX UNIVERSITY OF SCIENCE AND TECHNOLOGY</a:t>
              </a:r>
              <a:endParaRPr lang="zh-CN" altLang="en-US" sz="900" spc="300" dirty="0">
                <a:solidFill>
                  <a:schemeClr val="tx1">
                    <a:lumMod val="50000"/>
                    <a:lumOff val="50000"/>
                  </a:schemeClr>
                </a:solidFill>
                <a:cs typeface="+mn-ea"/>
                <a:sym typeface="+mn-lt"/>
              </a:endParaRPr>
            </a:p>
          </p:txBody>
        </p:sp>
      </p:gr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7" name="ísļîḓé">
            <a:extLst>
              <a:ext uri="{FF2B5EF4-FFF2-40B4-BE49-F238E27FC236}">
                <a16:creationId xmlns:a16="http://schemas.microsoft.com/office/drawing/2014/main" id="{1099C38A-DB28-4D1B-96D7-78FA2DF5166E}"/>
              </a:ext>
            </a:extLst>
          </p:cNvPr>
          <p:cNvGrpSpPr/>
          <p:nvPr/>
        </p:nvGrpSpPr>
        <p:grpSpPr>
          <a:xfrm>
            <a:off x="693300" y="729226"/>
            <a:ext cx="519548" cy="519548"/>
            <a:chOff x="5683121" y="1558109"/>
            <a:chExt cx="673626" cy="673626"/>
          </a:xfrm>
        </p:grpSpPr>
        <p:sp>
          <p:nvSpPr>
            <p:cNvPr id="68" name="ïşļíḋê">
              <a:extLst>
                <a:ext uri="{FF2B5EF4-FFF2-40B4-BE49-F238E27FC236}">
                  <a16:creationId xmlns:a16="http://schemas.microsoft.com/office/drawing/2014/main" id="{D4FFB7BF-FE35-4535-A647-4799CC8F6FD5}"/>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69" name="îśľîḍe">
              <a:extLst>
                <a:ext uri="{FF2B5EF4-FFF2-40B4-BE49-F238E27FC236}">
                  <a16:creationId xmlns:a16="http://schemas.microsoft.com/office/drawing/2014/main" id="{EF1D9936-BDA6-4A9A-AA67-2F1F584B5176}"/>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3971007186"/>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4"/>
                                        </p:tgtEl>
                                        <p:attrNameLst>
                                          <p:attrName>style.visibility</p:attrName>
                                        </p:attrNameLst>
                                      </p:cBhvr>
                                      <p:to>
                                        <p:strVal val="visible"/>
                                      </p:to>
                                    </p:set>
                                    <p:anim calcmode="lin" valueType="num">
                                      <p:cBhvr>
                                        <p:cTn id="14" dur="500" fill="hold"/>
                                        <p:tgtEl>
                                          <p:spTgt spid="64"/>
                                        </p:tgtEl>
                                        <p:attrNameLst>
                                          <p:attrName>ppt_w</p:attrName>
                                        </p:attrNameLst>
                                      </p:cBhvr>
                                      <p:tavLst>
                                        <p:tav tm="0">
                                          <p:val>
                                            <p:fltVal val="0"/>
                                          </p:val>
                                        </p:tav>
                                        <p:tav tm="100000">
                                          <p:val>
                                            <p:strVal val="#ppt_w"/>
                                          </p:val>
                                        </p:tav>
                                      </p:tavLst>
                                    </p:anim>
                                    <p:anim calcmode="lin" valueType="num">
                                      <p:cBhvr>
                                        <p:cTn id="15" dur="500" fill="hold"/>
                                        <p:tgtEl>
                                          <p:spTgt spid="64"/>
                                        </p:tgtEl>
                                        <p:attrNameLst>
                                          <p:attrName>ppt_h</p:attrName>
                                        </p:attrNameLst>
                                      </p:cBhvr>
                                      <p:tavLst>
                                        <p:tav tm="0">
                                          <p:val>
                                            <p:fltVal val="0"/>
                                          </p:val>
                                        </p:tav>
                                        <p:tav tm="100000">
                                          <p:val>
                                            <p:strVal val="#ppt_h"/>
                                          </p:val>
                                        </p:tav>
                                      </p:tavLst>
                                    </p:anim>
                                    <p:animEffect transition="in" filter="fade">
                                      <p:cBhvr>
                                        <p:cTn id="16" dur="500"/>
                                        <p:tgtEl>
                                          <p:spTgt spid="64"/>
                                        </p:tgtEl>
                                      </p:cBhvr>
                                    </p:animEffect>
                                  </p:childTnLst>
                                </p:cTn>
                              </p:par>
                              <p:par>
                                <p:cTn id="17" presetID="53" presetClass="entr" presetSubtype="16"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p:cTn id="19" dur="500" fill="hold"/>
                                        <p:tgtEl>
                                          <p:spTgt spid="67"/>
                                        </p:tgtEl>
                                        <p:attrNameLst>
                                          <p:attrName>ppt_w</p:attrName>
                                        </p:attrNameLst>
                                      </p:cBhvr>
                                      <p:tavLst>
                                        <p:tav tm="0">
                                          <p:val>
                                            <p:fltVal val="0"/>
                                          </p:val>
                                        </p:tav>
                                        <p:tav tm="100000">
                                          <p:val>
                                            <p:strVal val="#ppt_w"/>
                                          </p:val>
                                        </p:tav>
                                      </p:tavLst>
                                    </p:anim>
                                    <p:anim calcmode="lin" valueType="num">
                                      <p:cBhvr>
                                        <p:cTn id="20" dur="500" fill="hold"/>
                                        <p:tgtEl>
                                          <p:spTgt spid="67"/>
                                        </p:tgtEl>
                                        <p:attrNameLst>
                                          <p:attrName>ppt_h</p:attrName>
                                        </p:attrNameLst>
                                      </p:cBhvr>
                                      <p:tavLst>
                                        <p:tav tm="0">
                                          <p:val>
                                            <p:fltVal val="0"/>
                                          </p:val>
                                        </p:tav>
                                        <p:tav tm="100000">
                                          <p:val>
                                            <p:strVal val="#ppt_h"/>
                                          </p:val>
                                        </p:tav>
                                      </p:tavLst>
                                    </p:anim>
                                    <p:animEffect transition="in" filter="fade">
                                      <p:cBhvr>
                                        <p:cTn id="21" dur="500"/>
                                        <p:tgtEl>
                                          <p:spTgt spid="67"/>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p:cTn id="26" dur="500" fill="hold"/>
                                        <p:tgtEl>
                                          <p:spTgt spid="35"/>
                                        </p:tgtEl>
                                        <p:attrNameLst>
                                          <p:attrName>ppt_w</p:attrName>
                                        </p:attrNameLst>
                                      </p:cBhvr>
                                      <p:tavLst>
                                        <p:tav tm="0">
                                          <p:val>
                                            <p:fltVal val="0"/>
                                          </p:val>
                                        </p:tav>
                                        <p:tav tm="100000">
                                          <p:val>
                                            <p:strVal val="#ppt_w"/>
                                          </p:val>
                                        </p:tav>
                                      </p:tavLst>
                                    </p:anim>
                                    <p:anim calcmode="lin" valueType="num">
                                      <p:cBhvr>
                                        <p:cTn id="27" dur="500" fill="hold"/>
                                        <p:tgtEl>
                                          <p:spTgt spid="35"/>
                                        </p:tgtEl>
                                        <p:attrNameLst>
                                          <p:attrName>ppt_h</p:attrName>
                                        </p:attrNameLst>
                                      </p:cBhvr>
                                      <p:tavLst>
                                        <p:tav tm="0">
                                          <p:val>
                                            <p:fltVal val="0"/>
                                          </p:val>
                                        </p:tav>
                                        <p:tav tm="100000">
                                          <p:val>
                                            <p:strVal val="#ppt_h"/>
                                          </p:val>
                                        </p:tav>
                                      </p:tavLst>
                                    </p:anim>
                                    <p:animEffect transition="in" filter="fade">
                                      <p:cBhvr>
                                        <p:cTn id="28" dur="5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1000"/>
                                        <p:tgtEl>
                                          <p:spTgt spid="57"/>
                                        </p:tgtEl>
                                      </p:cBhvr>
                                    </p:animEffect>
                                    <p:anim calcmode="lin" valueType="num">
                                      <p:cBhvr>
                                        <p:cTn id="34" dur="1000" fill="hold"/>
                                        <p:tgtEl>
                                          <p:spTgt spid="57"/>
                                        </p:tgtEl>
                                        <p:attrNameLst>
                                          <p:attrName>ppt_x</p:attrName>
                                        </p:attrNameLst>
                                      </p:cBhvr>
                                      <p:tavLst>
                                        <p:tav tm="0">
                                          <p:val>
                                            <p:strVal val="#ppt_x"/>
                                          </p:val>
                                        </p:tav>
                                        <p:tav tm="100000">
                                          <p:val>
                                            <p:strVal val="#ppt_x"/>
                                          </p:val>
                                        </p:tav>
                                      </p:tavLst>
                                    </p:anim>
                                    <p:anim calcmode="lin" valueType="num">
                                      <p:cBhvr>
                                        <p:cTn id="35"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anim calcmode="lin" valueType="num">
                                      <p:cBhvr>
                                        <p:cTn id="41" dur="1000" fill="hold"/>
                                        <p:tgtEl>
                                          <p:spTgt spid="12"/>
                                        </p:tgtEl>
                                        <p:attrNameLst>
                                          <p:attrName>ppt_x</p:attrName>
                                        </p:attrNameLst>
                                      </p:cBhvr>
                                      <p:tavLst>
                                        <p:tav tm="0">
                                          <p:val>
                                            <p:strVal val="#ppt_x"/>
                                          </p:val>
                                        </p:tav>
                                        <p:tav tm="100000">
                                          <p:val>
                                            <p:strVal val="#ppt_x"/>
                                          </p:val>
                                        </p:tav>
                                      </p:tavLst>
                                    </p:anim>
                                    <p:anim calcmode="lin" valueType="num">
                                      <p:cBhvr>
                                        <p:cTn id="4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1000"/>
                                        <p:tgtEl>
                                          <p:spTgt spid="56"/>
                                        </p:tgtEl>
                                      </p:cBhvr>
                                    </p:animEffect>
                                    <p:anim calcmode="lin" valueType="num">
                                      <p:cBhvr>
                                        <p:cTn id="48" dur="1000" fill="hold"/>
                                        <p:tgtEl>
                                          <p:spTgt spid="56"/>
                                        </p:tgtEl>
                                        <p:attrNameLst>
                                          <p:attrName>ppt_x</p:attrName>
                                        </p:attrNameLst>
                                      </p:cBhvr>
                                      <p:tavLst>
                                        <p:tav tm="0">
                                          <p:val>
                                            <p:strVal val="#ppt_x"/>
                                          </p:val>
                                        </p:tav>
                                        <p:tav tm="100000">
                                          <p:val>
                                            <p:strVal val="#ppt_x"/>
                                          </p:val>
                                        </p:tav>
                                      </p:tavLst>
                                    </p:anim>
                                    <p:anim calcmode="lin" valueType="num">
                                      <p:cBhvr>
                                        <p:cTn id="49" dur="1000" fill="hold"/>
                                        <p:tgtEl>
                                          <p:spTgt spid="56"/>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42" presetClass="entr" presetSubtype="0" fill="hold" grpId="0" nodeType="after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fade">
                                      <p:cBhvr>
                                        <p:cTn id="53" dur="1000"/>
                                        <p:tgtEl>
                                          <p:spTgt spid="58"/>
                                        </p:tgtEl>
                                      </p:cBhvr>
                                    </p:animEffect>
                                    <p:anim calcmode="lin" valueType="num">
                                      <p:cBhvr>
                                        <p:cTn id="54" dur="1000" fill="hold"/>
                                        <p:tgtEl>
                                          <p:spTgt spid="58"/>
                                        </p:tgtEl>
                                        <p:attrNameLst>
                                          <p:attrName>ppt_x</p:attrName>
                                        </p:attrNameLst>
                                      </p:cBhvr>
                                      <p:tavLst>
                                        <p:tav tm="0">
                                          <p:val>
                                            <p:strVal val="#ppt_x"/>
                                          </p:val>
                                        </p:tav>
                                        <p:tav tm="100000">
                                          <p:val>
                                            <p:strVal val="#ppt_x"/>
                                          </p:val>
                                        </p:tav>
                                      </p:tavLst>
                                    </p:anim>
                                    <p:anim calcmode="lin" valueType="num">
                                      <p:cBhvr>
                                        <p:cTn id="55"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p:bldP spid="57" grpId="0"/>
      <p:bldP spid="58" grpId="0"/>
      <p:bldP spid="59"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结果分析</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aphicFrame>
        <p:nvGraphicFramePr>
          <p:cNvPr id="14" name="图表 13">
            <a:extLst>
              <a:ext uri="{FF2B5EF4-FFF2-40B4-BE49-F238E27FC236}">
                <a16:creationId xmlns:a16="http://schemas.microsoft.com/office/drawing/2014/main" id="{FBA4A217-B4EA-4DFC-8574-7DF9817651C0}"/>
              </a:ext>
            </a:extLst>
          </p:cNvPr>
          <p:cNvGraphicFramePr/>
          <p:nvPr>
            <p:extLst>
              <p:ext uri="{D42A27DB-BD31-4B8C-83A1-F6EECF244321}">
                <p14:modId xmlns:p14="http://schemas.microsoft.com/office/powerpoint/2010/main" val="602979803"/>
              </p:ext>
            </p:extLst>
          </p:nvPr>
        </p:nvGraphicFramePr>
        <p:xfrm>
          <a:off x="710862" y="1637105"/>
          <a:ext cx="5631881" cy="4052492"/>
        </p:xfrm>
        <a:graphic>
          <a:graphicData uri="http://schemas.openxmlformats.org/drawingml/2006/chart">
            <c:chart xmlns:c="http://schemas.openxmlformats.org/drawingml/2006/chart" xmlns:r="http://schemas.openxmlformats.org/officeDocument/2006/relationships" r:id="rId2"/>
          </a:graphicData>
        </a:graphic>
      </p:graphicFrame>
      <p:sp>
        <p:nvSpPr>
          <p:cNvPr id="15" name="íṩlïḑé">
            <a:extLst>
              <a:ext uri="{FF2B5EF4-FFF2-40B4-BE49-F238E27FC236}">
                <a16:creationId xmlns:a16="http://schemas.microsoft.com/office/drawing/2014/main" id="{AD741DF2-C46F-456B-803E-916A1F676166}"/>
              </a:ext>
            </a:extLst>
          </p:cNvPr>
          <p:cNvSpPr txBox="1"/>
          <p:nvPr/>
        </p:nvSpPr>
        <p:spPr bwMode="auto">
          <a:xfrm>
            <a:off x="6783280" y="2372448"/>
            <a:ext cx="455253" cy="492443"/>
          </a:xfrm>
          <a:prstGeom prst="rect">
            <a:avLst/>
          </a:prstGeom>
          <a:noFill/>
        </p:spPr>
        <p:txBody>
          <a:bodyPr wrap="none" lIns="0" tIns="0" rIns="0" bIns="0" anchor="ctr">
            <a:normAutofit/>
          </a:bodyPr>
          <a:lstStyle/>
          <a:p>
            <a:pPr algn="ctr">
              <a:defRPr/>
            </a:pPr>
            <a:r>
              <a:rPr lang="en-US" sz="3200" b="1" dirty="0">
                <a:solidFill>
                  <a:srgbClr val="4C678E"/>
                </a:solidFill>
                <a:cs typeface="+mn-ea"/>
                <a:sym typeface="+mn-lt"/>
              </a:rPr>
              <a:t>0</a:t>
            </a:r>
            <a:r>
              <a:rPr lang="en-US" sz="100" b="1" dirty="0">
                <a:solidFill>
                  <a:srgbClr val="4C678E"/>
                </a:solidFill>
                <a:cs typeface="+mn-ea"/>
                <a:sym typeface="+mn-lt"/>
              </a:rPr>
              <a:t> </a:t>
            </a:r>
            <a:r>
              <a:rPr lang="en-US" sz="3200" b="1" dirty="0">
                <a:solidFill>
                  <a:srgbClr val="4C678E"/>
                </a:solidFill>
                <a:cs typeface="+mn-ea"/>
                <a:sym typeface="+mn-lt"/>
              </a:rPr>
              <a:t>1.</a:t>
            </a:r>
          </a:p>
        </p:txBody>
      </p:sp>
      <p:sp>
        <p:nvSpPr>
          <p:cNvPr id="16" name="íṩlïḑé">
            <a:extLst>
              <a:ext uri="{FF2B5EF4-FFF2-40B4-BE49-F238E27FC236}">
                <a16:creationId xmlns:a16="http://schemas.microsoft.com/office/drawing/2014/main" id="{5B3343B5-AD0B-4EF4-8931-4BF3188BC503}"/>
              </a:ext>
            </a:extLst>
          </p:cNvPr>
          <p:cNvSpPr txBox="1"/>
          <p:nvPr/>
        </p:nvSpPr>
        <p:spPr bwMode="auto">
          <a:xfrm>
            <a:off x="6783280" y="3533607"/>
            <a:ext cx="455253" cy="492443"/>
          </a:xfrm>
          <a:prstGeom prst="rect">
            <a:avLst/>
          </a:prstGeom>
          <a:noFill/>
        </p:spPr>
        <p:txBody>
          <a:bodyPr wrap="none" lIns="0" tIns="0" rIns="0" bIns="0" anchor="ctr">
            <a:normAutofit/>
          </a:bodyPr>
          <a:lstStyle/>
          <a:p>
            <a:pPr algn="ctr">
              <a:defRPr/>
            </a:pPr>
            <a:r>
              <a:rPr lang="en-US" sz="3200" b="1" dirty="0">
                <a:solidFill>
                  <a:srgbClr val="4C678E"/>
                </a:solidFill>
                <a:cs typeface="+mn-ea"/>
                <a:sym typeface="+mn-lt"/>
              </a:rPr>
              <a:t>02.</a:t>
            </a:r>
          </a:p>
        </p:txBody>
      </p:sp>
      <p:sp>
        <p:nvSpPr>
          <p:cNvPr id="18" name="íṩlïḑé">
            <a:extLst>
              <a:ext uri="{FF2B5EF4-FFF2-40B4-BE49-F238E27FC236}">
                <a16:creationId xmlns:a16="http://schemas.microsoft.com/office/drawing/2014/main" id="{0F89F057-B1FE-47CD-9E00-0E7BB61E1E7B}"/>
              </a:ext>
            </a:extLst>
          </p:cNvPr>
          <p:cNvSpPr txBox="1"/>
          <p:nvPr/>
        </p:nvSpPr>
        <p:spPr bwMode="auto">
          <a:xfrm>
            <a:off x="6724492" y="4694766"/>
            <a:ext cx="572830" cy="619624"/>
          </a:xfrm>
          <a:prstGeom prst="rect">
            <a:avLst/>
          </a:prstGeom>
          <a:noFill/>
        </p:spPr>
        <p:txBody>
          <a:bodyPr wrap="none" lIns="0" tIns="0" rIns="0" bIns="0" anchor="ctr">
            <a:normAutofit/>
          </a:bodyPr>
          <a:lstStyle/>
          <a:p>
            <a:pPr algn="ctr">
              <a:defRPr/>
            </a:pPr>
            <a:r>
              <a:rPr lang="en-US" sz="3200" b="1" dirty="0">
                <a:solidFill>
                  <a:srgbClr val="4C678E"/>
                </a:solidFill>
                <a:cs typeface="+mn-ea"/>
                <a:sym typeface="+mn-lt"/>
              </a:rPr>
              <a:t>03.</a:t>
            </a:r>
          </a:p>
        </p:txBody>
      </p:sp>
      <p:sp>
        <p:nvSpPr>
          <p:cNvPr id="19" name="矩形 18">
            <a:extLst>
              <a:ext uri="{FF2B5EF4-FFF2-40B4-BE49-F238E27FC236}">
                <a16:creationId xmlns:a16="http://schemas.microsoft.com/office/drawing/2014/main" id="{38D82985-A9AC-494D-90C4-E9319E5AEE45}"/>
              </a:ext>
            </a:extLst>
          </p:cNvPr>
          <p:cNvSpPr/>
          <p:nvPr/>
        </p:nvSpPr>
        <p:spPr>
          <a:xfrm>
            <a:off x="7616371" y="2240680"/>
            <a:ext cx="3878943" cy="695190"/>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输入您的文本文字，更改文字的颜色或者大小属性。还可以设置合适的文字格式</a:t>
            </a:r>
          </a:p>
        </p:txBody>
      </p:sp>
      <p:sp>
        <p:nvSpPr>
          <p:cNvPr id="20" name="矩形 19">
            <a:extLst>
              <a:ext uri="{FF2B5EF4-FFF2-40B4-BE49-F238E27FC236}">
                <a16:creationId xmlns:a16="http://schemas.microsoft.com/office/drawing/2014/main" id="{A42FF1AD-4427-4D52-AE8C-A78479646588}"/>
              </a:ext>
            </a:extLst>
          </p:cNvPr>
          <p:cNvSpPr/>
          <p:nvPr/>
        </p:nvSpPr>
        <p:spPr>
          <a:xfrm>
            <a:off x="7616371" y="3283023"/>
            <a:ext cx="3878943" cy="1064522"/>
          </a:xfrm>
          <a:prstGeom prst="rect">
            <a:avLst/>
          </a:prstGeom>
          <a:noFill/>
        </p:spPr>
        <p:txBody>
          <a:bodyPr wrap="square" lIns="0" tIns="0" rIns="0" bIns="0" rtlCol="0">
            <a:spAutoFit/>
          </a:bodyPr>
          <a:lstStyle/>
          <a:p>
            <a:pPr algn="just" hangingPunct="0">
              <a:lnSpc>
                <a:spcPct val="150000"/>
              </a:lnSpc>
            </a:pPr>
            <a:r>
              <a:rPr lang="zh-CN" altLang="en-US" sz="1600">
                <a:solidFill>
                  <a:schemeClr val="tx1">
                    <a:lumMod val="75000"/>
                    <a:lumOff val="25000"/>
                  </a:schemeClr>
                </a:solidFill>
                <a:cs typeface="+mn-ea"/>
                <a:sym typeface="+mn-lt"/>
              </a:rPr>
              <a:t>调整</a:t>
            </a:r>
            <a:r>
              <a:rPr lang="zh-CN" altLang="en-US" sz="1600" dirty="0">
                <a:solidFill>
                  <a:schemeClr val="tx1">
                    <a:lumMod val="75000"/>
                    <a:lumOff val="25000"/>
                  </a:schemeClr>
                </a:solidFill>
                <a:cs typeface="+mn-ea"/>
                <a:sym typeface="+mn-lt"/>
              </a:rPr>
              <a:t>文字文本的行间距。点击这里，输入您的文本文字，更改文字的颜色或者大小属性。</a:t>
            </a:r>
          </a:p>
        </p:txBody>
      </p:sp>
      <p:sp>
        <p:nvSpPr>
          <p:cNvPr id="21" name="矩形 20">
            <a:extLst>
              <a:ext uri="{FF2B5EF4-FFF2-40B4-BE49-F238E27FC236}">
                <a16:creationId xmlns:a16="http://schemas.microsoft.com/office/drawing/2014/main" id="{3124BF92-CE3F-49FA-A628-B3B44279791D}"/>
              </a:ext>
            </a:extLst>
          </p:cNvPr>
          <p:cNvSpPr/>
          <p:nvPr/>
        </p:nvSpPr>
        <p:spPr>
          <a:xfrm>
            <a:off x="7616371" y="4694696"/>
            <a:ext cx="3878943" cy="695190"/>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输入您的文本文字，更改文字的颜色或者大小属性。</a:t>
            </a:r>
          </a:p>
        </p:txBody>
      </p:sp>
    </p:spTree>
    <p:extLst>
      <p:ext uri="{BB962C8B-B14F-4D97-AF65-F5344CB8AC3E}">
        <p14:creationId xmlns:p14="http://schemas.microsoft.com/office/powerpoint/2010/main" val="785756665"/>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arn(inVertical)">
                                      <p:cBhvr>
                                        <p:cTn id="24" dur="500"/>
                                        <p:tgtEl>
                                          <p:spTgt spid="14"/>
                                        </p:tgtEl>
                                      </p:cBhvr>
                                    </p:animEffect>
                                  </p:childTnLst>
                                </p:cTn>
                              </p:par>
                            </p:childTnLst>
                          </p:cTn>
                        </p:par>
                        <p:par>
                          <p:cTn id="25" fill="hold">
                            <p:stCondLst>
                              <p:cond delay="500"/>
                            </p:stCondLst>
                            <p:childTnLst>
                              <p:par>
                                <p:cTn id="26" presetID="53" presetClass="entr" presetSubtype="16"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childTnLst>
                          </p:cTn>
                        </p:par>
                        <p:par>
                          <p:cTn id="31" fill="hold">
                            <p:stCondLst>
                              <p:cond delay="1000"/>
                            </p:stCondLst>
                            <p:childTnLst>
                              <p:par>
                                <p:cTn id="32" presetID="53" presetClass="entr" presetSubtype="16"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childTnLst>
                          </p:cTn>
                        </p:par>
                        <p:par>
                          <p:cTn id="37" fill="hold">
                            <p:stCondLst>
                              <p:cond delay="1500"/>
                            </p:stCondLst>
                            <p:childTnLst>
                              <p:par>
                                <p:cTn id="38" presetID="53" presetClass="entr" presetSubtype="16"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Effect transition="in" filter="fade">
                                      <p:cBhvr>
                                        <p:cTn id="42" dur="500"/>
                                        <p:tgtEl>
                                          <p:spTgt spid="18"/>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p:cTn id="45" dur="500" fill="hold"/>
                                        <p:tgtEl>
                                          <p:spTgt spid="19"/>
                                        </p:tgtEl>
                                        <p:attrNameLst>
                                          <p:attrName>ppt_w</p:attrName>
                                        </p:attrNameLst>
                                      </p:cBhvr>
                                      <p:tavLst>
                                        <p:tav tm="0">
                                          <p:val>
                                            <p:fltVal val="0"/>
                                          </p:val>
                                        </p:tav>
                                        <p:tav tm="100000">
                                          <p:val>
                                            <p:strVal val="#ppt_w"/>
                                          </p:val>
                                        </p:tav>
                                      </p:tavLst>
                                    </p:anim>
                                    <p:anim calcmode="lin" valueType="num">
                                      <p:cBhvr>
                                        <p:cTn id="46" dur="500" fill="hold"/>
                                        <p:tgtEl>
                                          <p:spTgt spid="19"/>
                                        </p:tgtEl>
                                        <p:attrNameLst>
                                          <p:attrName>ppt_h</p:attrName>
                                        </p:attrNameLst>
                                      </p:cBhvr>
                                      <p:tavLst>
                                        <p:tav tm="0">
                                          <p:val>
                                            <p:fltVal val="0"/>
                                          </p:val>
                                        </p:tav>
                                        <p:tav tm="100000">
                                          <p:val>
                                            <p:strVal val="#ppt_h"/>
                                          </p:val>
                                        </p:tav>
                                      </p:tavLst>
                                    </p:anim>
                                    <p:animEffect transition="in" filter="fade">
                                      <p:cBhvr>
                                        <p:cTn id="47" dur="500"/>
                                        <p:tgtEl>
                                          <p:spTgt spid="19"/>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p:cTn id="50" dur="500" fill="hold"/>
                                        <p:tgtEl>
                                          <p:spTgt spid="20"/>
                                        </p:tgtEl>
                                        <p:attrNameLst>
                                          <p:attrName>ppt_w</p:attrName>
                                        </p:attrNameLst>
                                      </p:cBhvr>
                                      <p:tavLst>
                                        <p:tav tm="0">
                                          <p:val>
                                            <p:fltVal val="0"/>
                                          </p:val>
                                        </p:tav>
                                        <p:tav tm="100000">
                                          <p:val>
                                            <p:strVal val="#ppt_w"/>
                                          </p:val>
                                        </p:tav>
                                      </p:tavLst>
                                    </p:anim>
                                    <p:anim calcmode="lin" valueType="num">
                                      <p:cBhvr>
                                        <p:cTn id="51" dur="500" fill="hold"/>
                                        <p:tgtEl>
                                          <p:spTgt spid="20"/>
                                        </p:tgtEl>
                                        <p:attrNameLst>
                                          <p:attrName>ppt_h</p:attrName>
                                        </p:attrNameLst>
                                      </p:cBhvr>
                                      <p:tavLst>
                                        <p:tav tm="0">
                                          <p:val>
                                            <p:fltVal val="0"/>
                                          </p:val>
                                        </p:tav>
                                        <p:tav tm="100000">
                                          <p:val>
                                            <p:strVal val="#ppt_h"/>
                                          </p:val>
                                        </p:tav>
                                      </p:tavLst>
                                    </p:anim>
                                    <p:animEffect transition="in" filter="fade">
                                      <p:cBhvr>
                                        <p:cTn id="52" dur="500"/>
                                        <p:tgtEl>
                                          <p:spTgt spid="20"/>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p:cTn id="55" dur="500" fill="hold"/>
                                        <p:tgtEl>
                                          <p:spTgt spid="21"/>
                                        </p:tgtEl>
                                        <p:attrNameLst>
                                          <p:attrName>ppt_w</p:attrName>
                                        </p:attrNameLst>
                                      </p:cBhvr>
                                      <p:tavLst>
                                        <p:tav tm="0">
                                          <p:val>
                                            <p:fltVal val="0"/>
                                          </p:val>
                                        </p:tav>
                                        <p:tav tm="100000">
                                          <p:val>
                                            <p:strVal val="#ppt_w"/>
                                          </p:val>
                                        </p:tav>
                                      </p:tavLst>
                                    </p:anim>
                                    <p:anim calcmode="lin" valueType="num">
                                      <p:cBhvr>
                                        <p:cTn id="56" dur="500" fill="hold"/>
                                        <p:tgtEl>
                                          <p:spTgt spid="21"/>
                                        </p:tgtEl>
                                        <p:attrNameLst>
                                          <p:attrName>ppt_h</p:attrName>
                                        </p:attrNameLst>
                                      </p:cBhvr>
                                      <p:tavLst>
                                        <p:tav tm="0">
                                          <p:val>
                                            <p:fltVal val="0"/>
                                          </p:val>
                                        </p:tav>
                                        <p:tav tm="100000">
                                          <p:val>
                                            <p:strVal val="#ppt_h"/>
                                          </p:val>
                                        </p:tav>
                                      </p:tavLst>
                                    </p:anim>
                                    <p:animEffect transition="in" filter="fade">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15" grpId="0"/>
      <p:bldP spid="16" grpId="0"/>
      <p:bldP spid="18" grpId="0"/>
      <p:bldP spid="19" grpId="0"/>
      <p:bldP spid="20"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DCBB99A-2CCD-4E40-AC07-EF99EDF62CB1}"/>
              </a:ext>
            </a:extLst>
          </p:cNvPr>
          <p:cNvGrpSpPr/>
          <p:nvPr/>
        </p:nvGrpSpPr>
        <p:grpSpPr>
          <a:xfrm>
            <a:off x="4533900" y="2095500"/>
            <a:ext cx="3124200" cy="3124200"/>
            <a:chOff x="901700" y="3111500"/>
            <a:chExt cx="2362200" cy="2362200"/>
          </a:xfrm>
        </p:grpSpPr>
        <p:sp>
          <p:nvSpPr>
            <p:cNvPr id="25" name="椭圆 24">
              <a:extLst>
                <a:ext uri="{FF2B5EF4-FFF2-40B4-BE49-F238E27FC236}">
                  <a16:creationId xmlns:a16="http://schemas.microsoft.com/office/drawing/2014/main" id="{CCA65C53-E926-472E-90C9-47F7807E1326}"/>
                </a:ext>
              </a:extLst>
            </p:cNvPr>
            <p:cNvSpPr/>
            <p:nvPr/>
          </p:nvSpPr>
          <p:spPr>
            <a:xfrm>
              <a:off x="901700" y="3111500"/>
              <a:ext cx="2362200" cy="2362200"/>
            </a:xfrm>
            <a:prstGeom prst="ellipse">
              <a:avLst/>
            </a:prstGeom>
            <a:gradFill flip="none" rotWithShape="1">
              <a:gsLst>
                <a:gs pos="0">
                  <a:srgbClr val="4C678E">
                    <a:alpha val="0"/>
                  </a:srgbClr>
                </a:gs>
                <a:gs pos="100000">
                  <a:srgbClr val="4C678E">
                    <a:alpha val="2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id="{B9BAF275-7508-42C5-9E7F-3F79C499D711}"/>
                </a:ext>
              </a:extLst>
            </p:cNvPr>
            <p:cNvSpPr/>
            <p:nvPr/>
          </p:nvSpPr>
          <p:spPr>
            <a:xfrm>
              <a:off x="1308100" y="3517900"/>
              <a:ext cx="1549400" cy="1549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结果分析</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0" name="组合 9">
            <a:extLst>
              <a:ext uri="{FF2B5EF4-FFF2-40B4-BE49-F238E27FC236}">
                <a16:creationId xmlns:a16="http://schemas.microsoft.com/office/drawing/2014/main" id="{FB4C561B-C191-4825-9BED-106A14BA7ACF}"/>
              </a:ext>
            </a:extLst>
          </p:cNvPr>
          <p:cNvGrpSpPr/>
          <p:nvPr/>
        </p:nvGrpSpPr>
        <p:grpSpPr>
          <a:xfrm>
            <a:off x="3733801" y="1396937"/>
            <a:ext cx="4724400" cy="4597526"/>
            <a:chOff x="3733801" y="1422337"/>
            <a:chExt cx="4724400" cy="4597526"/>
          </a:xfrm>
        </p:grpSpPr>
        <p:sp>
          <p:nvSpPr>
            <p:cNvPr id="15" name="椭圆 14">
              <a:extLst>
                <a:ext uri="{FF2B5EF4-FFF2-40B4-BE49-F238E27FC236}">
                  <a16:creationId xmlns:a16="http://schemas.microsoft.com/office/drawing/2014/main" id="{57B377E9-B118-4E9E-AB38-261B280DD95E}"/>
                </a:ext>
              </a:extLst>
            </p:cNvPr>
            <p:cNvSpPr/>
            <p:nvPr/>
          </p:nvSpPr>
          <p:spPr>
            <a:xfrm>
              <a:off x="3852629" y="1422337"/>
              <a:ext cx="4597527" cy="4597526"/>
            </a:xfrm>
            <a:prstGeom prst="ellipse">
              <a:avLst/>
            </a:prstGeom>
            <a:noFill/>
            <a:ln>
              <a:gradFill>
                <a:gsLst>
                  <a:gs pos="77000">
                    <a:schemeClr val="accent1">
                      <a:lumMod val="5000"/>
                      <a:lumOff val="95000"/>
                      <a:alpha val="0"/>
                    </a:schemeClr>
                  </a:gs>
                  <a:gs pos="100000">
                    <a:srgbClr val="4C678E"/>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E8CBC7D2-7FA4-4AA3-B29A-15990F5B7FA6}"/>
                </a:ext>
              </a:extLst>
            </p:cNvPr>
            <p:cNvSpPr/>
            <p:nvPr/>
          </p:nvSpPr>
          <p:spPr>
            <a:xfrm flipH="1">
              <a:off x="3733801" y="1422337"/>
              <a:ext cx="4597527" cy="4597526"/>
            </a:xfrm>
            <a:prstGeom prst="ellipse">
              <a:avLst/>
            </a:prstGeom>
            <a:noFill/>
            <a:ln>
              <a:gradFill>
                <a:gsLst>
                  <a:gs pos="72000">
                    <a:schemeClr val="accent1">
                      <a:lumMod val="5000"/>
                      <a:lumOff val="95000"/>
                      <a:alpha val="0"/>
                    </a:schemeClr>
                  </a:gs>
                  <a:gs pos="100000">
                    <a:srgbClr val="4C678E"/>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a:extLst>
                <a:ext uri="{FF2B5EF4-FFF2-40B4-BE49-F238E27FC236}">
                  <a16:creationId xmlns:a16="http://schemas.microsoft.com/office/drawing/2014/main" id="{295ECB7E-9031-4441-975B-16BAC5BC1033}"/>
                </a:ext>
              </a:extLst>
            </p:cNvPr>
            <p:cNvSpPr/>
            <p:nvPr/>
          </p:nvSpPr>
          <p:spPr bwMode="auto">
            <a:xfrm>
              <a:off x="4180469" y="2017450"/>
              <a:ext cx="288589" cy="288586"/>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a:extLst>
                <a:ext uri="{FF2B5EF4-FFF2-40B4-BE49-F238E27FC236}">
                  <a16:creationId xmlns:a16="http://schemas.microsoft.com/office/drawing/2014/main" id="{5A4EA86A-4D6C-4BAC-AAF6-3965A0BBCDC1}"/>
                </a:ext>
              </a:extLst>
            </p:cNvPr>
            <p:cNvSpPr/>
            <p:nvPr/>
          </p:nvSpPr>
          <p:spPr bwMode="auto">
            <a:xfrm>
              <a:off x="7704855" y="2017450"/>
              <a:ext cx="288589" cy="288586"/>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椭圆 19">
              <a:extLst>
                <a:ext uri="{FF2B5EF4-FFF2-40B4-BE49-F238E27FC236}">
                  <a16:creationId xmlns:a16="http://schemas.microsoft.com/office/drawing/2014/main" id="{4E1F0DA2-A7B5-43DC-8971-1ABD788BC3E5}"/>
                </a:ext>
              </a:extLst>
            </p:cNvPr>
            <p:cNvSpPr/>
            <p:nvPr/>
          </p:nvSpPr>
          <p:spPr bwMode="auto">
            <a:xfrm>
              <a:off x="3781482" y="4414052"/>
              <a:ext cx="288589" cy="288586"/>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椭圆 20">
              <a:extLst>
                <a:ext uri="{FF2B5EF4-FFF2-40B4-BE49-F238E27FC236}">
                  <a16:creationId xmlns:a16="http://schemas.microsoft.com/office/drawing/2014/main" id="{9A2B24D5-96C5-41F9-BC25-BFB1736DAC7C}"/>
                </a:ext>
              </a:extLst>
            </p:cNvPr>
            <p:cNvSpPr/>
            <p:nvPr/>
          </p:nvSpPr>
          <p:spPr bwMode="auto">
            <a:xfrm>
              <a:off x="8169612" y="4265331"/>
              <a:ext cx="288589" cy="288586"/>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22" name="文本框 21">
            <a:extLst>
              <a:ext uri="{FF2B5EF4-FFF2-40B4-BE49-F238E27FC236}">
                <a16:creationId xmlns:a16="http://schemas.microsoft.com/office/drawing/2014/main" id="{802473B9-B617-40E1-8BA4-7BAE9544B427}"/>
              </a:ext>
            </a:extLst>
          </p:cNvPr>
          <p:cNvSpPr txBox="1"/>
          <p:nvPr/>
        </p:nvSpPr>
        <p:spPr>
          <a:xfrm>
            <a:off x="5295900" y="3059381"/>
            <a:ext cx="1600200" cy="1323439"/>
          </a:xfrm>
          <a:prstGeom prst="rect">
            <a:avLst/>
          </a:prstGeom>
          <a:noFill/>
        </p:spPr>
        <p:txBody>
          <a:bodyPr wrap="square" rtlCol="0">
            <a:spAutoFit/>
          </a:bodyPr>
          <a:lstStyle/>
          <a:p>
            <a:pPr algn="ctr"/>
            <a:r>
              <a:rPr lang="zh-CN" altLang="en-US" sz="4000" spc="600" dirty="0">
                <a:solidFill>
                  <a:schemeClr val="bg1"/>
                </a:solidFill>
                <a:cs typeface="+mn-ea"/>
                <a:sym typeface="+mn-lt"/>
              </a:rPr>
              <a:t>结果分析</a:t>
            </a:r>
          </a:p>
        </p:txBody>
      </p:sp>
      <p:grpSp>
        <p:nvGrpSpPr>
          <p:cNvPr id="23" name="组合 22">
            <a:extLst>
              <a:ext uri="{FF2B5EF4-FFF2-40B4-BE49-F238E27FC236}">
                <a16:creationId xmlns:a16="http://schemas.microsoft.com/office/drawing/2014/main" id="{2EB48C97-8EDD-4ADC-A611-84BE44390A25}"/>
              </a:ext>
            </a:extLst>
          </p:cNvPr>
          <p:cNvGrpSpPr/>
          <p:nvPr/>
        </p:nvGrpSpPr>
        <p:grpSpPr>
          <a:xfrm>
            <a:off x="1055008" y="1678445"/>
            <a:ext cx="2652485" cy="1534228"/>
            <a:chOff x="1259115" y="2186445"/>
            <a:chExt cx="2652485" cy="1534228"/>
          </a:xfrm>
        </p:grpSpPr>
        <p:sp>
          <p:nvSpPr>
            <p:cNvPr id="27" name="矩形 26">
              <a:extLst>
                <a:ext uri="{FF2B5EF4-FFF2-40B4-BE49-F238E27FC236}">
                  <a16:creationId xmlns:a16="http://schemas.microsoft.com/office/drawing/2014/main" id="{77A0850C-5C3F-4D26-AD02-DDC88B869EB9}"/>
                </a:ext>
              </a:extLst>
            </p:cNvPr>
            <p:cNvSpPr/>
            <p:nvPr/>
          </p:nvSpPr>
          <p:spPr>
            <a:xfrm>
              <a:off x="1259115" y="2186445"/>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文本标题</a:t>
              </a:r>
            </a:p>
          </p:txBody>
        </p:sp>
        <p:sp>
          <p:nvSpPr>
            <p:cNvPr id="28" name="矩形 27">
              <a:extLst>
                <a:ext uri="{FF2B5EF4-FFF2-40B4-BE49-F238E27FC236}">
                  <a16:creationId xmlns:a16="http://schemas.microsoft.com/office/drawing/2014/main" id="{DCCFEA43-6B35-4671-8AC6-B653FAF4161D}"/>
                </a:ext>
              </a:extLst>
            </p:cNvPr>
            <p:cNvSpPr/>
            <p:nvPr/>
          </p:nvSpPr>
          <p:spPr>
            <a:xfrm>
              <a:off x="1259115" y="2656151"/>
              <a:ext cx="2652485" cy="106452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点击这里，输入您的文本文字，更改文字的颜色或者大小属性。</a:t>
              </a:r>
            </a:p>
          </p:txBody>
        </p:sp>
      </p:grpSp>
      <p:grpSp>
        <p:nvGrpSpPr>
          <p:cNvPr id="30" name="组合 29">
            <a:extLst>
              <a:ext uri="{FF2B5EF4-FFF2-40B4-BE49-F238E27FC236}">
                <a16:creationId xmlns:a16="http://schemas.microsoft.com/office/drawing/2014/main" id="{BCCF9990-391D-496A-8603-0B04A412522F}"/>
              </a:ext>
            </a:extLst>
          </p:cNvPr>
          <p:cNvGrpSpPr/>
          <p:nvPr/>
        </p:nvGrpSpPr>
        <p:grpSpPr>
          <a:xfrm>
            <a:off x="1055008" y="3735845"/>
            <a:ext cx="2485571" cy="1534228"/>
            <a:chOff x="1259115" y="2186445"/>
            <a:chExt cx="2485571" cy="1534228"/>
          </a:xfrm>
        </p:grpSpPr>
        <p:sp>
          <p:nvSpPr>
            <p:cNvPr id="31" name="矩形 30">
              <a:extLst>
                <a:ext uri="{FF2B5EF4-FFF2-40B4-BE49-F238E27FC236}">
                  <a16:creationId xmlns:a16="http://schemas.microsoft.com/office/drawing/2014/main" id="{2EA76D96-41E8-48CB-B360-C1CC91A5FE5D}"/>
                </a:ext>
              </a:extLst>
            </p:cNvPr>
            <p:cNvSpPr/>
            <p:nvPr/>
          </p:nvSpPr>
          <p:spPr>
            <a:xfrm>
              <a:off x="1259115" y="2186445"/>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文本标题</a:t>
              </a:r>
            </a:p>
          </p:txBody>
        </p:sp>
        <p:sp>
          <p:nvSpPr>
            <p:cNvPr id="32" name="矩形 31">
              <a:extLst>
                <a:ext uri="{FF2B5EF4-FFF2-40B4-BE49-F238E27FC236}">
                  <a16:creationId xmlns:a16="http://schemas.microsoft.com/office/drawing/2014/main" id="{0D217F40-3773-4338-B163-599E23CF6779}"/>
                </a:ext>
              </a:extLst>
            </p:cNvPr>
            <p:cNvSpPr/>
            <p:nvPr/>
          </p:nvSpPr>
          <p:spPr>
            <a:xfrm>
              <a:off x="1259115" y="2656151"/>
              <a:ext cx="2485571" cy="106452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点击这里，输入您的文本文字，更改文字的颜色或者大小属性。</a:t>
              </a:r>
            </a:p>
          </p:txBody>
        </p:sp>
      </p:grpSp>
      <p:grpSp>
        <p:nvGrpSpPr>
          <p:cNvPr id="34" name="组合 33">
            <a:extLst>
              <a:ext uri="{FF2B5EF4-FFF2-40B4-BE49-F238E27FC236}">
                <a16:creationId xmlns:a16="http://schemas.microsoft.com/office/drawing/2014/main" id="{E144B31C-613D-4B8F-9106-E9F580BEAB96}"/>
              </a:ext>
            </a:extLst>
          </p:cNvPr>
          <p:cNvGrpSpPr/>
          <p:nvPr/>
        </p:nvGrpSpPr>
        <p:grpSpPr>
          <a:xfrm>
            <a:off x="8738508" y="1678445"/>
            <a:ext cx="2652485" cy="1534228"/>
            <a:chOff x="1259115" y="2186445"/>
            <a:chExt cx="2652485" cy="1534228"/>
          </a:xfrm>
        </p:grpSpPr>
        <p:sp>
          <p:nvSpPr>
            <p:cNvPr id="35" name="矩形 34">
              <a:extLst>
                <a:ext uri="{FF2B5EF4-FFF2-40B4-BE49-F238E27FC236}">
                  <a16:creationId xmlns:a16="http://schemas.microsoft.com/office/drawing/2014/main" id="{9FC44A4B-B775-4A28-8898-237F2F12765B}"/>
                </a:ext>
              </a:extLst>
            </p:cNvPr>
            <p:cNvSpPr/>
            <p:nvPr/>
          </p:nvSpPr>
          <p:spPr>
            <a:xfrm>
              <a:off x="1259115" y="2186445"/>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文本标题</a:t>
              </a:r>
            </a:p>
          </p:txBody>
        </p:sp>
        <p:sp>
          <p:nvSpPr>
            <p:cNvPr id="37" name="矩形 36">
              <a:extLst>
                <a:ext uri="{FF2B5EF4-FFF2-40B4-BE49-F238E27FC236}">
                  <a16:creationId xmlns:a16="http://schemas.microsoft.com/office/drawing/2014/main" id="{C0797364-468D-4F5A-B26E-C09588736C4C}"/>
                </a:ext>
              </a:extLst>
            </p:cNvPr>
            <p:cNvSpPr/>
            <p:nvPr/>
          </p:nvSpPr>
          <p:spPr>
            <a:xfrm>
              <a:off x="1259115" y="2656151"/>
              <a:ext cx="2652485" cy="106452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点击这里，输入您的文本文字，更改文字的颜色或者大小属性。</a:t>
              </a:r>
            </a:p>
          </p:txBody>
        </p:sp>
      </p:grpSp>
      <p:grpSp>
        <p:nvGrpSpPr>
          <p:cNvPr id="38" name="组合 37">
            <a:extLst>
              <a:ext uri="{FF2B5EF4-FFF2-40B4-BE49-F238E27FC236}">
                <a16:creationId xmlns:a16="http://schemas.microsoft.com/office/drawing/2014/main" id="{5943C049-C8E1-40A4-B5EB-F1F192D3F46D}"/>
              </a:ext>
            </a:extLst>
          </p:cNvPr>
          <p:cNvGrpSpPr/>
          <p:nvPr/>
        </p:nvGrpSpPr>
        <p:grpSpPr>
          <a:xfrm>
            <a:off x="8738508" y="3735845"/>
            <a:ext cx="2485571" cy="1534228"/>
            <a:chOff x="1259115" y="2186445"/>
            <a:chExt cx="2485571" cy="1534228"/>
          </a:xfrm>
        </p:grpSpPr>
        <p:sp>
          <p:nvSpPr>
            <p:cNvPr id="39" name="矩形 38">
              <a:extLst>
                <a:ext uri="{FF2B5EF4-FFF2-40B4-BE49-F238E27FC236}">
                  <a16:creationId xmlns:a16="http://schemas.microsoft.com/office/drawing/2014/main" id="{4CE91627-42AD-4E00-9AAA-2A34DF384282}"/>
                </a:ext>
              </a:extLst>
            </p:cNvPr>
            <p:cNvSpPr/>
            <p:nvPr/>
          </p:nvSpPr>
          <p:spPr>
            <a:xfrm>
              <a:off x="1259115" y="2186445"/>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文本标题</a:t>
              </a:r>
            </a:p>
          </p:txBody>
        </p:sp>
        <p:sp>
          <p:nvSpPr>
            <p:cNvPr id="40" name="矩形 39">
              <a:extLst>
                <a:ext uri="{FF2B5EF4-FFF2-40B4-BE49-F238E27FC236}">
                  <a16:creationId xmlns:a16="http://schemas.microsoft.com/office/drawing/2014/main" id="{16E5A7DB-5D58-4CB3-A374-25FA50B16D8B}"/>
                </a:ext>
              </a:extLst>
            </p:cNvPr>
            <p:cNvSpPr/>
            <p:nvPr/>
          </p:nvSpPr>
          <p:spPr>
            <a:xfrm>
              <a:off x="1259115" y="2656151"/>
              <a:ext cx="2485571" cy="106452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点击这里，输入您的文本文字，更改文字的颜色或者大小属性。</a:t>
              </a:r>
            </a:p>
          </p:txBody>
        </p:sp>
      </p:grpSp>
    </p:spTree>
    <p:extLst>
      <p:ext uri="{BB962C8B-B14F-4D97-AF65-F5344CB8AC3E}">
        <p14:creationId xmlns:p14="http://schemas.microsoft.com/office/powerpoint/2010/main" val="870299963"/>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p:cTn id="24" dur="500" fill="hold"/>
                                        <p:tgtEl>
                                          <p:spTgt spid="22"/>
                                        </p:tgtEl>
                                        <p:attrNameLst>
                                          <p:attrName>ppt_w</p:attrName>
                                        </p:attrNameLst>
                                      </p:cBhvr>
                                      <p:tavLst>
                                        <p:tav tm="0">
                                          <p:val>
                                            <p:fltVal val="0"/>
                                          </p:val>
                                        </p:tav>
                                        <p:tav tm="100000">
                                          <p:val>
                                            <p:strVal val="#ppt_w"/>
                                          </p:val>
                                        </p:tav>
                                      </p:tavLst>
                                    </p:anim>
                                    <p:anim calcmode="lin" valueType="num">
                                      <p:cBhvr>
                                        <p:cTn id="25" dur="500" fill="hold"/>
                                        <p:tgtEl>
                                          <p:spTgt spid="22"/>
                                        </p:tgtEl>
                                        <p:attrNameLst>
                                          <p:attrName>ppt_h</p:attrName>
                                        </p:attrNameLst>
                                      </p:cBhvr>
                                      <p:tavLst>
                                        <p:tav tm="0">
                                          <p:val>
                                            <p:fltVal val="0"/>
                                          </p:val>
                                        </p:tav>
                                        <p:tav tm="100000">
                                          <p:val>
                                            <p:strVal val="#ppt_h"/>
                                          </p:val>
                                        </p:tav>
                                      </p:tavLst>
                                    </p:anim>
                                    <p:animEffect transition="in" filter="fade">
                                      <p:cBhvr>
                                        <p:cTn id="26" dur="500"/>
                                        <p:tgtEl>
                                          <p:spTgt spid="22"/>
                                        </p:tgtEl>
                                      </p:cBhvr>
                                    </p:animEffect>
                                  </p:childTnLst>
                                </p:cTn>
                              </p:par>
                              <p:par>
                                <p:cTn id="27" presetID="3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1000" fill="hold"/>
                                        <p:tgtEl>
                                          <p:spTgt spid="13"/>
                                        </p:tgtEl>
                                        <p:attrNameLst>
                                          <p:attrName>ppt_w</p:attrName>
                                        </p:attrNameLst>
                                      </p:cBhvr>
                                      <p:tavLst>
                                        <p:tav tm="0">
                                          <p:val>
                                            <p:fltVal val="0"/>
                                          </p:val>
                                        </p:tav>
                                        <p:tav tm="100000">
                                          <p:val>
                                            <p:strVal val="#ppt_w"/>
                                          </p:val>
                                        </p:tav>
                                      </p:tavLst>
                                    </p:anim>
                                    <p:anim calcmode="lin" valueType="num">
                                      <p:cBhvr>
                                        <p:cTn id="30" dur="1000" fill="hold"/>
                                        <p:tgtEl>
                                          <p:spTgt spid="13"/>
                                        </p:tgtEl>
                                        <p:attrNameLst>
                                          <p:attrName>ppt_h</p:attrName>
                                        </p:attrNameLst>
                                      </p:cBhvr>
                                      <p:tavLst>
                                        <p:tav tm="0">
                                          <p:val>
                                            <p:fltVal val="0"/>
                                          </p:val>
                                        </p:tav>
                                        <p:tav tm="100000">
                                          <p:val>
                                            <p:strVal val="#ppt_h"/>
                                          </p:val>
                                        </p:tav>
                                      </p:tavLst>
                                    </p:anim>
                                    <p:anim calcmode="lin" valueType="num">
                                      <p:cBhvr>
                                        <p:cTn id="31" dur="1000" fill="hold"/>
                                        <p:tgtEl>
                                          <p:spTgt spid="13"/>
                                        </p:tgtEl>
                                        <p:attrNameLst>
                                          <p:attrName>style.rotation</p:attrName>
                                        </p:attrNameLst>
                                      </p:cBhvr>
                                      <p:tavLst>
                                        <p:tav tm="0">
                                          <p:val>
                                            <p:fltVal val="90"/>
                                          </p:val>
                                        </p:tav>
                                        <p:tav tm="100000">
                                          <p:val>
                                            <p:fltVal val="0"/>
                                          </p:val>
                                        </p:tav>
                                      </p:tavLst>
                                    </p:anim>
                                    <p:animEffect transition="in" filter="fade">
                                      <p:cBhvr>
                                        <p:cTn id="32" dur="1000"/>
                                        <p:tgtEl>
                                          <p:spTgt spid="13"/>
                                        </p:tgtEl>
                                      </p:cBhvr>
                                    </p:animEffect>
                                  </p:childTnLst>
                                </p:cTn>
                              </p:par>
                              <p:par>
                                <p:cTn id="33" presetID="3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par>
                          <p:cTn id="39" fill="hold">
                            <p:stCondLst>
                              <p:cond delay="1000"/>
                            </p:stCondLst>
                            <p:childTnLst>
                              <p:par>
                                <p:cTn id="40" presetID="42" presetClass="entr" presetSubtype="0" fill="hold"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childTnLst>
                          </p:cTn>
                        </p:par>
                        <p:par>
                          <p:cTn id="45" fill="hold">
                            <p:stCondLst>
                              <p:cond delay="2000"/>
                            </p:stCondLst>
                            <p:childTnLst>
                              <p:par>
                                <p:cTn id="46" presetID="42" presetClass="entr" presetSubtype="0" fill="hold"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1000"/>
                                        <p:tgtEl>
                                          <p:spTgt spid="30"/>
                                        </p:tgtEl>
                                      </p:cBhvr>
                                    </p:animEffect>
                                    <p:anim calcmode="lin" valueType="num">
                                      <p:cBhvr>
                                        <p:cTn id="49" dur="1000" fill="hold"/>
                                        <p:tgtEl>
                                          <p:spTgt spid="30"/>
                                        </p:tgtEl>
                                        <p:attrNameLst>
                                          <p:attrName>ppt_x</p:attrName>
                                        </p:attrNameLst>
                                      </p:cBhvr>
                                      <p:tavLst>
                                        <p:tav tm="0">
                                          <p:val>
                                            <p:strVal val="#ppt_x"/>
                                          </p:val>
                                        </p:tav>
                                        <p:tav tm="100000">
                                          <p:val>
                                            <p:strVal val="#ppt_x"/>
                                          </p:val>
                                        </p:tav>
                                      </p:tavLst>
                                    </p:anim>
                                    <p:anim calcmode="lin" valueType="num">
                                      <p:cBhvr>
                                        <p:cTn id="50" dur="1000" fill="hold"/>
                                        <p:tgtEl>
                                          <p:spTgt spid="30"/>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nodeType="after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1000"/>
                                        <p:tgtEl>
                                          <p:spTgt spid="38"/>
                                        </p:tgtEl>
                                      </p:cBhvr>
                                    </p:animEffect>
                                    <p:anim calcmode="lin" valueType="num">
                                      <p:cBhvr>
                                        <p:cTn id="55" dur="1000" fill="hold"/>
                                        <p:tgtEl>
                                          <p:spTgt spid="38"/>
                                        </p:tgtEl>
                                        <p:attrNameLst>
                                          <p:attrName>ppt_x</p:attrName>
                                        </p:attrNameLst>
                                      </p:cBhvr>
                                      <p:tavLst>
                                        <p:tav tm="0">
                                          <p:val>
                                            <p:strVal val="#ppt_x"/>
                                          </p:val>
                                        </p:tav>
                                        <p:tav tm="100000">
                                          <p:val>
                                            <p:strVal val="#ppt_x"/>
                                          </p:val>
                                        </p:tav>
                                      </p:tavLst>
                                    </p:anim>
                                    <p:anim calcmode="lin" valueType="num">
                                      <p:cBhvr>
                                        <p:cTn id="56" dur="1000" fill="hold"/>
                                        <p:tgtEl>
                                          <p:spTgt spid="38"/>
                                        </p:tgtEl>
                                        <p:attrNameLst>
                                          <p:attrName>ppt_y</p:attrName>
                                        </p:attrNameLst>
                                      </p:cBhvr>
                                      <p:tavLst>
                                        <p:tav tm="0">
                                          <p:val>
                                            <p:strVal val="#ppt_y+.1"/>
                                          </p:val>
                                        </p:tav>
                                        <p:tav tm="100000">
                                          <p:val>
                                            <p:strVal val="#ppt_y"/>
                                          </p:val>
                                        </p:tav>
                                      </p:tavLst>
                                    </p:anim>
                                  </p:childTnLst>
                                </p:cTn>
                              </p:par>
                            </p:childTnLst>
                          </p:cTn>
                        </p:par>
                        <p:par>
                          <p:cTn id="57" fill="hold">
                            <p:stCondLst>
                              <p:cond delay="4000"/>
                            </p:stCondLst>
                            <p:childTnLst>
                              <p:par>
                                <p:cTn id="58" presetID="42" presetClass="entr" presetSubtype="0" fill="hold" nodeType="after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1000"/>
                                        <p:tgtEl>
                                          <p:spTgt spid="34"/>
                                        </p:tgtEl>
                                      </p:cBhvr>
                                    </p:animEffect>
                                    <p:anim calcmode="lin" valueType="num">
                                      <p:cBhvr>
                                        <p:cTn id="61" dur="1000" fill="hold"/>
                                        <p:tgtEl>
                                          <p:spTgt spid="34"/>
                                        </p:tgtEl>
                                        <p:attrNameLst>
                                          <p:attrName>ppt_x</p:attrName>
                                        </p:attrNameLst>
                                      </p:cBhvr>
                                      <p:tavLst>
                                        <p:tav tm="0">
                                          <p:val>
                                            <p:strVal val="#ppt_x"/>
                                          </p:val>
                                        </p:tav>
                                        <p:tav tm="100000">
                                          <p:val>
                                            <p:strVal val="#ppt_x"/>
                                          </p:val>
                                        </p:tav>
                                      </p:tavLst>
                                    </p:anim>
                                    <p:anim calcmode="lin" valueType="num">
                                      <p:cBhvr>
                                        <p:cTn id="62"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结果分析</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0" name="矩形 9">
            <a:extLst>
              <a:ext uri="{FF2B5EF4-FFF2-40B4-BE49-F238E27FC236}">
                <a16:creationId xmlns:a16="http://schemas.microsoft.com/office/drawing/2014/main" id="{2564CDA3-C23D-4194-8C23-3A9796F56B6A}"/>
              </a:ext>
            </a:extLst>
          </p:cNvPr>
          <p:cNvSpPr/>
          <p:nvPr/>
        </p:nvSpPr>
        <p:spPr>
          <a:xfrm>
            <a:off x="736600" y="1981200"/>
            <a:ext cx="3492500" cy="3365500"/>
          </a:xfrm>
          <a:prstGeom prst="rect">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1" name="组合 10">
            <a:extLst>
              <a:ext uri="{FF2B5EF4-FFF2-40B4-BE49-F238E27FC236}">
                <a16:creationId xmlns:a16="http://schemas.microsoft.com/office/drawing/2014/main" id="{9171563E-E89D-46DE-B129-4665FBD48D93}"/>
              </a:ext>
            </a:extLst>
          </p:cNvPr>
          <p:cNvGrpSpPr/>
          <p:nvPr/>
        </p:nvGrpSpPr>
        <p:grpSpPr>
          <a:xfrm>
            <a:off x="4445000" y="1981200"/>
            <a:ext cx="7048500" cy="3365500"/>
            <a:chOff x="4445000" y="1981200"/>
            <a:chExt cx="7048500" cy="3365500"/>
          </a:xfrm>
        </p:grpSpPr>
        <p:sp>
          <p:nvSpPr>
            <p:cNvPr id="16" name="矩形 15">
              <a:extLst>
                <a:ext uri="{FF2B5EF4-FFF2-40B4-BE49-F238E27FC236}">
                  <a16:creationId xmlns:a16="http://schemas.microsoft.com/office/drawing/2014/main" id="{4644EBE9-0BE1-4B2B-91D0-34A8B4233C9B}"/>
                </a:ext>
              </a:extLst>
            </p:cNvPr>
            <p:cNvSpPr/>
            <p:nvPr/>
          </p:nvSpPr>
          <p:spPr>
            <a:xfrm>
              <a:off x="4445000" y="1981200"/>
              <a:ext cx="7048500" cy="3365500"/>
            </a:xfrm>
            <a:prstGeom prst="rect">
              <a:avLst/>
            </a:prstGeom>
            <a:blipFill dpi="0" rotWithShape="1">
              <a:blip r:embed="rId2"/>
              <a:srcRect/>
              <a:stretch>
                <a:fillRect t="-8921" b="-892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a:extLst>
                <a:ext uri="{FF2B5EF4-FFF2-40B4-BE49-F238E27FC236}">
                  <a16:creationId xmlns:a16="http://schemas.microsoft.com/office/drawing/2014/main" id="{A8F4C616-36F0-4216-9A37-C4E14D2BA5D9}"/>
                </a:ext>
              </a:extLst>
            </p:cNvPr>
            <p:cNvSpPr/>
            <p:nvPr/>
          </p:nvSpPr>
          <p:spPr>
            <a:xfrm>
              <a:off x="4445000" y="1981200"/>
              <a:ext cx="7048500" cy="3365500"/>
            </a:xfrm>
            <a:prstGeom prst="rect">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8" name="组合 17">
            <a:extLst>
              <a:ext uri="{FF2B5EF4-FFF2-40B4-BE49-F238E27FC236}">
                <a16:creationId xmlns:a16="http://schemas.microsoft.com/office/drawing/2014/main" id="{FA0DDC72-04C7-4C96-BBBE-CC1C5A31342E}"/>
              </a:ext>
            </a:extLst>
          </p:cNvPr>
          <p:cNvGrpSpPr/>
          <p:nvPr/>
        </p:nvGrpSpPr>
        <p:grpSpPr>
          <a:xfrm>
            <a:off x="1568932" y="2455705"/>
            <a:ext cx="1777036" cy="1783080"/>
            <a:chOff x="2157926" y="4538663"/>
            <a:chExt cx="485712" cy="487364"/>
          </a:xfrm>
          <a:solidFill>
            <a:schemeClr val="bg1"/>
          </a:solidFill>
        </p:grpSpPr>
        <p:sp>
          <p:nvSpPr>
            <p:cNvPr id="19" name="Freeform 18">
              <a:extLst>
                <a:ext uri="{FF2B5EF4-FFF2-40B4-BE49-F238E27FC236}">
                  <a16:creationId xmlns:a16="http://schemas.microsoft.com/office/drawing/2014/main" id="{FF724F9A-4CBC-4131-9E84-377DD149DCF9}"/>
                </a:ext>
              </a:extLst>
            </p:cNvPr>
            <p:cNvSpPr>
              <a:spLocks/>
            </p:cNvSpPr>
            <p:nvPr/>
          </p:nvSpPr>
          <p:spPr bwMode="auto">
            <a:xfrm>
              <a:off x="2419830" y="4805364"/>
              <a:ext cx="223808" cy="220663"/>
            </a:xfrm>
            <a:custGeom>
              <a:avLst/>
              <a:gdLst>
                <a:gd name="T0" fmla="*/ 87 w 88"/>
                <a:gd name="T1" fmla="*/ 0 h 87"/>
                <a:gd name="T2" fmla="*/ 1 w 88"/>
                <a:gd name="T3" fmla="*/ 0 h 87"/>
                <a:gd name="T4" fmla="*/ 0 w 88"/>
                <a:gd name="T5" fmla="*/ 1 h 87"/>
                <a:gd name="T6" fmla="*/ 0 w 88"/>
                <a:gd name="T7" fmla="*/ 86 h 87"/>
                <a:gd name="T8" fmla="*/ 1 w 88"/>
                <a:gd name="T9" fmla="*/ 87 h 87"/>
                <a:gd name="T10" fmla="*/ 88 w 88"/>
                <a:gd name="T11" fmla="*/ 1 h 87"/>
                <a:gd name="T12" fmla="*/ 87 w 88"/>
                <a:gd name="T13" fmla="*/ 0 h 87"/>
              </a:gdLst>
              <a:ahLst/>
              <a:cxnLst>
                <a:cxn ang="0">
                  <a:pos x="T0" y="T1"/>
                </a:cxn>
                <a:cxn ang="0">
                  <a:pos x="T2" y="T3"/>
                </a:cxn>
                <a:cxn ang="0">
                  <a:pos x="T4" y="T5"/>
                </a:cxn>
                <a:cxn ang="0">
                  <a:pos x="T6" y="T7"/>
                </a:cxn>
                <a:cxn ang="0">
                  <a:pos x="T8" y="T9"/>
                </a:cxn>
                <a:cxn ang="0">
                  <a:pos x="T10" y="T11"/>
                </a:cxn>
                <a:cxn ang="0">
                  <a:pos x="T12" y="T13"/>
                </a:cxn>
              </a:cxnLst>
              <a:rect l="0" t="0" r="r" b="b"/>
              <a:pathLst>
                <a:path w="88" h="87">
                  <a:moveTo>
                    <a:pt x="87" y="0"/>
                  </a:moveTo>
                  <a:cubicBezTo>
                    <a:pt x="1" y="0"/>
                    <a:pt x="1" y="0"/>
                    <a:pt x="1" y="0"/>
                  </a:cubicBezTo>
                  <a:cubicBezTo>
                    <a:pt x="1" y="0"/>
                    <a:pt x="0" y="0"/>
                    <a:pt x="0" y="1"/>
                  </a:cubicBezTo>
                  <a:cubicBezTo>
                    <a:pt x="0" y="86"/>
                    <a:pt x="0" y="86"/>
                    <a:pt x="0" y="86"/>
                  </a:cubicBezTo>
                  <a:cubicBezTo>
                    <a:pt x="0" y="87"/>
                    <a:pt x="1" y="87"/>
                    <a:pt x="1" y="87"/>
                  </a:cubicBezTo>
                  <a:cubicBezTo>
                    <a:pt x="49" y="87"/>
                    <a:pt x="88" y="48"/>
                    <a:pt x="88" y="1"/>
                  </a:cubicBezTo>
                  <a:cubicBezTo>
                    <a:pt x="88" y="0"/>
                    <a:pt x="88" y="0"/>
                    <a:pt x="8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 name="Freeform 19">
              <a:extLst>
                <a:ext uri="{FF2B5EF4-FFF2-40B4-BE49-F238E27FC236}">
                  <a16:creationId xmlns:a16="http://schemas.microsoft.com/office/drawing/2014/main" id="{9C6123CD-6085-4447-814F-79D4FCCEFEFE}"/>
                </a:ext>
              </a:extLst>
            </p:cNvPr>
            <p:cNvSpPr>
              <a:spLocks/>
            </p:cNvSpPr>
            <p:nvPr/>
          </p:nvSpPr>
          <p:spPr bwMode="auto">
            <a:xfrm>
              <a:off x="2275387" y="4740276"/>
              <a:ext cx="33333" cy="225425"/>
            </a:xfrm>
            <a:custGeom>
              <a:avLst/>
              <a:gdLst>
                <a:gd name="T0" fmla="*/ 0 w 13"/>
                <a:gd name="T1" fmla="*/ 84 h 89"/>
                <a:gd name="T2" fmla="*/ 13 w 13"/>
                <a:gd name="T3" fmla="*/ 89 h 89"/>
                <a:gd name="T4" fmla="*/ 13 w 13"/>
                <a:gd name="T5" fmla="*/ 4 h 89"/>
                <a:gd name="T6" fmla="*/ 0 w 13"/>
                <a:gd name="T7" fmla="*/ 0 h 89"/>
                <a:gd name="T8" fmla="*/ 0 w 13"/>
                <a:gd name="T9" fmla="*/ 84 h 89"/>
              </a:gdLst>
              <a:ahLst/>
              <a:cxnLst>
                <a:cxn ang="0">
                  <a:pos x="T0" y="T1"/>
                </a:cxn>
                <a:cxn ang="0">
                  <a:pos x="T2" y="T3"/>
                </a:cxn>
                <a:cxn ang="0">
                  <a:pos x="T4" y="T5"/>
                </a:cxn>
                <a:cxn ang="0">
                  <a:pos x="T6" y="T7"/>
                </a:cxn>
                <a:cxn ang="0">
                  <a:pos x="T8" y="T9"/>
                </a:cxn>
              </a:cxnLst>
              <a:rect l="0" t="0" r="r" b="b"/>
              <a:pathLst>
                <a:path w="13" h="89">
                  <a:moveTo>
                    <a:pt x="0" y="84"/>
                  </a:moveTo>
                  <a:cubicBezTo>
                    <a:pt x="4" y="86"/>
                    <a:pt x="8" y="88"/>
                    <a:pt x="13" y="89"/>
                  </a:cubicBezTo>
                  <a:cubicBezTo>
                    <a:pt x="13" y="4"/>
                    <a:pt x="13" y="4"/>
                    <a:pt x="13" y="4"/>
                  </a:cubicBezTo>
                  <a:cubicBezTo>
                    <a:pt x="0" y="0"/>
                    <a:pt x="0" y="0"/>
                    <a:pt x="0" y="0"/>
                  </a:cubicBezTo>
                  <a:lnTo>
                    <a:pt x="0" y="8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 name="Freeform 20">
              <a:extLst>
                <a:ext uri="{FF2B5EF4-FFF2-40B4-BE49-F238E27FC236}">
                  <a16:creationId xmlns:a16="http://schemas.microsoft.com/office/drawing/2014/main" id="{B45ACC20-C390-4FDF-86AE-105699E8E5E5}"/>
                </a:ext>
              </a:extLst>
            </p:cNvPr>
            <p:cNvSpPr>
              <a:spLocks/>
            </p:cNvSpPr>
            <p:nvPr/>
          </p:nvSpPr>
          <p:spPr bwMode="auto">
            <a:xfrm>
              <a:off x="2157926" y="4702176"/>
              <a:ext cx="44444" cy="187325"/>
            </a:xfrm>
            <a:custGeom>
              <a:avLst/>
              <a:gdLst>
                <a:gd name="T0" fmla="*/ 0 w 17"/>
                <a:gd name="T1" fmla="*/ 23 h 74"/>
                <a:gd name="T2" fmla="*/ 17 w 17"/>
                <a:gd name="T3" fmla="*/ 74 h 74"/>
                <a:gd name="T4" fmla="*/ 17 w 17"/>
                <a:gd name="T5" fmla="*/ 5 h 74"/>
                <a:gd name="T6" fmla="*/ 3 w 17"/>
                <a:gd name="T7" fmla="*/ 0 h 74"/>
                <a:gd name="T8" fmla="*/ 0 w 17"/>
                <a:gd name="T9" fmla="*/ 23 h 74"/>
              </a:gdLst>
              <a:ahLst/>
              <a:cxnLst>
                <a:cxn ang="0">
                  <a:pos x="T0" y="T1"/>
                </a:cxn>
                <a:cxn ang="0">
                  <a:pos x="T2" y="T3"/>
                </a:cxn>
                <a:cxn ang="0">
                  <a:pos x="T4" y="T5"/>
                </a:cxn>
                <a:cxn ang="0">
                  <a:pos x="T6" y="T7"/>
                </a:cxn>
                <a:cxn ang="0">
                  <a:pos x="T8" y="T9"/>
                </a:cxn>
              </a:cxnLst>
              <a:rect l="0" t="0" r="r" b="b"/>
              <a:pathLst>
                <a:path w="17" h="74">
                  <a:moveTo>
                    <a:pt x="0" y="23"/>
                  </a:moveTo>
                  <a:cubicBezTo>
                    <a:pt x="0" y="42"/>
                    <a:pt x="7" y="60"/>
                    <a:pt x="17" y="74"/>
                  </a:cubicBezTo>
                  <a:cubicBezTo>
                    <a:pt x="17" y="5"/>
                    <a:pt x="17" y="5"/>
                    <a:pt x="17" y="5"/>
                  </a:cubicBezTo>
                  <a:cubicBezTo>
                    <a:pt x="3" y="0"/>
                    <a:pt x="3" y="0"/>
                    <a:pt x="3" y="0"/>
                  </a:cubicBezTo>
                  <a:cubicBezTo>
                    <a:pt x="1" y="7"/>
                    <a:pt x="0" y="15"/>
                    <a:pt x="0"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 name="Freeform 21">
              <a:extLst>
                <a:ext uri="{FF2B5EF4-FFF2-40B4-BE49-F238E27FC236}">
                  <a16:creationId xmlns:a16="http://schemas.microsoft.com/office/drawing/2014/main" id="{A3D118EA-D2EE-430A-A9E1-C2AF339DA984}"/>
                </a:ext>
              </a:extLst>
            </p:cNvPr>
            <p:cNvSpPr>
              <a:spLocks/>
            </p:cNvSpPr>
            <p:nvPr/>
          </p:nvSpPr>
          <p:spPr bwMode="auto">
            <a:xfrm>
              <a:off x="2173800" y="4564064"/>
              <a:ext cx="187301" cy="182563"/>
            </a:xfrm>
            <a:custGeom>
              <a:avLst/>
              <a:gdLst>
                <a:gd name="T0" fmla="*/ 41 w 74"/>
                <a:gd name="T1" fmla="*/ 0 h 72"/>
                <a:gd name="T2" fmla="*/ 0 w 74"/>
                <a:gd name="T3" fmla="*/ 47 h 72"/>
                <a:gd name="T4" fmla="*/ 74 w 74"/>
                <a:gd name="T5" fmla="*/ 72 h 72"/>
                <a:gd name="T6" fmla="*/ 41 w 74"/>
                <a:gd name="T7" fmla="*/ 0 h 72"/>
              </a:gdLst>
              <a:ahLst/>
              <a:cxnLst>
                <a:cxn ang="0">
                  <a:pos x="T0" y="T1"/>
                </a:cxn>
                <a:cxn ang="0">
                  <a:pos x="T2" y="T3"/>
                </a:cxn>
                <a:cxn ang="0">
                  <a:pos x="T4" y="T5"/>
                </a:cxn>
                <a:cxn ang="0">
                  <a:pos x="T6" y="T7"/>
                </a:cxn>
              </a:cxnLst>
              <a:rect l="0" t="0" r="r" b="b"/>
              <a:pathLst>
                <a:path w="74" h="72">
                  <a:moveTo>
                    <a:pt x="41" y="0"/>
                  </a:moveTo>
                  <a:cubicBezTo>
                    <a:pt x="22" y="10"/>
                    <a:pt x="7" y="26"/>
                    <a:pt x="0" y="47"/>
                  </a:cubicBezTo>
                  <a:cubicBezTo>
                    <a:pt x="74" y="72"/>
                    <a:pt x="74" y="72"/>
                    <a:pt x="74" y="72"/>
                  </a:cubicBezTo>
                  <a:lnTo>
                    <a:pt x="41"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 name="Freeform 22">
              <a:extLst>
                <a:ext uri="{FF2B5EF4-FFF2-40B4-BE49-F238E27FC236}">
                  <a16:creationId xmlns:a16="http://schemas.microsoft.com/office/drawing/2014/main" id="{0B1247C4-13C8-4A49-8B85-3DFD737E20C9}"/>
                </a:ext>
              </a:extLst>
            </p:cNvPr>
            <p:cNvSpPr>
              <a:spLocks/>
            </p:cNvSpPr>
            <p:nvPr/>
          </p:nvSpPr>
          <p:spPr bwMode="auto">
            <a:xfrm>
              <a:off x="2221419" y="4721226"/>
              <a:ext cx="33333" cy="219075"/>
            </a:xfrm>
            <a:custGeom>
              <a:avLst/>
              <a:gdLst>
                <a:gd name="T0" fmla="*/ 0 w 13"/>
                <a:gd name="T1" fmla="*/ 76 h 86"/>
                <a:gd name="T2" fmla="*/ 0 w 13"/>
                <a:gd name="T3" fmla="*/ 76 h 86"/>
                <a:gd name="T4" fmla="*/ 13 w 13"/>
                <a:gd name="T5" fmla="*/ 86 h 86"/>
                <a:gd name="T6" fmla="*/ 13 w 13"/>
                <a:gd name="T7" fmla="*/ 4 h 86"/>
                <a:gd name="T8" fmla="*/ 0 w 13"/>
                <a:gd name="T9" fmla="*/ 0 h 86"/>
                <a:gd name="T10" fmla="*/ 0 w 13"/>
                <a:gd name="T11" fmla="*/ 76 h 86"/>
              </a:gdLst>
              <a:ahLst/>
              <a:cxnLst>
                <a:cxn ang="0">
                  <a:pos x="T0" y="T1"/>
                </a:cxn>
                <a:cxn ang="0">
                  <a:pos x="T2" y="T3"/>
                </a:cxn>
                <a:cxn ang="0">
                  <a:pos x="T4" y="T5"/>
                </a:cxn>
                <a:cxn ang="0">
                  <a:pos x="T6" y="T7"/>
                </a:cxn>
                <a:cxn ang="0">
                  <a:pos x="T8" y="T9"/>
                </a:cxn>
                <a:cxn ang="0">
                  <a:pos x="T10" y="T11"/>
                </a:cxn>
              </a:cxnLst>
              <a:rect l="0" t="0" r="r" b="b"/>
              <a:pathLst>
                <a:path w="13" h="86">
                  <a:moveTo>
                    <a:pt x="0" y="76"/>
                  </a:moveTo>
                  <a:cubicBezTo>
                    <a:pt x="0" y="76"/>
                    <a:pt x="0" y="76"/>
                    <a:pt x="0" y="76"/>
                  </a:cubicBezTo>
                  <a:cubicBezTo>
                    <a:pt x="4" y="80"/>
                    <a:pt x="8" y="83"/>
                    <a:pt x="13" y="86"/>
                  </a:cubicBezTo>
                  <a:cubicBezTo>
                    <a:pt x="13" y="4"/>
                    <a:pt x="13" y="4"/>
                    <a:pt x="13" y="4"/>
                  </a:cubicBezTo>
                  <a:cubicBezTo>
                    <a:pt x="0" y="0"/>
                    <a:pt x="0" y="0"/>
                    <a:pt x="0" y="0"/>
                  </a:cubicBezTo>
                  <a:lnTo>
                    <a:pt x="0" y="7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 name="Freeform 23">
              <a:extLst>
                <a:ext uri="{FF2B5EF4-FFF2-40B4-BE49-F238E27FC236}">
                  <a16:creationId xmlns:a16="http://schemas.microsoft.com/office/drawing/2014/main" id="{FBE99F38-2460-4D3D-A55A-A9EB17F5330B}"/>
                </a:ext>
              </a:extLst>
            </p:cNvPr>
            <p:cNvSpPr>
              <a:spLocks/>
            </p:cNvSpPr>
            <p:nvPr/>
          </p:nvSpPr>
          <p:spPr bwMode="auto">
            <a:xfrm>
              <a:off x="2327767" y="4757739"/>
              <a:ext cx="53968" cy="220663"/>
            </a:xfrm>
            <a:custGeom>
              <a:avLst/>
              <a:gdLst>
                <a:gd name="T0" fmla="*/ 19 w 21"/>
                <a:gd name="T1" fmla="*/ 6 h 87"/>
                <a:gd name="T2" fmla="*/ 0 w 21"/>
                <a:gd name="T3" fmla="*/ 0 h 87"/>
                <a:gd name="T4" fmla="*/ 0 w 21"/>
                <a:gd name="T5" fmla="*/ 85 h 87"/>
                <a:gd name="T6" fmla="*/ 20 w 21"/>
                <a:gd name="T7" fmla="*/ 87 h 87"/>
                <a:gd name="T8" fmla="*/ 21 w 21"/>
                <a:gd name="T9" fmla="*/ 86 h 87"/>
                <a:gd name="T10" fmla="*/ 21 w 21"/>
                <a:gd name="T11" fmla="*/ 6 h 87"/>
                <a:gd name="T12" fmla="*/ 20 w 21"/>
                <a:gd name="T13" fmla="*/ 6 h 87"/>
                <a:gd name="T14" fmla="*/ 19 w 21"/>
                <a:gd name="T15" fmla="*/ 6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7">
                  <a:moveTo>
                    <a:pt x="19" y="6"/>
                  </a:moveTo>
                  <a:cubicBezTo>
                    <a:pt x="0" y="0"/>
                    <a:pt x="0" y="0"/>
                    <a:pt x="0" y="0"/>
                  </a:cubicBezTo>
                  <a:cubicBezTo>
                    <a:pt x="0" y="85"/>
                    <a:pt x="0" y="85"/>
                    <a:pt x="0" y="85"/>
                  </a:cubicBezTo>
                  <a:cubicBezTo>
                    <a:pt x="6" y="86"/>
                    <a:pt x="13" y="87"/>
                    <a:pt x="20" y="87"/>
                  </a:cubicBezTo>
                  <a:cubicBezTo>
                    <a:pt x="20" y="87"/>
                    <a:pt x="21" y="87"/>
                    <a:pt x="21" y="86"/>
                  </a:cubicBezTo>
                  <a:cubicBezTo>
                    <a:pt x="21" y="6"/>
                    <a:pt x="21" y="6"/>
                    <a:pt x="21" y="6"/>
                  </a:cubicBezTo>
                  <a:cubicBezTo>
                    <a:pt x="21" y="6"/>
                    <a:pt x="20" y="6"/>
                    <a:pt x="20" y="6"/>
                  </a:cubicBezTo>
                  <a:cubicBezTo>
                    <a:pt x="20" y="6"/>
                    <a:pt x="19" y="6"/>
                    <a:pt x="19" y="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Freeform 24">
              <a:extLst>
                <a:ext uri="{FF2B5EF4-FFF2-40B4-BE49-F238E27FC236}">
                  <a16:creationId xmlns:a16="http://schemas.microsoft.com/office/drawing/2014/main" id="{80F3014E-E1E8-43D3-88F0-2D0E68CA830C}"/>
                </a:ext>
              </a:extLst>
            </p:cNvPr>
            <p:cNvSpPr>
              <a:spLocks/>
            </p:cNvSpPr>
            <p:nvPr/>
          </p:nvSpPr>
          <p:spPr bwMode="auto">
            <a:xfrm>
              <a:off x="2296021" y="4538663"/>
              <a:ext cx="301586" cy="223838"/>
            </a:xfrm>
            <a:custGeom>
              <a:avLst/>
              <a:gdLst>
                <a:gd name="T0" fmla="*/ 119 w 119"/>
                <a:gd name="T1" fmla="*/ 87 h 88"/>
                <a:gd name="T2" fmla="*/ 33 w 119"/>
                <a:gd name="T3" fmla="*/ 0 h 88"/>
                <a:gd name="T4" fmla="*/ 0 w 119"/>
                <a:gd name="T5" fmla="*/ 6 h 88"/>
                <a:gd name="T6" fmla="*/ 36 w 119"/>
                <a:gd name="T7" fmla="*/ 83 h 88"/>
                <a:gd name="T8" fmla="*/ 36 w 119"/>
                <a:gd name="T9" fmla="*/ 86 h 88"/>
                <a:gd name="T10" fmla="*/ 37 w 119"/>
                <a:gd name="T11" fmla="*/ 88 h 88"/>
                <a:gd name="T12" fmla="*/ 118 w 119"/>
                <a:gd name="T13" fmla="*/ 88 h 88"/>
                <a:gd name="T14" fmla="*/ 119 w 119"/>
                <a:gd name="T15" fmla="*/ 87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88">
                  <a:moveTo>
                    <a:pt x="119" y="87"/>
                  </a:moveTo>
                  <a:cubicBezTo>
                    <a:pt x="119" y="39"/>
                    <a:pt x="80" y="0"/>
                    <a:pt x="33" y="0"/>
                  </a:cubicBezTo>
                  <a:cubicBezTo>
                    <a:pt x="21" y="0"/>
                    <a:pt x="10" y="2"/>
                    <a:pt x="0" y="6"/>
                  </a:cubicBezTo>
                  <a:cubicBezTo>
                    <a:pt x="36" y="83"/>
                    <a:pt x="36" y="83"/>
                    <a:pt x="36" y="83"/>
                  </a:cubicBezTo>
                  <a:cubicBezTo>
                    <a:pt x="36" y="84"/>
                    <a:pt x="36" y="85"/>
                    <a:pt x="36" y="86"/>
                  </a:cubicBezTo>
                  <a:cubicBezTo>
                    <a:pt x="37" y="86"/>
                    <a:pt x="37" y="87"/>
                    <a:pt x="37" y="88"/>
                  </a:cubicBezTo>
                  <a:cubicBezTo>
                    <a:pt x="118" y="88"/>
                    <a:pt x="118" y="88"/>
                    <a:pt x="118" y="88"/>
                  </a:cubicBezTo>
                  <a:cubicBezTo>
                    <a:pt x="119" y="88"/>
                    <a:pt x="119" y="87"/>
                    <a:pt x="119" y="8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6" name="矩形 25">
            <a:extLst>
              <a:ext uri="{FF2B5EF4-FFF2-40B4-BE49-F238E27FC236}">
                <a16:creationId xmlns:a16="http://schemas.microsoft.com/office/drawing/2014/main" id="{42839610-BFD8-4647-A520-24DB94F9C4B2}"/>
              </a:ext>
            </a:extLst>
          </p:cNvPr>
          <p:cNvSpPr/>
          <p:nvPr/>
        </p:nvSpPr>
        <p:spPr>
          <a:xfrm>
            <a:off x="1895813" y="4396245"/>
            <a:ext cx="1123274" cy="407291"/>
          </a:xfrm>
          <a:prstGeom prst="rect">
            <a:avLst/>
          </a:prstGeom>
          <a:noFill/>
        </p:spPr>
        <p:txBody>
          <a:bodyPr wrap="square" lIns="0" tIns="0" rIns="0" bIns="0" rtlCol="0">
            <a:spAutoFit/>
          </a:bodyPr>
          <a:lstStyle/>
          <a:p>
            <a:pPr algn="ctr" hangingPunct="0">
              <a:lnSpc>
                <a:spcPct val="150000"/>
              </a:lnSpc>
            </a:pPr>
            <a:r>
              <a:rPr lang="zh-CN" altLang="en-US" sz="2000" b="1" dirty="0">
                <a:solidFill>
                  <a:schemeClr val="bg1"/>
                </a:solidFill>
                <a:cs typeface="+mn-ea"/>
                <a:sym typeface="+mn-lt"/>
              </a:rPr>
              <a:t>文本标题</a:t>
            </a:r>
          </a:p>
        </p:txBody>
      </p:sp>
      <p:grpSp>
        <p:nvGrpSpPr>
          <p:cNvPr id="27" name="组合 26">
            <a:extLst>
              <a:ext uri="{FF2B5EF4-FFF2-40B4-BE49-F238E27FC236}">
                <a16:creationId xmlns:a16="http://schemas.microsoft.com/office/drawing/2014/main" id="{238C590B-416A-423F-BCD3-42259A84A34C}"/>
              </a:ext>
            </a:extLst>
          </p:cNvPr>
          <p:cNvGrpSpPr/>
          <p:nvPr/>
        </p:nvGrpSpPr>
        <p:grpSpPr>
          <a:xfrm>
            <a:off x="8103054" y="2367705"/>
            <a:ext cx="2958192" cy="1164896"/>
            <a:chOff x="1259115" y="2186445"/>
            <a:chExt cx="3212192" cy="1164896"/>
          </a:xfrm>
        </p:grpSpPr>
        <p:sp>
          <p:nvSpPr>
            <p:cNvPr id="28" name="矩形 27">
              <a:extLst>
                <a:ext uri="{FF2B5EF4-FFF2-40B4-BE49-F238E27FC236}">
                  <a16:creationId xmlns:a16="http://schemas.microsoft.com/office/drawing/2014/main" id="{AA63BBB8-5E6F-4CAD-9D50-5BD1535600E0}"/>
                </a:ext>
              </a:extLst>
            </p:cNvPr>
            <p:cNvSpPr/>
            <p:nvPr/>
          </p:nvSpPr>
          <p:spPr>
            <a:xfrm>
              <a:off x="1259115" y="2186445"/>
              <a:ext cx="1123275"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cs typeface="+mn-ea"/>
                  <a:sym typeface="+mn-lt"/>
                </a:rPr>
                <a:t>文本标题</a:t>
              </a:r>
            </a:p>
          </p:txBody>
        </p:sp>
        <p:sp>
          <p:nvSpPr>
            <p:cNvPr id="29" name="矩形 28">
              <a:extLst>
                <a:ext uri="{FF2B5EF4-FFF2-40B4-BE49-F238E27FC236}">
                  <a16:creationId xmlns:a16="http://schemas.microsoft.com/office/drawing/2014/main" id="{E9FA6D94-CDCD-4261-8193-CC58F84FD4C8}"/>
                </a:ext>
              </a:extLst>
            </p:cNvPr>
            <p:cNvSpPr/>
            <p:nvPr/>
          </p:nvSpPr>
          <p:spPr>
            <a:xfrm>
              <a:off x="1259115" y="2656151"/>
              <a:ext cx="3212192" cy="695190"/>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bg1"/>
                  </a:solidFill>
                  <a:cs typeface="+mn-ea"/>
                  <a:sym typeface="+mn-lt"/>
                </a:rPr>
                <a:t>输入您的文本文字，更改文字的颜色或者大小属性。</a:t>
              </a:r>
            </a:p>
          </p:txBody>
        </p:sp>
      </p:grpSp>
      <p:grpSp>
        <p:nvGrpSpPr>
          <p:cNvPr id="30" name="组合 29">
            <a:extLst>
              <a:ext uri="{FF2B5EF4-FFF2-40B4-BE49-F238E27FC236}">
                <a16:creationId xmlns:a16="http://schemas.microsoft.com/office/drawing/2014/main" id="{4185C58D-1C20-4681-A083-BD8B67DC205F}"/>
              </a:ext>
            </a:extLst>
          </p:cNvPr>
          <p:cNvGrpSpPr/>
          <p:nvPr/>
        </p:nvGrpSpPr>
        <p:grpSpPr>
          <a:xfrm>
            <a:off x="8103054" y="3790105"/>
            <a:ext cx="2958192" cy="1164896"/>
            <a:chOff x="1259115" y="2186445"/>
            <a:chExt cx="3212192" cy="1164896"/>
          </a:xfrm>
        </p:grpSpPr>
        <p:sp>
          <p:nvSpPr>
            <p:cNvPr id="31" name="矩形 30">
              <a:extLst>
                <a:ext uri="{FF2B5EF4-FFF2-40B4-BE49-F238E27FC236}">
                  <a16:creationId xmlns:a16="http://schemas.microsoft.com/office/drawing/2014/main" id="{7C3BE02A-3D79-4C84-B405-EE1C26DD7E8A}"/>
                </a:ext>
              </a:extLst>
            </p:cNvPr>
            <p:cNvSpPr/>
            <p:nvPr/>
          </p:nvSpPr>
          <p:spPr>
            <a:xfrm>
              <a:off x="1259115" y="2186445"/>
              <a:ext cx="1123275"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cs typeface="+mn-ea"/>
                  <a:sym typeface="+mn-lt"/>
                </a:rPr>
                <a:t>文本标题</a:t>
              </a:r>
            </a:p>
          </p:txBody>
        </p:sp>
        <p:sp>
          <p:nvSpPr>
            <p:cNvPr id="32" name="矩形 31">
              <a:extLst>
                <a:ext uri="{FF2B5EF4-FFF2-40B4-BE49-F238E27FC236}">
                  <a16:creationId xmlns:a16="http://schemas.microsoft.com/office/drawing/2014/main" id="{DBFDD932-6E27-422B-949C-BF48B31C2A04}"/>
                </a:ext>
              </a:extLst>
            </p:cNvPr>
            <p:cNvSpPr/>
            <p:nvPr/>
          </p:nvSpPr>
          <p:spPr>
            <a:xfrm>
              <a:off x="1259115" y="2656151"/>
              <a:ext cx="3212192" cy="695190"/>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bg1"/>
                  </a:solidFill>
                  <a:cs typeface="+mn-ea"/>
                  <a:sym typeface="+mn-lt"/>
                </a:rPr>
                <a:t>输入您的文本文字，更改文字的颜色或者大小属性。</a:t>
              </a:r>
            </a:p>
          </p:txBody>
        </p:sp>
      </p:grpSp>
      <p:grpSp>
        <p:nvGrpSpPr>
          <p:cNvPr id="34" name="组合 33">
            <a:extLst>
              <a:ext uri="{FF2B5EF4-FFF2-40B4-BE49-F238E27FC236}">
                <a16:creationId xmlns:a16="http://schemas.microsoft.com/office/drawing/2014/main" id="{81B135E2-9417-44B2-8C87-B2A19D05EC7F}"/>
              </a:ext>
            </a:extLst>
          </p:cNvPr>
          <p:cNvGrpSpPr/>
          <p:nvPr/>
        </p:nvGrpSpPr>
        <p:grpSpPr>
          <a:xfrm>
            <a:off x="4877254" y="2367705"/>
            <a:ext cx="2958192" cy="1164896"/>
            <a:chOff x="1259115" y="2186445"/>
            <a:chExt cx="3212192" cy="1164896"/>
          </a:xfrm>
        </p:grpSpPr>
        <p:sp>
          <p:nvSpPr>
            <p:cNvPr id="35" name="矩形 34">
              <a:extLst>
                <a:ext uri="{FF2B5EF4-FFF2-40B4-BE49-F238E27FC236}">
                  <a16:creationId xmlns:a16="http://schemas.microsoft.com/office/drawing/2014/main" id="{17206230-06C6-4AF1-B4DA-6E3B8CB8C072}"/>
                </a:ext>
              </a:extLst>
            </p:cNvPr>
            <p:cNvSpPr/>
            <p:nvPr/>
          </p:nvSpPr>
          <p:spPr>
            <a:xfrm>
              <a:off x="1259115" y="2186445"/>
              <a:ext cx="1123275"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cs typeface="+mn-ea"/>
                  <a:sym typeface="+mn-lt"/>
                </a:rPr>
                <a:t>文本标题</a:t>
              </a:r>
            </a:p>
          </p:txBody>
        </p:sp>
        <p:sp>
          <p:nvSpPr>
            <p:cNvPr id="37" name="矩形 36">
              <a:extLst>
                <a:ext uri="{FF2B5EF4-FFF2-40B4-BE49-F238E27FC236}">
                  <a16:creationId xmlns:a16="http://schemas.microsoft.com/office/drawing/2014/main" id="{074BC5EE-E49D-45AF-9AB3-777C6D29E47A}"/>
                </a:ext>
              </a:extLst>
            </p:cNvPr>
            <p:cNvSpPr/>
            <p:nvPr/>
          </p:nvSpPr>
          <p:spPr>
            <a:xfrm>
              <a:off x="1259115" y="2656151"/>
              <a:ext cx="3212192" cy="695190"/>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bg1"/>
                  </a:solidFill>
                  <a:cs typeface="+mn-ea"/>
                  <a:sym typeface="+mn-lt"/>
                </a:rPr>
                <a:t>输入您的文本文字，更改文字的颜色或者大小属性。</a:t>
              </a:r>
            </a:p>
          </p:txBody>
        </p:sp>
      </p:grpSp>
      <p:grpSp>
        <p:nvGrpSpPr>
          <p:cNvPr id="38" name="组合 37">
            <a:extLst>
              <a:ext uri="{FF2B5EF4-FFF2-40B4-BE49-F238E27FC236}">
                <a16:creationId xmlns:a16="http://schemas.microsoft.com/office/drawing/2014/main" id="{447A4270-612D-4E2D-BADB-6B1E70AB71FA}"/>
              </a:ext>
            </a:extLst>
          </p:cNvPr>
          <p:cNvGrpSpPr/>
          <p:nvPr/>
        </p:nvGrpSpPr>
        <p:grpSpPr>
          <a:xfrm>
            <a:off x="4877254" y="3790105"/>
            <a:ext cx="2958192" cy="1164896"/>
            <a:chOff x="1259115" y="2186445"/>
            <a:chExt cx="3212192" cy="1164896"/>
          </a:xfrm>
        </p:grpSpPr>
        <p:sp>
          <p:nvSpPr>
            <p:cNvPr id="39" name="矩形 38">
              <a:extLst>
                <a:ext uri="{FF2B5EF4-FFF2-40B4-BE49-F238E27FC236}">
                  <a16:creationId xmlns:a16="http://schemas.microsoft.com/office/drawing/2014/main" id="{59EFA72A-E438-47FC-9E89-B6FC5A6D3A53}"/>
                </a:ext>
              </a:extLst>
            </p:cNvPr>
            <p:cNvSpPr/>
            <p:nvPr/>
          </p:nvSpPr>
          <p:spPr>
            <a:xfrm>
              <a:off x="1259115" y="2186445"/>
              <a:ext cx="1123275"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cs typeface="+mn-ea"/>
                  <a:sym typeface="+mn-lt"/>
                </a:rPr>
                <a:t>文本标题</a:t>
              </a:r>
            </a:p>
          </p:txBody>
        </p:sp>
        <p:sp>
          <p:nvSpPr>
            <p:cNvPr id="40" name="矩形 39">
              <a:extLst>
                <a:ext uri="{FF2B5EF4-FFF2-40B4-BE49-F238E27FC236}">
                  <a16:creationId xmlns:a16="http://schemas.microsoft.com/office/drawing/2014/main" id="{C2D7D26E-677E-4CC6-BD17-BF4F212C66A6}"/>
                </a:ext>
              </a:extLst>
            </p:cNvPr>
            <p:cNvSpPr/>
            <p:nvPr/>
          </p:nvSpPr>
          <p:spPr>
            <a:xfrm>
              <a:off x="1259115" y="2656151"/>
              <a:ext cx="3212192" cy="695190"/>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bg1"/>
                  </a:solidFill>
                  <a:cs typeface="+mn-ea"/>
                  <a:sym typeface="+mn-lt"/>
                </a:rPr>
                <a:t>输入您的文本文字，更改文字的颜色或者大小属性。</a:t>
              </a:r>
            </a:p>
          </p:txBody>
        </p:sp>
      </p:grpSp>
    </p:spTree>
    <p:extLst>
      <p:ext uri="{BB962C8B-B14F-4D97-AF65-F5344CB8AC3E}">
        <p14:creationId xmlns:p14="http://schemas.microsoft.com/office/powerpoint/2010/main" val="1450661980"/>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par>
                                <p:cTn id="27" presetID="53" presetClass="entr" presetSubtype="16"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Effect transition="in" filter="fade">
                                      <p:cBhvr>
                                        <p:cTn id="31" dur="500"/>
                                        <p:tgtEl>
                                          <p:spTgt spid="18"/>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p:cTn id="34" dur="500" fill="hold"/>
                                        <p:tgtEl>
                                          <p:spTgt spid="26"/>
                                        </p:tgtEl>
                                        <p:attrNameLst>
                                          <p:attrName>ppt_w</p:attrName>
                                        </p:attrNameLst>
                                      </p:cBhvr>
                                      <p:tavLst>
                                        <p:tav tm="0">
                                          <p:val>
                                            <p:fltVal val="0"/>
                                          </p:val>
                                        </p:tav>
                                        <p:tav tm="100000">
                                          <p:val>
                                            <p:strVal val="#ppt_w"/>
                                          </p:val>
                                        </p:tav>
                                      </p:tavLst>
                                    </p:anim>
                                    <p:anim calcmode="lin" valueType="num">
                                      <p:cBhvr>
                                        <p:cTn id="35" dur="500" fill="hold"/>
                                        <p:tgtEl>
                                          <p:spTgt spid="26"/>
                                        </p:tgtEl>
                                        <p:attrNameLst>
                                          <p:attrName>ppt_h</p:attrName>
                                        </p:attrNameLst>
                                      </p:cBhvr>
                                      <p:tavLst>
                                        <p:tav tm="0">
                                          <p:val>
                                            <p:fltVal val="0"/>
                                          </p:val>
                                        </p:tav>
                                        <p:tav tm="100000">
                                          <p:val>
                                            <p:strVal val="#ppt_h"/>
                                          </p:val>
                                        </p:tav>
                                      </p:tavLst>
                                    </p:anim>
                                    <p:animEffect transition="in" filter="fade">
                                      <p:cBhvr>
                                        <p:cTn id="36" dur="5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childTnLst>
                          </p:cTn>
                        </p:par>
                        <p:par>
                          <p:cTn id="44" fill="hold">
                            <p:stCondLst>
                              <p:cond delay="1000"/>
                            </p:stCondLst>
                            <p:childTnLst>
                              <p:par>
                                <p:cTn id="45" presetID="2" presetClass="entr" presetSubtype="4" fill="hold" nodeType="after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childTnLst>
                          </p:cTn>
                        </p:par>
                        <p:par>
                          <p:cTn id="49" fill="hold">
                            <p:stCondLst>
                              <p:cond delay="1500"/>
                            </p:stCondLst>
                            <p:childTnLst>
                              <p:par>
                                <p:cTn id="50" presetID="2" presetClass="entr" presetSubtype="4" fill="hold" nodeType="afterEffect">
                                  <p:stCondLst>
                                    <p:cond delay="0"/>
                                  </p:stCondLst>
                                  <p:childTnLst>
                                    <p:set>
                                      <p:cBhvr>
                                        <p:cTn id="51" dur="1" fill="hold">
                                          <p:stCondLst>
                                            <p:cond delay="0"/>
                                          </p:stCondLst>
                                        </p:cTn>
                                        <p:tgtEl>
                                          <p:spTgt spid="30"/>
                                        </p:tgtEl>
                                        <p:attrNameLst>
                                          <p:attrName>style.visibility</p:attrName>
                                        </p:attrNameLst>
                                      </p:cBhvr>
                                      <p:to>
                                        <p:strVal val="visible"/>
                                      </p:to>
                                    </p:set>
                                    <p:anim calcmode="lin" valueType="num">
                                      <p:cBhvr additive="base">
                                        <p:cTn id="52" dur="500" fill="hold"/>
                                        <p:tgtEl>
                                          <p:spTgt spid="30"/>
                                        </p:tgtEl>
                                        <p:attrNameLst>
                                          <p:attrName>ppt_x</p:attrName>
                                        </p:attrNameLst>
                                      </p:cBhvr>
                                      <p:tavLst>
                                        <p:tav tm="0">
                                          <p:val>
                                            <p:strVal val="#ppt_x"/>
                                          </p:val>
                                        </p:tav>
                                        <p:tav tm="100000">
                                          <p:val>
                                            <p:strVal val="#ppt_x"/>
                                          </p:val>
                                        </p:tav>
                                      </p:tavLst>
                                    </p:anim>
                                    <p:anim calcmode="lin" valueType="num">
                                      <p:cBhvr additive="base">
                                        <p:cTn id="53" dur="500" fill="hold"/>
                                        <p:tgtEl>
                                          <p:spTgt spid="30"/>
                                        </p:tgtEl>
                                        <p:attrNameLst>
                                          <p:attrName>ppt_y</p:attrName>
                                        </p:attrNameLst>
                                      </p:cBhvr>
                                      <p:tavLst>
                                        <p:tav tm="0">
                                          <p:val>
                                            <p:strVal val="1+#ppt_h/2"/>
                                          </p:val>
                                        </p:tav>
                                        <p:tav tm="100000">
                                          <p:val>
                                            <p:strVal val="#ppt_y"/>
                                          </p:val>
                                        </p:tav>
                                      </p:tavLst>
                                    </p:anim>
                                  </p:childTnLst>
                                </p:cTn>
                              </p:par>
                            </p:childTnLst>
                          </p:cTn>
                        </p:par>
                        <p:par>
                          <p:cTn id="54" fill="hold">
                            <p:stCondLst>
                              <p:cond delay="2000"/>
                            </p:stCondLst>
                            <p:childTnLst>
                              <p:par>
                                <p:cTn id="55" presetID="2" presetClass="entr" presetSubtype="4" fill="hold" nodeType="afterEffect">
                                  <p:stCondLst>
                                    <p:cond delay="0"/>
                                  </p:stCondLst>
                                  <p:childTnLst>
                                    <p:set>
                                      <p:cBhvr>
                                        <p:cTn id="56" dur="1" fill="hold">
                                          <p:stCondLst>
                                            <p:cond delay="0"/>
                                          </p:stCondLst>
                                        </p:cTn>
                                        <p:tgtEl>
                                          <p:spTgt spid="34"/>
                                        </p:tgtEl>
                                        <p:attrNameLst>
                                          <p:attrName>style.visibility</p:attrName>
                                        </p:attrNameLst>
                                      </p:cBhvr>
                                      <p:to>
                                        <p:strVal val="visible"/>
                                      </p:to>
                                    </p:set>
                                    <p:anim calcmode="lin" valueType="num">
                                      <p:cBhvr additive="base">
                                        <p:cTn id="57" dur="500" fill="hold"/>
                                        <p:tgtEl>
                                          <p:spTgt spid="34"/>
                                        </p:tgtEl>
                                        <p:attrNameLst>
                                          <p:attrName>ppt_x</p:attrName>
                                        </p:attrNameLst>
                                      </p:cBhvr>
                                      <p:tavLst>
                                        <p:tav tm="0">
                                          <p:val>
                                            <p:strVal val="#ppt_x"/>
                                          </p:val>
                                        </p:tav>
                                        <p:tav tm="100000">
                                          <p:val>
                                            <p:strVal val="#ppt_x"/>
                                          </p:val>
                                        </p:tav>
                                      </p:tavLst>
                                    </p:anim>
                                    <p:anim calcmode="lin" valueType="num">
                                      <p:cBhvr additive="base">
                                        <p:cTn id="58" dur="500" fill="hold"/>
                                        <p:tgtEl>
                                          <p:spTgt spid="34"/>
                                        </p:tgtEl>
                                        <p:attrNameLst>
                                          <p:attrName>ppt_y</p:attrName>
                                        </p:attrNameLst>
                                      </p:cBhvr>
                                      <p:tavLst>
                                        <p:tav tm="0">
                                          <p:val>
                                            <p:strVal val="1+#ppt_h/2"/>
                                          </p:val>
                                        </p:tav>
                                        <p:tav tm="100000">
                                          <p:val>
                                            <p:strVal val="#ppt_y"/>
                                          </p:val>
                                        </p:tav>
                                      </p:tavLst>
                                    </p:anim>
                                  </p:childTnLst>
                                </p:cTn>
                              </p:par>
                            </p:childTnLst>
                          </p:cTn>
                        </p:par>
                        <p:par>
                          <p:cTn id="59" fill="hold">
                            <p:stCondLst>
                              <p:cond delay="2500"/>
                            </p:stCondLst>
                            <p:childTnLst>
                              <p:par>
                                <p:cTn id="60" presetID="2" presetClass="entr" presetSubtype="4" fill="hold" nodeType="afterEffect">
                                  <p:stCondLst>
                                    <p:cond delay="0"/>
                                  </p:stCondLst>
                                  <p:childTnLst>
                                    <p:set>
                                      <p:cBhvr>
                                        <p:cTn id="61" dur="1" fill="hold">
                                          <p:stCondLst>
                                            <p:cond delay="0"/>
                                          </p:stCondLst>
                                        </p:cTn>
                                        <p:tgtEl>
                                          <p:spTgt spid="38"/>
                                        </p:tgtEl>
                                        <p:attrNameLst>
                                          <p:attrName>style.visibility</p:attrName>
                                        </p:attrNameLst>
                                      </p:cBhvr>
                                      <p:to>
                                        <p:strVal val="visible"/>
                                      </p:to>
                                    </p:set>
                                    <p:anim calcmode="lin" valueType="num">
                                      <p:cBhvr additive="base">
                                        <p:cTn id="62" dur="500" fill="hold"/>
                                        <p:tgtEl>
                                          <p:spTgt spid="38"/>
                                        </p:tgtEl>
                                        <p:attrNameLst>
                                          <p:attrName>ppt_x</p:attrName>
                                        </p:attrNameLst>
                                      </p:cBhvr>
                                      <p:tavLst>
                                        <p:tav tm="0">
                                          <p:val>
                                            <p:strVal val="#ppt_x"/>
                                          </p:val>
                                        </p:tav>
                                        <p:tav tm="100000">
                                          <p:val>
                                            <p:strVal val="#ppt_x"/>
                                          </p:val>
                                        </p:tav>
                                      </p:tavLst>
                                    </p:anim>
                                    <p:anim calcmode="lin" valueType="num">
                                      <p:cBhvr additive="base">
                                        <p:cTn id="63"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10" grpId="0" animBg="1"/>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2" name="组合 11">
            <a:extLst>
              <a:ext uri="{FF2B5EF4-FFF2-40B4-BE49-F238E27FC236}">
                <a16:creationId xmlns:a16="http://schemas.microsoft.com/office/drawing/2014/main" id="{E4351356-B6C7-44B8-84AD-C961CA35C563}"/>
              </a:ext>
            </a:extLst>
          </p:cNvPr>
          <p:cNvGrpSpPr/>
          <p:nvPr/>
        </p:nvGrpSpPr>
        <p:grpSpPr>
          <a:xfrm>
            <a:off x="0" y="-4677"/>
            <a:ext cx="12992100" cy="6862677"/>
            <a:chOff x="0" y="-4677"/>
            <a:chExt cx="12192000" cy="6862677"/>
          </a:xfrm>
        </p:grpSpPr>
        <p:pic>
          <p:nvPicPr>
            <p:cNvPr id="9" name="图片 8">
              <a:extLst>
                <a:ext uri="{FF2B5EF4-FFF2-40B4-BE49-F238E27FC236}">
                  <a16:creationId xmlns:a16="http://schemas.microsoft.com/office/drawing/2014/main" id="{A19069A1-09ED-4FF2-BA4E-A15ED1839562}"/>
                </a:ext>
              </a:extLst>
            </p:cNvPr>
            <p:cNvPicPr>
              <a:picLocks noChangeAspect="1"/>
            </p:cNvPicPr>
            <p:nvPr/>
          </p:nvPicPr>
          <p:blipFill rotWithShape="1">
            <a:blip r:embed="rId2">
              <a:extLst>
                <a:ext uri="{28A0092B-C50C-407E-A947-70E740481C1C}">
                  <a14:useLocalDpi xmlns:a14="http://schemas.microsoft.com/office/drawing/2010/main" val="0"/>
                </a:ext>
              </a:extLst>
            </a:blip>
            <a:srcRect l="52978" t="10561" r="2412" b="26928"/>
            <a:stretch/>
          </p:blipFill>
          <p:spPr>
            <a:xfrm>
              <a:off x="0" y="-4677"/>
              <a:ext cx="12192000" cy="6862677"/>
            </a:xfrm>
            <a:prstGeom prst="rect">
              <a:avLst/>
            </a:prstGeom>
          </p:spPr>
        </p:pic>
        <p:sp>
          <p:nvSpPr>
            <p:cNvPr id="11" name="任意多边形: 形状 10">
              <a:extLst>
                <a:ext uri="{FF2B5EF4-FFF2-40B4-BE49-F238E27FC236}">
                  <a16:creationId xmlns:a16="http://schemas.microsoft.com/office/drawing/2014/main" id="{357B119A-55E2-4F3C-B0BF-2BC411F9CD5D}"/>
                </a:ext>
              </a:extLst>
            </p:cNvPr>
            <p:cNvSpPr/>
            <p:nvPr/>
          </p:nvSpPr>
          <p:spPr>
            <a:xfrm>
              <a:off x="1238911" y="147978"/>
              <a:ext cx="9434423" cy="4654525"/>
            </a:xfrm>
            <a:custGeom>
              <a:avLst/>
              <a:gdLst>
                <a:gd name="connsiteX0" fmla="*/ 132689 w 9434423"/>
                <a:gd name="connsiteY0" fmla="*/ 737847 h 4654525"/>
                <a:gd name="connsiteX1" fmla="*/ 180314 w 9434423"/>
                <a:gd name="connsiteY1" fmla="*/ 861672 h 4654525"/>
                <a:gd name="connsiteX2" fmla="*/ 1961489 w 9434423"/>
                <a:gd name="connsiteY2" fmla="*/ 3052422 h 4654525"/>
                <a:gd name="connsiteX3" fmla="*/ 3695039 w 9434423"/>
                <a:gd name="connsiteY3" fmla="*/ 3547722 h 4654525"/>
                <a:gd name="connsiteX4" fmla="*/ 6409664 w 9434423"/>
                <a:gd name="connsiteY4" fmla="*/ 3881097 h 4654525"/>
                <a:gd name="connsiteX5" fmla="*/ 6676364 w 9434423"/>
                <a:gd name="connsiteY5" fmla="*/ 3633447 h 4654525"/>
                <a:gd name="connsiteX6" fmla="*/ 8438489 w 9434423"/>
                <a:gd name="connsiteY6" fmla="*/ 4652622 h 4654525"/>
                <a:gd name="connsiteX7" fmla="*/ 9371939 w 9434423"/>
                <a:gd name="connsiteY7" fmla="*/ 3842997 h 4654525"/>
                <a:gd name="connsiteX8" fmla="*/ 9248114 w 9434423"/>
                <a:gd name="connsiteY8" fmla="*/ 2299947 h 4654525"/>
                <a:gd name="connsiteX9" fmla="*/ 8438489 w 9434423"/>
                <a:gd name="connsiteY9" fmla="*/ 1214097 h 4654525"/>
                <a:gd name="connsiteX10" fmla="*/ 6314414 w 9434423"/>
                <a:gd name="connsiteY10" fmla="*/ 194922 h 4654525"/>
                <a:gd name="connsiteX11" fmla="*/ 5761964 w 9434423"/>
                <a:gd name="connsiteY11" fmla="*/ 4422 h 4654525"/>
                <a:gd name="connsiteX12" fmla="*/ 4742789 w 9434423"/>
                <a:gd name="connsiteY12" fmla="*/ 271122 h 4654525"/>
                <a:gd name="connsiteX13" fmla="*/ 3866489 w 9434423"/>
                <a:gd name="connsiteY13" fmla="*/ 852147 h 4654525"/>
                <a:gd name="connsiteX14" fmla="*/ 2523464 w 9434423"/>
                <a:gd name="connsiteY14" fmla="*/ 623547 h 4654525"/>
                <a:gd name="connsiteX15" fmla="*/ 818489 w 9434423"/>
                <a:gd name="connsiteY15" fmla="*/ 480672 h 4654525"/>
                <a:gd name="connsiteX16" fmla="*/ 132689 w 9434423"/>
                <a:gd name="connsiteY16" fmla="*/ 737847 h 465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34423" h="4654525">
                  <a:moveTo>
                    <a:pt x="132689" y="737847"/>
                  </a:moveTo>
                  <a:cubicBezTo>
                    <a:pt x="26327" y="801347"/>
                    <a:pt x="-124486" y="475910"/>
                    <a:pt x="180314" y="861672"/>
                  </a:cubicBezTo>
                  <a:cubicBezTo>
                    <a:pt x="485114" y="1247434"/>
                    <a:pt x="1375702" y="2604747"/>
                    <a:pt x="1961489" y="3052422"/>
                  </a:cubicBezTo>
                  <a:cubicBezTo>
                    <a:pt x="2547277" y="3500097"/>
                    <a:pt x="2953677" y="3409610"/>
                    <a:pt x="3695039" y="3547722"/>
                  </a:cubicBezTo>
                  <a:cubicBezTo>
                    <a:pt x="4436401" y="3685834"/>
                    <a:pt x="5912777" y="3866810"/>
                    <a:pt x="6409664" y="3881097"/>
                  </a:cubicBezTo>
                  <a:cubicBezTo>
                    <a:pt x="6906552" y="3895385"/>
                    <a:pt x="6338226" y="3504859"/>
                    <a:pt x="6676364" y="3633447"/>
                  </a:cubicBezTo>
                  <a:cubicBezTo>
                    <a:pt x="7014502" y="3762035"/>
                    <a:pt x="7989227" y="4617697"/>
                    <a:pt x="8438489" y="4652622"/>
                  </a:cubicBezTo>
                  <a:cubicBezTo>
                    <a:pt x="8887751" y="4687547"/>
                    <a:pt x="9237001" y="4235110"/>
                    <a:pt x="9371939" y="3842997"/>
                  </a:cubicBezTo>
                  <a:cubicBezTo>
                    <a:pt x="9506877" y="3450884"/>
                    <a:pt x="9403689" y="2738097"/>
                    <a:pt x="9248114" y="2299947"/>
                  </a:cubicBezTo>
                  <a:cubicBezTo>
                    <a:pt x="9092539" y="1861797"/>
                    <a:pt x="8927439" y="1564935"/>
                    <a:pt x="8438489" y="1214097"/>
                  </a:cubicBezTo>
                  <a:cubicBezTo>
                    <a:pt x="7949539" y="863260"/>
                    <a:pt x="6760502" y="396535"/>
                    <a:pt x="6314414" y="194922"/>
                  </a:cubicBezTo>
                  <a:cubicBezTo>
                    <a:pt x="5868326" y="-6691"/>
                    <a:pt x="6023901" y="-8278"/>
                    <a:pt x="5761964" y="4422"/>
                  </a:cubicBezTo>
                  <a:cubicBezTo>
                    <a:pt x="5500027" y="17122"/>
                    <a:pt x="5058702" y="129834"/>
                    <a:pt x="4742789" y="271122"/>
                  </a:cubicBezTo>
                  <a:cubicBezTo>
                    <a:pt x="4426876" y="412410"/>
                    <a:pt x="4236377" y="793409"/>
                    <a:pt x="3866489" y="852147"/>
                  </a:cubicBezTo>
                  <a:cubicBezTo>
                    <a:pt x="3496601" y="910885"/>
                    <a:pt x="3031464" y="685459"/>
                    <a:pt x="2523464" y="623547"/>
                  </a:cubicBezTo>
                  <a:cubicBezTo>
                    <a:pt x="2015464" y="561634"/>
                    <a:pt x="1213776" y="466385"/>
                    <a:pt x="818489" y="480672"/>
                  </a:cubicBezTo>
                  <a:cubicBezTo>
                    <a:pt x="423202" y="494959"/>
                    <a:pt x="239051" y="674347"/>
                    <a:pt x="132689" y="7378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3" name="文本框 12">
            <a:extLst>
              <a:ext uri="{FF2B5EF4-FFF2-40B4-BE49-F238E27FC236}">
                <a16:creationId xmlns:a16="http://schemas.microsoft.com/office/drawing/2014/main" id="{1B0DE8A3-59F3-4043-95D8-FE8A80CEE54C}"/>
              </a:ext>
            </a:extLst>
          </p:cNvPr>
          <p:cNvSpPr txBox="1"/>
          <p:nvPr/>
        </p:nvSpPr>
        <p:spPr>
          <a:xfrm>
            <a:off x="2066925" y="2726329"/>
            <a:ext cx="8058150" cy="1015663"/>
          </a:xfrm>
          <a:prstGeom prst="rect">
            <a:avLst/>
          </a:prstGeom>
          <a:noFill/>
        </p:spPr>
        <p:txBody>
          <a:bodyPr wrap="square" rtlCol="0">
            <a:spAutoFit/>
          </a:bodyPr>
          <a:lstStyle/>
          <a:p>
            <a:pPr algn="ctr"/>
            <a:r>
              <a:rPr lang="zh-CN" altLang="en-US" sz="6000" spc="600" dirty="0">
                <a:solidFill>
                  <a:srgbClr val="4C678E"/>
                </a:solidFill>
                <a:cs typeface="+mn-ea"/>
                <a:sym typeface="+mn-lt"/>
              </a:rPr>
              <a:t>感谢您的欣赏</a:t>
            </a:r>
          </a:p>
        </p:txBody>
      </p:sp>
      <p:grpSp>
        <p:nvGrpSpPr>
          <p:cNvPr id="15" name="组合 14">
            <a:extLst>
              <a:ext uri="{FF2B5EF4-FFF2-40B4-BE49-F238E27FC236}">
                <a16:creationId xmlns:a16="http://schemas.microsoft.com/office/drawing/2014/main" id="{86CE59AF-7B62-4708-8A85-02DFCB44456E}"/>
              </a:ext>
            </a:extLst>
          </p:cNvPr>
          <p:cNvGrpSpPr/>
          <p:nvPr/>
        </p:nvGrpSpPr>
        <p:grpSpPr>
          <a:xfrm>
            <a:off x="939752" y="508992"/>
            <a:ext cx="4520175" cy="589647"/>
            <a:chOff x="706580" y="632385"/>
            <a:chExt cx="4520175" cy="589647"/>
          </a:xfrm>
        </p:grpSpPr>
        <p:sp>
          <p:nvSpPr>
            <p:cNvPr id="16" name="文本框 15">
              <a:extLst>
                <a:ext uri="{FF2B5EF4-FFF2-40B4-BE49-F238E27FC236}">
                  <a16:creationId xmlns:a16="http://schemas.microsoft.com/office/drawing/2014/main" id="{BE5922B7-7ADD-41AD-A849-D125F1DF6AAF}"/>
                </a:ext>
              </a:extLst>
            </p:cNvPr>
            <p:cNvSpPr txBox="1"/>
            <p:nvPr/>
          </p:nvSpPr>
          <p:spPr>
            <a:xfrm>
              <a:off x="706580" y="632385"/>
              <a:ext cx="2834579" cy="461665"/>
            </a:xfrm>
            <a:prstGeom prst="rect">
              <a:avLst/>
            </a:prstGeom>
            <a:noFill/>
          </p:spPr>
          <p:txBody>
            <a:bodyPr wrap="square" rtlCol="0">
              <a:spAutoFit/>
            </a:bodyPr>
            <a:lstStyle/>
            <a:p>
              <a:r>
                <a:rPr lang="en-US" altLang="zh-CN" sz="2400" spc="600" dirty="0">
                  <a:solidFill>
                    <a:srgbClr val="4C678E"/>
                  </a:solidFill>
                  <a:cs typeface="+mn-ea"/>
                  <a:sym typeface="+mn-lt"/>
                </a:rPr>
                <a:t>XXX</a:t>
              </a:r>
              <a:r>
                <a:rPr lang="zh-CN" altLang="en-US" sz="2400" spc="600" dirty="0">
                  <a:solidFill>
                    <a:srgbClr val="4C678E"/>
                  </a:solidFill>
                  <a:cs typeface="+mn-ea"/>
                  <a:sym typeface="+mn-lt"/>
                </a:rPr>
                <a:t>科技大学</a:t>
              </a:r>
            </a:p>
          </p:txBody>
        </p:sp>
        <p:sp>
          <p:nvSpPr>
            <p:cNvPr id="17" name="文本框 16">
              <a:extLst>
                <a:ext uri="{FF2B5EF4-FFF2-40B4-BE49-F238E27FC236}">
                  <a16:creationId xmlns:a16="http://schemas.microsoft.com/office/drawing/2014/main" id="{8B18E624-E362-49D4-A3F6-404103314F3F}"/>
                </a:ext>
              </a:extLst>
            </p:cNvPr>
            <p:cNvSpPr txBox="1"/>
            <p:nvPr/>
          </p:nvSpPr>
          <p:spPr>
            <a:xfrm>
              <a:off x="744680" y="991200"/>
              <a:ext cx="4482075" cy="230832"/>
            </a:xfrm>
            <a:prstGeom prst="rect">
              <a:avLst/>
            </a:prstGeom>
            <a:noFill/>
          </p:spPr>
          <p:txBody>
            <a:bodyPr wrap="square" rtlCol="0">
              <a:spAutoFit/>
            </a:bodyPr>
            <a:lstStyle/>
            <a:p>
              <a:r>
                <a:rPr lang="en-US" altLang="zh-CN" sz="900" spc="300" dirty="0">
                  <a:solidFill>
                    <a:schemeClr val="tx1">
                      <a:lumMod val="50000"/>
                      <a:lumOff val="50000"/>
                    </a:schemeClr>
                  </a:solidFill>
                  <a:cs typeface="+mn-ea"/>
                  <a:sym typeface="+mn-lt"/>
                </a:rPr>
                <a:t>XXX UNIVERSITY OF SCIENCE AND TECHNOLOGY</a:t>
              </a:r>
              <a:endParaRPr lang="zh-CN" altLang="en-US" sz="900" spc="300" dirty="0">
                <a:solidFill>
                  <a:schemeClr val="tx1">
                    <a:lumMod val="50000"/>
                    <a:lumOff val="50000"/>
                  </a:schemeClr>
                </a:solidFill>
                <a:cs typeface="+mn-ea"/>
                <a:sym typeface="+mn-lt"/>
              </a:endParaRPr>
            </a:p>
          </p:txBody>
        </p:sp>
      </p:grpSp>
      <p:grpSp>
        <p:nvGrpSpPr>
          <p:cNvPr id="18" name="ísļîḓé">
            <a:extLst>
              <a:ext uri="{FF2B5EF4-FFF2-40B4-BE49-F238E27FC236}">
                <a16:creationId xmlns:a16="http://schemas.microsoft.com/office/drawing/2014/main" id="{34BC134D-DD95-4164-8E64-4992D60211BC}"/>
              </a:ext>
            </a:extLst>
          </p:cNvPr>
          <p:cNvGrpSpPr/>
          <p:nvPr/>
        </p:nvGrpSpPr>
        <p:grpSpPr>
          <a:xfrm>
            <a:off x="452000" y="592577"/>
            <a:ext cx="519548" cy="519548"/>
            <a:chOff x="5683121" y="1558109"/>
            <a:chExt cx="673626" cy="673626"/>
          </a:xfrm>
        </p:grpSpPr>
        <p:sp>
          <p:nvSpPr>
            <p:cNvPr id="19" name="ïşļíḋê">
              <a:extLst>
                <a:ext uri="{FF2B5EF4-FFF2-40B4-BE49-F238E27FC236}">
                  <a16:creationId xmlns:a16="http://schemas.microsoft.com/office/drawing/2014/main" id="{F9E01EF1-D3ED-45FF-A9D6-FB6242297DAB}"/>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20" name="îśľîḍe">
              <a:extLst>
                <a:ext uri="{FF2B5EF4-FFF2-40B4-BE49-F238E27FC236}">
                  <a16:creationId xmlns:a16="http://schemas.microsoft.com/office/drawing/2014/main" id="{DC944530-979E-4F66-9E2C-375A47639E68}"/>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grpSp>
        <p:nvGrpSpPr>
          <p:cNvPr id="25" name="组合 24">
            <a:extLst>
              <a:ext uri="{FF2B5EF4-FFF2-40B4-BE49-F238E27FC236}">
                <a16:creationId xmlns:a16="http://schemas.microsoft.com/office/drawing/2014/main" id="{714325AE-6DF0-4D3C-95FE-D9E7D28C2647}"/>
              </a:ext>
            </a:extLst>
          </p:cNvPr>
          <p:cNvGrpSpPr/>
          <p:nvPr/>
        </p:nvGrpSpPr>
        <p:grpSpPr>
          <a:xfrm>
            <a:off x="4147464" y="1866213"/>
            <a:ext cx="3897072" cy="830997"/>
            <a:chOff x="4147464" y="1866213"/>
            <a:chExt cx="3897072" cy="830997"/>
          </a:xfrm>
        </p:grpSpPr>
        <p:sp>
          <p:nvSpPr>
            <p:cNvPr id="14" name="文本框 13">
              <a:extLst>
                <a:ext uri="{FF2B5EF4-FFF2-40B4-BE49-F238E27FC236}">
                  <a16:creationId xmlns:a16="http://schemas.microsoft.com/office/drawing/2014/main" id="{11EEC3C9-34A8-443E-812F-4BFFDD05DCBF}"/>
                </a:ext>
              </a:extLst>
            </p:cNvPr>
            <p:cNvSpPr txBox="1"/>
            <p:nvPr/>
          </p:nvSpPr>
          <p:spPr>
            <a:xfrm>
              <a:off x="5133975" y="1866213"/>
              <a:ext cx="1924050" cy="830997"/>
            </a:xfrm>
            <a:prstGeom prst="rect">
              <a:avLst/>
            </a:prstGeom>
            <a:noFill/>
          </p:spPr>
          <p:txBody>
            <a:bodyPr wrap="square" rtlCol="0">
              <a:spAutoFit/>
            </a:bodyPr>
            <a:lstStyle/>
            <a:p>
              <a:pPr algn="ctr"/>
              <a:r>
                <a:rPr lang="en-US" altLang="zh-CN" sz="4800" dirty="0">
                  <a:solidFill>
                    <a:srgbClr val="4C678E"/>
                  </a:solidFill>
                  <a:latin typeface="方正细谭黑简体" panose="02000000000000000000" pitchFamily="2" charset="-122"/>
                  <a:ea typeface="方正细谭黑简体" panose="02000000000000000000" pitchFamily="2" charset="-122"/>
                  <a:cs typeface="+mn-ea"/>
                  <a:sym typeface="+mn-lt"/>
                </a:rPr>
                <a:t>20XX</a:t>
              </a:r>
              <a:endParaRPr lang="zh-CN" altLang="en-US" sz="4800" dirty="0">
                <a:solidFill>
                  <a:srgbClr val="4C678E"/>
                </a:solidFill>
                <a:latin typeface="方正细谭黑简体" panose="02000000000000000000" pitchFamily="2" charset="-122"/>
                <a:ea typeface="方正细谭黑简体" panose="02000000000000000000" pitchFamily="2" charset="-122"/>
                <a:cs typeface="+mn-ea"/>
                <a:sym typeface="+mn-lt"/>
              </a:endParaRPr>
            </a:p>
          </p:txBody>
        </p:sp>
        <p:grpSp>
          <p:nvGrpSpPr>
            <p:cNvPr id="24" name="组合 23">
              <a:extLst>
                <a:ext uri="{FF2B5EF4-FFF2-40B4-BE49-F238E27FC236}">
                  <a16:creationId xmlns:a16="http://schemas.microsoft.com/office/drawing/2014/main" id="{4A9B365A-2115-45DD-9011-7AF2A80382BA}"/>
                </a:ext>
              </a:extLst>
            </p:cNvPr>
            <p:cNvGrpSpPr/>
            <p:nvPr/>
          </p:nvGrpSpPr>
          <p:grpSpPr>
            <a:xfrm>
              <a:off x="4147464" y="2311239"/>
              <a:ext cx="3897072" cy="0"/>
              <a:chOff x="4257678" y="2482689"/>
              <a:chExt cx="3897072" cy="0"/>
            </a:xfrm>
          </p:grpSpPr>
          <p:cxnSp>
            <p:nvCxnSpPr>
              <p:cNvPr id="21" name="直接箭头连接符 25">
                <a:extLst>
                  <a:ext uri="{FF2B5EF4-FFF2-40B4-BE49-F238E27FC236}">
                    <a16:creationId xmlns:a16="http://schemas.microsoft.com/office/drawing/2014/main" id="{504A3E91-CB08-413A-8F19-9EDD7F7C0948}"/>
                  </a:ext>
                </a:extLst>
              </p:cNvPr>
              <p:cNvCxnSpPr>
                <a:cxnSpLocks/>
              </p:cNvCxnSpPr>
              <p:nvPr/>
            </p:nvCxnSpPr>
            <p:spPr>
              <a:xfrm>
                <a:off x="4257678"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23" name="直接箭头连接符 25">
                <a:extLst>
                  <a:ext uri="{FF2B5EF4-FFF2-40B4-BE49-F238E27FC236}">
                    <a16:creationId xmlns:a16="http://schemas.microsoft.com/office/drawing/2014/main" id="{6AF8AA2E-1ABC-4943-8E3C-6CC641C6C815}"/>
                  </a:ext>
                </a:extLst>
              </p:cNvPr>
              <p:cNvCxnSpPr>
                <a:cxnSpLocks/>
              </p:cNvCxnSpPr>
              <p:nvPr/>
            </p:nvCxnSpPr>
            <p:spPr>
              <a:xfrm flipH="1">
                <a:off x="7334253"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sp>
        <p:nvSpPr>
          <p:cNvPr id="26" name="文本框 25">
            <a:extLst>
              <a:ext uri="{FF2B5EF4-FFF2-40B4-BE49-F238E27FC236}">
                <a16:creationId xmlns:a16="http://schemas.microsoft.com/office/drawing/2014/main" id="{3C6D5D2A-2985-415C-9DF9-16C867D7D1F4}"/>
              </a:ext>
            </a:extLst>
          </p:cNvPr>
          <p:cNvSpPr txBox="1"/>
          <p:nvPr/>
        </p:nvSpPr>
        <p:spPr>
          <a:xfrm>
            <a:off x="4555787" y="4265632"/>
            <a:ext cx="3080426" cy="731867"/>
          </a:xfrm>
          <a:prstGeom prst="rect">
            <a:avLst/>
          </a:prstGeom>
          <a:noFill/>
        </p:spPr>
        <p:txBody>
          <a:bodyPr wrap="square" lIns="0" tIns="0" rIns="0" bIns="0" rtlCol="0">
            <a:spAutoFit/>
          </a:bodyPr>
          <a:lstStyle/>
          <a:p>
            <a:pPr algn="ctr" hangingPunct="0">
              <a:lnSpc>
                <a:spcPct val="150000"/>
              </a:lnSpc>
            </a:pPr>
            <a:r>
              <a:rPr lang="en-US" altLang="zh-CN" sz="1100" dirty="0">
                <a:solidFill>
                  <a:schemeClr val="bg1">
                    <a:lumMod val="65000"/>
                  </a:schemeClr>
                </a:solidFill>
                <a:cs typeface="+mn-ea"/>
                <a:sym typeface="+mn-lt"/>
              </a:rPr>
              <a:t>Click here to enter your text, change the color or size of the text. You can also format the appropriate. </a:t>
            </a:r>
          </a:p>
        </p:txBody>
      </p:sp>
      <p:sp>
        <p:nvSpPr>
          <p:cNvPr id="27" name="矩形: 圆角 26">
            <a:extLst>
              <a:ext uri="{FF2B5EF4-FFF2-40B4-BE49-F238E27FC236}">
                <a16:creationId xmlns:a16="http://schemas.microsoft.com/office/drawing/2014/main" id="{2E606734-C01F-419C-AEC4-19505A8AEAAB}"/>
              </a:ext>
            </a:extLst>
          </p:cNvPr>
          <p:cNvSpPr/>
          <p:nvPr/>
        </p:nvSpPr>
        <p:spPr>
          <a:xfrm>
            <a:off x="10661515" y="592771"/>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cs typeface="+mn-ea"/>
                <a:sym typeface="+mn-lt"/>
              </a:rPr>
              <a:t>06/10</a:t>
            </a:r>
            <a:endParaRPr lang="zh-CN" altLang="en-US" dirty="0">
              <a:solidFill>
                <a:srgbClr val="4C678E"/>
              </a:solidFill>
              <a:cs typeface="+mn-ea"/>
              <a:sym typeface="+mn-lt"/>
            </a:endParaRPr>
          </a:p>
        </p:txBody>
      </p:sp>
      <p:sp>
        <p:nvSpPr>
          <p:cNvPr id="30" name="矩形: 圆角 29">
            <a:extLst>
              <a:ext uri="{FF2B5EF4-FFF2-40B4-BE49-F238E27FC236}">
                <a16:creationId xmlns:a16="http://schemas.microsoft.com/office/drawing/2014/main" id="{7AF14897-0B6A-41DB-914E-8045AF4A8C80}"/>
              </a:ext>
            </a:extLst>
          </p:cNvPr>
          <p:cNvSpPr/>
          <p:nvPr/>
        </p:nvSpPr>
        <p:spPr>
          <a:xfrm>
            <a:off x="5103438" y="5276247"/>
            <a:ext cx="1985124" cy="347242"/>
          </a:xfrm>
          <a:prstGeom prst="roundRect">
            <a:avLst>
              <a:gd name="adj" fmla="val 50000"/>
            </a:avLst>
          </a:prstGeom>
          <a:solidFill>
            <a:srgbClr val="4C678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cs typeface="+mn-ea"/>
                <a:sym typeface="+mn-lt"/>
              </a:rPr>
              <a:t>THNAK YOU</a:t>
            </a:r>
            <a:endParaRPr lang="zh-CN" altLang="en-US" sz="1400" dirty="0">
              <a:solidFill>
                <a:schemeClr val="bg1"/>
              </a:solidFill>
              <a:cs typeface="+mn-ea"/>
              <a:sym typeface="+mn-lt"/>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1566153"/>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36" name="文本框 35">
            <a:extLst>
              <a:ext uri="{FF2B5EF4-FFF2-40B4-BE49-F238E27FC236}">
                <a16:creationId xmlns:a16="http://schemas.microsoft.com/office/drawing/2014/main" id="{B4B2A665-BFBF-42EB-9860-0DEB0B65E851}"/>
              </a:ext>
            </a:extLst>
          </p:cNvPr>
          <p:cNvSpPr txBox="1"/>
          <p:nvPr/>
        </p:nvSpPr>
        <p:spPr>
          <a:xfrm>
            <a:off x="5061674" y="3818266"/>
            <a:ext cx="2068653" cy="369332"/>
          </a:xfrm>
          <a:prstGeom prst="rect">
            <a:avLst/>
          </a:prstGeom>
          <a:noFill/>
        </p:spPr>
        <p:txBody>
          <a:bodyPr wrap="square" rtlCol="0">
            <a:spAutoFit/>
          </a:bodyPr>
          <a:lstStyle/>
          <a:p>
            <a:pPr algn="r"/>
            <a:r>
              <a:rPr lang="en-US" altLang="zh-CN" spc="600" dirty="0">
                <a:solidFill>
                  <a:srgbClr val="4C678E"/>
                </a:solidFill>
                <a:cs typeface="+mn-ea"/>
                <a:sym typeface="+mn-lt"/>
              </a:rPr>
              <a:t>xxx</a:t>
            </a:r>
            <a:r>
              <a:rPr lang="zh-CN" altLang="en-US" spc="600" dirty="0">
                <a:solidFill>
                  <a:srgbClr val="4C678E"/>
                </a:solidFill>
                <a:cs typeface="+mn-ea"/>
                <a:sym typeface="+mn-lt"/>
              </a:rPr>
              <a:t>院系专业</a:t>
            </a:r>
          </a:p>
        </p:txBody>
      </p:sp>
    </p:spTree>
    <p:extLst>
      <p:ext uri="{BB962C8B-B14F-4D97-AF65-F5344CB8AC3E}">
        <p14:creationId xmlns:p14="http://schemas.microsoft.com/office/powerpoint/2010/main" val="776357179"/>
      </p:ext>
    </p:extLst>
  </p:cSld>
  <p:clrMapOvr>
    <a:masterClrMapping/>
  </p:clrMapOvr>
  <mc:AlternateContent xmlns:mc="http://schemas.openxmlformats.org/markup-compatibility/2006" xmlns:p14="http://schemas.microsoft.com/office/powerpoint/2010/main">
    <mc:Choice Requires="p14">
      <p:transition spd="slow" p14:dur="1600" advTm="9000">
        <p14:prism isInverted="1"/>
      </p:transition>
    </mc:Choice>
    <mc:Fallback xmlns="">
      <p:transition spd="slow" advTm="9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barn(inVertical)">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42" presetClass="entr" presetSubtype="0"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1000"/>
                                        <p:tgtEl>
                                          <p:spTgt spid="36"/>
                                        </p:tgtEl>
                                      </p:cBhvr>
                                    </p:animEffect>
                                    <p:anim calcmode="lin" valueType="num">
                                      <p:cBhvr>
                                        <p:cTn id="36" dur="1000" fill="hold"/>
                                        <p:tgtEl>
                                          <p:spTgt spid="36"/>
                                        </p:tgtEl>
                                        <p:attrNameLst>
                                          <p:attrName>ppt_x</p:attrName>
                                        </p:attrNameLst>
                                      </p:cBhvr>
                                      <p:tavLst>
                                        <p:tav tm="0">
                                          <p:val>
                                            <p:strVal val="#ppt_x"/>
                                          </p:val>
                                        </p:tav>
                                        <p:tav tm="100000">
                                          <p:val>
                                            <p:strVal val="#ppt_x"/>
                                          </p:val>
                                        </p:tav>
                                      </p:tavLst>
                                    </p:anim>
                                    <p:anim calcmode="lin" valueType="num">
                                      <p:cBhvr>
                                        <p:cTn id="37" dur="1000" fill="hold"/>
                                        <p:tgtEl>
                                          <p:spTgt spid="36"/>
                                        </p:tgtEl>
                                        <p:attrNameLst>
                                          <p:attrName>ppt_y</p:attrName>
                                        </p:attrNameLst>
                                      </p:cBhvr>
                                      <p:tavLst>
                                        <p:tav tm="0">
                                          <p:val>
                                            <p:strVal val="#ppt_y+.1"/>
                                          </p:val>
                                        </p:tav>
                                        <p:tav tm="100000">
                                          <p:val>
                                            <p:strVal val="#ppt_y"/>
                                          </p:val>
                                        </p:tav>
                                      </p:tavLst>
                                    </p:anim>
                                  </p:childTnLst>
                                </p:cTn>
                              </p:par>
                            </p:childTnLst>
                          </p:cTn>
                        </p:par>
                        <p:par>
                          <p:cTn id="38" fill="hold">
                            <p:stCondLst>
                              <p:cond delay="2000"/>
                            </p:stCondLst>
                            <p:childTnLst>
                              <p:par>
                                <p:cTn id="39" presetID="42" presetClass="entr" presetSubtype="0"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1000"/>
                                        <p:tgtEl>
                                          <p:spTgt spid="26"/>
                                        </p:tgtEl>
                                      </p:cBhvr>
                                    </p:animEffect>
                                    <p:anim calcmode="lin" valueType="num">
                                      <p:cBhvr>
                                        <p:cTn id="42" dur="1000" fill="hold"/>
                                        <p:tgtEl>
                                          <p:spTgt spid="26"/>
                                        </p:tgtEl>
                                        <p:attrNameLst>
                                          <p:attrName>ppt_x</p:attrName>
                                        </p:attrNameLst>
                                      </p:cBhvr>
                                      <p:tavLst>
                                        <p:tav tm="0">
                                          <p:val>
                                            <p:strVal val="#ppt_x"/>
                                          </p:val>
                                        </p:tav>
                                        <p:tav tm="100000">
                                          <p:val>
                                            <p:strVal val="#ppt_x"/>
                                          </p:val>
                                        </p:tav>
                                      </p:tavLst>
                                    </p:anim>
                                    <p:anim calcmode="lin" valueType="num">
                                      <p:cBhvr>
                                        <p:cTn id="43" dur="1000" fill="hold"/>
                                        <p:tgtEl>
                                          <p:spTgt spid="26"/>
                                        </p:tgtEl>
                                        <p:attrNameLst>
                                          <p:attrName>ppt_y</p:attrName>
                                        </p:attrNameLst>
                                      </p:cBhvr>
                                      <p:tavLst>
                                        <p:tav tm="0">
                                          <p:val>
                                            <p:strVal val="#ppt_y+.1"/>
                                          </p:val>
                                        </p:tav>
                                        <p:tav tm="100000">
                                          <p:val>
                                            <p:strVal val="#ppt_y"/>
                                          </p:val>
                                        </p:tav>
                                      </p:tavLst>
                                    </p:anim>
                                  </p:childTnLst>
                                </p:cTn>
                              </p:par>
                            </p:childTnLst>
                          </p:cTn>
                        </p:par>
                        <p:par>
                          <p:cTn id="44" fill="hold">
                            <p:stCondLst>
                              <p:cond delay="3000"/>
                            </p:stCondLst>
                            <p:childTnLst>
                              <p:par>
                                <p:cTn id="45" presetID="10" presetClass="entr" presetSubtype="0"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p:bldP spid="27" grpId="0" animBg="1"/>
      <p:bldP spid="30" grpId="0" animBg="1"/>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9C440DFC-B8EB-4246-8206-E203CC4E8C95}"/>
              </a:ext>
            </a:extLst>
          </p:cNvPr>
          <p:cNvPicPr>
            <a:picLocks noChangeAspect="1"/>
          </p:cNvPicPr>
          <p:nvPr/>
        </p:nvPicPr>
        <p:blipFill>
          <a:blip r:embed="rId2"/>
          <a:stretch>
            <a:fillRect/>
          </a:stretch>
        </p:blipFill>
        <p:spPr>
          <a:xfrm>
            <a:off x="19428" y="3894715"/>
            <a:ext cx="12193057" cy="3073696"/>
          </a:xfrm>
          <a:prstGeom prst="rect">
            <a:avLst/>
          </a:pr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792239" y="2099707"/>
            <a:ext cx="2647437" cy="230832"/>
          </a:xfrm>
          <a:prstGeom prst="rect">
            <a:avLst/>
          </a:prstGeom>
          <a:noFill/>
        </p:spPr>
        <p:txBody>
          <a:bodyPr wrap="square" rtlCol="0">
            <a:spAutoFit/>
          </a:bodyPr>
          <a:lstStyle/>
          <a:p>
            <a:pPr algn="ctr"/>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378953"/>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5277757" y="1316629"/>
            <a:ext cx="1752600" cy="923330"/>
          </a:xfrm>
          <a:prstGeom prst="rect">
            <a:avLst/>
          </a:prstGeom>
          <a:noFill/>
        </p:spPr>
        <p:txBody>
          <a:bodyPr wrap="square" rtlCol="0">
            <a:spAutoFit/>
          </a:bodyPr>
          <a:lstStyle/>
          <a:p>
            <a:pPr algn="ctr"/>
            <a:r>
              <a:rPr lang="zh-CN" altLang="en-US" sz="5400" spc="600" dirty="0">
                <a:solidFill>
                  <a:srgbClr val="4C678E"/>
                </a:solidFill>
                <a:cs typeface="+mn-ea"/>
                <a:sym typeface="+mn-lt"/>
              </a:rPr>
              <a:t>目录</a:t>
            </a:r>
          </a:p>
        </p:txBody>
      </p:sp>
      <p:sp>
        <p:nvSpPr>
          <p:cNvPr id="19" name="ïşļíḋê">
            <a:extLst>
              <a:ext uri="{FF2B5EF4-FFF2-40B4-BE49-F238E27FC236}">
                <a16:creationId xmlns:a16="http://schemas.microsoft.com/office/drawing/2014/main" id="{F9E01EF1-D3ED-45FF-A9D6-FB6242297DAB}"/>
              </a:ext>
            </a:extLst>
          </p:cNvPr>
          <p:cNvSpPr/>
          <p:nvPr/>
        </p:nvSpPr>
        <p:spPr>
          <a:xfrm>
            <a:off x="2096420" y="3350377"/>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01</a:t>
            </a:r>
          </a:p>
        </p:txBody>
      </p:sp>
      <p:sp>
        <p:nvSpPr>
          <p:cNvPr id="34" name="ïşļíḋê">
            <a:extLst>
              <a:ext uri="{FF2B5EF4-FFF2-40B4-BE49-F238E27FC236}">
                <a16:creationId xmlns:a16="http://schemas.microsoft.com/office/drawing/2014/main" id="{EE4A59C7-E56C-426F-AD26-55A7CDF54555}"/>
              </a:ext>
            </a:extLst>
          </p:cNvPr>
          <p:cNvSpPr/>
          <p:nvPr/>
        </p:nvSpPr>
        <p:spPr>
          <a:xfrm>
            <a:off x="4655563" y="3350377"/>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02</a:t>
            </a:r>
          </a:p>
        </p:txBody>
      </p:sp>
      <p:sp>
        <p:nvSpPr>
          <p:cNvPr id="37" name="ïşļíḋê">
            <a:extLst>
              <a:ext uri="{FF2B5EF4-FFF2-40B4-BE49-F238E27FC236}">
                <a16:creationId xmlns:a16="http://schemas.microsoft.com/office/drawing/2014/main" id="{820F2665-7696-4219-A3E5-0BE5EF41B221}"/>
              </a:ext>
            </a:extLst>
          </p:cNvPr>
          <p:cNvSpPr/>
          <p:nvPr/>
        </p:nvSpPr>
        <p:spPr>
          <a:xfrm>
            <a:off x="6933096" y="3350377"/>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03</a:t>
            </a:r>
          </a:p>
        </p:txBody>
      </p:sp>
      <p:sp>
        <p:nvSpPr>
          <p:cNvPr id="38" name="ïşļíḋê">
            <a:extLst>
              <a:ext uri="{FF2B5EF4-FFF2-40B4-BE49-F238E27FC236}">
                <a16:creationId xmlns:a16="http://schemas.microsoft.com/office/drawing/2014/main" id="{7A5E18C5-47B4-4827-BF23-4FFF3FCFD229}"/>
              </a:ext>
            </a:extLst>
          </p:cNvPr>
          <p:cNvSpPr/>
          <p:nvPr/>
        </p:nvSpPr>
        <p:spPr>
          <a:xfrm>
            <a:off x="9212383" y="3350377"/>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04</a:t>
            </a:r>
          </a:p>
        </p:txBody>
      </p:sp>
      <p:cxnSp>
        <p:nvCxnSpPr>
          <p:cNvPr id="39" name="直接连接符 38">
            <a:extLst>
              <a:ext uri="{FF2B5EF4-FFF2-40B4-BE49-F238E27FC236}">
                <a16:creationId xmlns:a16="http://schemas.microsoft.com/office/drawing/2014/main" id="{E0D79E4B-6EDB-4D0A-8E48-2D0A9D3BE908}"/>
              </a:ext>
            </a:extLst>
          </p:cNvPr>
          <p:cNvCxnSpPr/>
          <p:nvPr/>
        </p:nvCxnSpPr>
        <p:spPr>
          <a:xfrm>
            <a:off x="3810000" y="3048000"/>
            <a:ext cx="0" cy="1955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AB80DD29-1BC5-45F8-9A2E-78039CE3B14D}"/>
              </a:ext>
            </a:extLst>
          </p:cNvPr>
          <p:cNvCxnSpPr/>
          <p:nvPr/>
        </p:nvCxnSpPr>
        <p:spPr>
          <a:xfrm>
            <a:off x="6121400" y="3048000"/>
            <a:ext cx="0" cy="1955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EE9D7075-3DC0-45A7-8674-5EBC9F1C2F49}"/>
              </a:ext>
            </a:extLst>
          </p:cNvPr>
          <p:cNvCxnSpPr/>
          <p:nvPr/>
        </p:nvCxnSpPr>
        <p:spPr>
          <a:xfrm>
            <a:off x="8432800" y="3048000"/>
            <a:ext cx="0" cy="1955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2A3676A7-3200-450C-A808-290D8DBA91AF}"/>
              </a:ext>
            </a:extLst>
          </p:cNvPr>
          <p:cNvSpPr txBox="1"/>
          <p:nvPr/>
        </p:nvSpPr>
        <p:spPr>
          <a:xfrm>
            <a:off x="1314357" y="4169681"/>
            <a:ext cx="2108200" cy="523220"/>
          </a:xfrm>
          <a:prstGeom prst="rect">
            <a:avLst/>
          </a:prstGeom>
          <a:noFill/>
        </p:spPr>
        <p:txBody>
          <a:bodyPr wrap="square" rtlCol="0">
            <a:spAutoFit/>
          </a:bodyPr>
          <a:lstStyle/>
          <a:p>
            <a:pPr algn="ctr"/>
            <a:r>
              <a:rPr lang="zh-CN" altLang="en-US" sz="2800" dirty="0">
                <a:solidFill>
                  <a:srgbClr val="4C678E"/>
                </a:solidFill>
                <a:cs typeface="+mn-ea"/>
                <a:sym typeface="+mn-lt"/>
              </a:rPr>
              <a:t>自我介绍</a:t>
            </a:r>
          </a:p>
        </p:txBody>
      </p:sp>
      <p:sp>
        <p:nvSpPr>
          <p:cNvPr id="43" name="文本框 42">
            <a:extLst>
              <a:ext uri="{FF2B5EF4-FFF2-40B4-BE49-F238E27FC236}">
                <a16:creationId xmlns:a16="http://schemas.microsoft.com/office/drawing/2014/main" id="{FE21FC27-4052-4B93-BCC7-4E24D0ED5CCD}"/>
              </a:ext>
            </a:extLst>
          </p:cNvPr>
          <p:cNvSpPr txBox="1"/>
          <p:nvPr/>
        </p:nvSpPr>
        <p:spPr>
          <a:xfrm>
            <a:off x="3907366" y="4169681"/>
            <a:ext cx="2108200" cy="523220"/>
          </a:xfrm>
          <a:prstGeom prst="rect">
            <a:avLst/>
          </a:prstGeom>
          <a:noFill/>
        </p:spPr>
        <p:txBody>
          <a:bodyPr wrap="square" rtlCol="0">
            <a:spAutoFit/>
          </a:bodyPr>
          <a:lstStyle/>
          <a:p>
            <a:pPr algn="ctr"/>
            <a:r>
              <a:rPr lang="zh-CN" altLang="en-US" sz="2800" dirty="0">
                <a:solidFill>
                  <a:srgbClr val="4C678E"/>
                </a:solidFill>
                <a:cs typeface="+mn-ea"/>
                <a:sym typeface="+mn-lt"/>
              </a:rPr>
              <a:t>工作内容</a:t>
            </a:r>
          </a:p>
        </p:txBody>
      </p:sp>
      <p:sp>
        <p:nvSpPr>
          <p:cNvPr id="44" name="文本框 43">
            <a:extLst>
              <a:ext uri="{FF2B5EF4-FFF2-40B4-BE49-F238E27FC236}">
                <a16:creationId xmlns:a16="http://schemas.microsoft.com/office/drawing/2014/main" id="{2B6CFC3E-B63B-4C58-9241-7E69DDB9E6E8}"/>
              </a:ext>
            </a:extLst>
          </p:cNvPr>
          <p:cNvSpPr txBox="1"/>
          <p:nvPr/>
        </p:nvSpPr>
        <p:spPr>
          <a:xfrm>
            <a:off x="6218765" y="4169681"/>
            <a:ext cx="2108200" cy="523220"/>
          </a:xfrm>
          <a:prstGeom prst="rect">
            <a:avLst/>
          </a:prstGeom>
          <a:noFill/>
        </p:spPr>
        <p:txBody>
          <a:bodyPr wrap="square" rtlCol="0">
            <a:spAutoFit/>
          </a:bodyPr>
          <a:lstStyle/>
          <a:p>
            <a:pPr algn="ctr"/>
            <a:r>
              <a:rPr lang="zh-CN" altLang="en-US" sz="2800" dirty="0">
                <a:solidFill>
                  <a:srgbClr val="4C678E"/>
                </a:solidFill>
                <a:cs typeface="+mn-ea"/>
                <a:sym typeface="+mn-lt"/>
              </a:rPr>
              <a:t>问题</a:t>
            </a:r>
            <a:r>
              <a:rPr lang="en-US" altLang="zh-CN" sz="2800" dirty="0">
                <a:solidFill>
                  <a:srgbClr val="4C678E"/>
                </a:solidFill>
                <a:cs typeface="+mn-ea"/>
                <a:sym typeface="+mn-lt"/>
              </a:rPr>
              <a:t>&amp;</a:t>
            </a:r>
            <a:r>
              <a:rPr lang="zh-CN" altLang="en-US" sz="2800" dirty="0">
                <a:solidFill>
                  <a:srgbClr val="4C678E"/>
                </a:solidFill>
                <a:cs typeface="+mn-ea"/>
                <a:sym typeface="+mn-lt"/>
              </a:rPr>
              <a:t>解决</a:t>
            </a:r>
          </a:p>
        </p:txBody>
      </p:sp>
      <p:sp>
        <p:nvSpPr>
          <p:cNvPr id="45" name="文本框 44">
            <a:extLst>
              <a:ext uri="{FF2B5EF4-FFF2-40B4-BE49-F238E27FC236}">
                <a16:creationId xmlns:a16="http://schemas.microsoft.com/office/drawing/2014/main" id="{A7291141-14EE-44AD-ABEA-DE05C3D0C036}"/>
              </a:ext>
            </a:extLst>
          </p:cNvPr>
          <p:cNvSpPr txBox="1"/>
          <p:nvPr/>
        </p:nvSpPr>
        <p:spPr>
          <a:xfrm>
            <a:off x="8531920" y="4169681"/>
            <a:ext cx="2108200" cy="523220"/>
          </a:xfrm>
          <a:prstGeom prst="rect">
            <a:avLst/>
          </a:prstGeom>
          <a:noFill/>
        </p:spPr>
        <p:txBody>
          <a:bodyPr wrap="square" rtlCol="0">
            <a:spAutoFit/>
          </a:bodyPr>
          <a:lstStyle/>
          <a:p>
            <a:pPr algn="ctr"/>
            <a:r>
              <a:rPr lang="zh-CN" altLang="en-US" sz="2800" dirty="0">
                <a:solidFill>
                  <a:srgbClr val="4C678E"/>
                </a:solidFill>
                <a:cs typeface="+mn-ea"/>
                <a:sym typeface="+mn-lt"/>
              </a:rPr>
              <a:t>分享总结</a:t>
            </a:r>
          </a:p>
        </p:txBody>
      </p:sp>
      <p:sp>
        <p:nvSpPr>
          <p:cNvPr id="55" name="文本框 54">
            <a:extLst>
              <a:ext uri="{FF2B5EF4-FFF2-40B4-BE49-F238E27FC236}">
                <a16:creationId xmlns:a16="http://schemas.microsoft.com/office/drawing/2014/main" id="{F59E0138-2617-4B68-9E91-61C4453CFA66}"/>
              </a:ext>
            </a:extLst>
          </p:cNvPr>
          <p:cNvSpPr txBox="1"/>
          <p:nvPr/>
        </p:nvSpPr>
        <p:spPr>
          <a:xfrm>
            <a:off x="647652" y="801092"/>
            <a:ext cx="2834579" cy="461665"/>
          </a:xfrm>
          <a:prstGeom prst="rect">
            <a:avLst/>
          </a:prstGeom>
          <a:noFill/>
        </p:spPr>
        <p:txBody>
          <a:bodyPr wrap="square" rtlCol="0">
            <a:spAutoFit/>
          </a:bodyPr>
          <a:lstStyle/>
          <a:p>
            <a:r>
              <a:rPr lang="en-US" altLang="zh-CN" sz="2400" spc="600" dirty="0">
                <a:solidFill>
                  <a:srgbClr val="4C678E"/>
                </a:solidFill>
                <a:cs typeface="+mn-ea"/>
                <a:sym typeface="+mn-lt"/>
              </a:rPr>
              <a:t>XXX</a:t>
            </a:r>
            <a:r>
              <a:rPr lang="zh-CN" altLang="en-US" sz="2400" spc="600" dirty="0">
                <a:solidFill>
                  <a:srgbClr val="4C678E"/>
                </a:solidFill>
                <a:cs typeface="+mn-ea"/>
                <a:sym typeface="+mn-lt"/>
              </a:rPr>
              <a:t>科技大学</a:t>
            </a:r>
          </a:p>
        </p:txBody>
      </p:sp>
      <p:grpSp>
        <p:nvGrpSpPr>
          <p:cNvPr id="63" name="组合 62">
            <a:extLst>
              <a:ext uri="{FF2B5EF4-FFF2-40B4-BE49-F238E27FC236}">
                <a16:creationId xmlns:a16="http://schemas.microsoft.com/office/drawing/2014/main" id="{0D8D435C-554D-42EC-8C3A-2A26CAA73FE2}"/>
              </a:ext>
            </a:extLst>
          </p:cNvPr>
          <p:cNvGrpSpPr/>
          <p:nvPr/>
        </p:nvGrpSpPr>
        <p:grpSpPr>
          <a:xfrm>
            <a:off x="11474779" y="1567543"/>
            <a:ext cx="101600" cy="825500"/>
            <a:chOff x="10833100" y="850900"/>
            <a:chExt cx="101600" cy="825500"/>
          </a:xfrm>
          <a:solidFill>
            <a:schemeClr val="bg1">
              <a:lumMod val="85000"/>
            </a:schemeClr>
          </a:solidFill>
        </p:grpSpPr>
        <p:sp>
          <p:nvSpPr>
            <p:cNvPr id="60" name="椭圆 59">
              <a:extLst>
                <a:ext uri="{FF2B5EF4-FFF2-40B4-BE49-F238E27FC236}">
                  <a16:creationId xmlns:a16="http://schemas.microsoft.com/office/drawing/2014/main" id="{3AA69157-08CE-4759-96AE-EF0169AB90F2}"/>
                </a:ext>
              </a:extLst>
            </p:cNvPr>
            <p:cNvSpPr/>
            <p:nvPr/>
          </p:nvSpPr>
          <p:spPr>
            <a:xfrm>
              <a:off x="10833100" y="8509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椭圆 60">
              <a:extLst>
                <a:ext uri="{FF2B5EF4-FFF2-40B4-BE49-F238E27FC236}">
                  <a16:creationId xmlns:a16="http://schemas.microsoft.com/office/drawing/2014/main" id="{6445C21E-A46B-4D2B-A840-940E163DFA8D}"/>
                </a:ext>
              </a:extLst>
            </p:cNvPr>
            <p:cNvSpPr/>
            <p:nvPr/>
          </p:nvSpPr>
          <p:spPr>
            <a:xfrm>
              <a:off x="10833100" y="121285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a:extLst>
                <a:ext uri="{FF2B5EF4-FFF2-40B4-BE49-F238E27FC236}">
                  <a16:creationId xmlns:a16="http://schemas.microsoft.com/office/drawing/2014/main" id="{87D3620D-6B3D-45C1-9390-5EDCC3F60EB3}"/>
                </a:ext>
              </a:extLst>
            </p:cNvPr>
            <p:cNvSpPr/>
            <p:nvPr/>
          </p:nvSpPr>
          <p:spPr>
            <a:xfrm>
              <a:off x="10833100" y="15748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1643631665"/>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anim calcmode="lin" valueType="num">
                                      <p:cBhvr>
                                        <p:cTn id="14" dur="500" fill="hold"/>
                                        <p:tgtEl>
                                          <p:spTgt spid="55"/>
                                        </p:tgtEl>
                                        <p:attrNameLst>
                                          <p:attrName>ppt_w</p:attrName>
                                        </p:attrNameLst>
                                      </p:cBhvr>
                                      <p:tavLst>
                                        <p:tav tm="0">
                                          <p:val>
                                            <p:fltVal val="0"/>
                                          </p:val>
                                        </p:tav>
                                        <p:tav tm="100000">
                                          <p:val>
                                            <p:strVal val="#ppt_w"/>
                                          </p:val>
                                        </p:tav>
                                      </p:tavLst>
                                    </p:anim>
                                    <p:anim calcmode="lin" valueType="num">
                                      <p:cBhvr>
                                        <p:cTn id="15" dur="500" fill="hold"/>
                                        <p:tgtEl>
                                          <p:spTgt spid="55"/>
                                        </p:tgtEl>
                                        <p:attrNameLst>
                                          <p:attrName>ppt_h</p:attrName>
                                        </p:attrNameLst>
                                      </p:cBhvr>
                                      <p:tavLst>
                                        <p:tav tm="0">
                                          <p:val>
                                            <p:fltVal val="0"/>
                                          </p:val>
                                        </p:tav>
                                        <p:tav tm="100000">
                                          <p:val>
                                            <p:strVal val="#ppt_h"/>
                                          </p:val>
                                        </p:tav>
                                      </p:tavLst>
                                    </p:anim>
                                    <p:animEffect transition="in" filter="fade">
                                      <p:cBhvr>
                                        <p:cTn id="16" dur="500"/>
                                        <p:tgtEl>
                                          <p:spTgt spid="55"/>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53" presetClass="entr" presetSubtype="16" fill="hold" nodeType="withEffect">
                                  <p:stCondLst>
                                    <p:cond delay="0"/>
                                  </p:stCondLst>
                                  <p:childTnLst>
                                    <p:set>
                                      <p:cBhvr>
                                        <p:cTn id="28" dur="1" fill="hold">
                                          <p:stCondLst>
                                            <p:cond delay="0"/>
                                          </p:stCondLst>
                                        </p:cTn>
                                        <p:tgtEl>
                                          <p:spTgt spid="63"/>
                                        </p:tgtEl>
                                        <p:attrNameLst>
                                          <p:attrName>style.visibility</p:attrName>
                                        </p:attrNameLst>
                                      </p:cBhvr>
                                      <p:to>
                                        <p:strVal val="visible"/>
                                      </p:to>
                                    </p:set>
                                    <p:anim calcmode="lin" valueType="num">
                                      <p:cBhvr>
                                        <p:cTn id="29" dur="500" fill="hold"/>
                                        <p:tgtEl>
                                          <p:spTgt spid="63"/>
                                        </p:tgtEl>
                                        <p:attrNameLst>
                                          <p:attrName>ppt_w</p:attrName>
                                        </p:attrNameLst>
                                      </p:cBhvr>
                                      <p:tavLst>
                                        <p:tav tm="0">
                                          <p:val>
                                            <p:fltVal val="0"/>
                                          </p:val>
                                        </p:tav>
                                        <p:tav tm="100000">
                                          <p:val>
                                            <p:strVal val="#ppt_w"/>
                                          </p:val>
                                        </p:tav>
                                      </p:tavLst>
                                    </p:anim>
                                    <p:anim calcmode="lin" valueType="num">
                                      <p:cBhvr>
                                        <p:cTn id="30" dur="500" fill="hold"/>
                                        <p:tgtEl>
                                          <p:spTgt spid="63"/>
                                        </p:tgtEl>
                                        <p:attrNameLst>
                                          <p:attrName>ppt_h</p:attrName>
                                        </p:attrNameLst>
                                      </p:cBhvr>
                                      <p:tavLst>
                                        <p:tav tm="0">
                                          <p:val>
                                            <p:fltVal val="0"/>
                                          </p:val>
                                        </p:tav>
                                        <p:tav tm="100000">
                                          <p:val>
                                            <p:strVal val="#ppt_h"/>
                                          </p:val>
                                        </p:tav>
                                      </p:tavLst>
                                    </p:anim>
                                    <p:animEffect transition="in" filter="fade">
                                      <p:cBhvr>
                                        <p:cTn id="31" dur="500"/>
                                        <p:tgtEl>
                                          <p:spTgt spid="63"/>
                                        </p:tgtEl>
                                      </p:cBhvr>
                                    </p:animEffect>
                                  </p:childTnLst>
                                </p:cTn>
                              </p:par>
                            </p:childTnLst>
                          </p:cTn>
                        </p:par>
                        <p:par>
                          <p:cTn id="32" fill="hold">
                            <p:stCondLst>
                              <p:cond delay="1500"/>
                            </p:stCondLst>
                            <p:childTnLst>
                              <p:par>
                                <p:cTn id="33" presetID="31"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1000" fill="hold"/>
                                        <p:tgtEl>
                                          <p:spTgt spid="19"/>
                                        </p:tgtEl>
                                        <p:attrNameLst>
                                          <p:attrName>ppt_w</p:attrName>
                                        </p:attrNameLst>
                                      </p:cBhvr>
                                      <p:tavLst>
                                        <p:tav tm="0">
                                          <p:val>
                                            <p:fltVal val="0"/>
                                          </p:val>
                                        </p:tav>
                                        <p:tav tm="100000">
                                          <p:val>
                                            <p:strVal val="#ppt_w"/>
                                          </p:val>
                                        </p:tav>
                                      </p:tavLst>
                                    </p:anim>
                                    <p:anim calcmode="lin" valueType="num">
                                      <p:cBhvr>
                                        <p:cTn id="36" dur="1000" fill="hold"/>
                                        <p:tgtEl>
                                          <p:spTgt spid="19"/>
                                        </p:tgtEl>
                                        <p:attrNameLst>
                                          <p:attrName>ppt_h</p:attrName>
                                        </p:attrNameLst>
                                      </p:cBhvr>
                                      <p:tavLst>
                                        <p:tav tm="0">
                                          <p:val>
                                            <p:fltVal val="0"/>
                                          </p:val>
                                        </p:tav>
                                        <p:tav tm="100000">
                                          <p:val>
                                            <p:strVal val="#ppt_h"/>
                                          </p:val>
                                        </p:tav>
                                      </p:tavLst>
                                    </p:anim>
                                    <p:anim calcmode="lin" valueType="num">
                                      <p:cBhvr>
                                        <p:cTn id="37" dur="1000" fill="hold"/>
                                        <p:tgtEl>
                                          <p:spTgt spid="19"/>
                                        </p:tgtEl>
                                        <p:attrNameLst>
                                          <p:attrName>style.rotation</p:attrName>
                                        </p:attrNameLst>
                                      </p:cBhvr>
                                      <p:tavLst>
                                        <p:tav tm="0">
                                          <p:val>
                                            <p:fltVal val="90"/>
                                          </p:val>
                                        </p:tav>
                                        <p:tav tm="100000">
                                          <p:val>
                                            <p:fltVal val="0"/>
                                          </p:val>
                                        </p:tav>
                                      </p:tavLst>
                                    </p:anim>
                                    <p:animEffect transition="in" filter="fade">
                                      <p:cBhvr>
                                        <p:cTn id="38" dur="1000"/>
                                        <p:tgtEl>
                                          <p:spTgt spid="19"/>
                                        </p:tgtEl>
                                      </p:cBhvr>
                                    </p:animEffect>
                                  </p:childTnLst>
                                </p:cTn>
                              </p:par>
                            </p:childTnLst>
                          </p:cTn>
                        </p:par>
                        <p:par>
                          <p:cTn id="39" fill="hold">
                            <p:stCondLst>
                              <p:cond delay="2500"/>
                            </p:stCondLst>
                            <p:childTnLst>
                              <p:par>
                                <p:cTn id="40" presetID="31" presetClass="entr" presetSubtype="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p:cTn id="42" dur="1000" fill="hold"/>
                                        <p:tgtEl>
                                          <p:spTgt spid="34"/>
                                        </p:tgtEl>
                                        <p:attrNameLst>
                                          <p:attrName>ppt_w</p:attrName>
                                        </p:attrNameLst>
                                      </p:cBhvr>
                                      <p:tavLst>
                                        <p:tav tm="0">
                                          <p:val>
                                            <p:fltVal val="0"/>
                                          </p:val>
                                        </p:tav>
                                        <p:tav tm="100000">
                                          <p:val>
                                            <p:strVal val="#ppt_w"/>
                                          </p:val>
                                        </p:tav>
                                      </p:tavLst>
                                    </p:anim>
                                    <p:anim calcmode="lin" valueType="num">
                                      <p:cBhvr>
                                        <p:cTn id="43" dur="1000" fill="hold"/>
                                        <p:tgtEl>
                                          <p:spTgt spid="34"/>
                                        </p:tgtEl>
                                        <p:attrNameLst>
                                          <p:attrName>ppt_h</p:attrName>
                                        </p:attrNameLst>
                                      </p:cBhvr>
                                      <p:tavLst>
                                        <p:tav tm="0">
                                          <p:val>
                                            <p:fltVal val="0"/>
                                          </p:val>
                                        </p:tav>
                                        <p:tav tm="100000">
                                          <p:val>
                                            <p:strVal val="#ppt_h"/>
                                          </p:val>
                                        </p:tav>
                                      </p:tavLst>
                                    </p:anim>
                                    <p:anim calcmode="lin" valueType="num">
                                      <p:cBhvr>
                                        <p:cTn id="44" dur="1000" fill="hold"/>
                                        <p:tgtEl>
                                          <p:spTgt spid="34"/>
                                        </p:tgtEl>
                                        <p:attrNameLst>
                                          <p:attrName>style.rotation</p:attrName>
                                        </p:attrNameLst>
                                      </p:cBhvr>
                                      <p:tavLst>
                                        <p:tav tm="0">
                                          <p:val>
                                            <p:fltVal val="90"/>
                                          </p:val>
                                        </p:tav>
                                        <p:tav tm="100000">
                                          <p:val>
                                            <p:fltVal val="0"/>
                                          </p:val>
                                        </p:tav>
                                      </p:tavLst>
                                    </p:anim>
                                    <p:animEffect transition="in" filter="fade">
                                      <p:cBhvr>
                                        <p:cTn id="45" dur="1000"/>
                                        <p:tgtEl>
                                          <p:spTgt spid="34"/>
                                        </p:tgtEl>
                                      </p:cBhvr>
                                    </p:animEffect>
                                  </p:childTnLst>
                                </p:cTn>
                              </p:par>
                            </p:childTnLst>
                          </p:cTn>
                        </p:par>
                        <p:par>
                          <p:cTn id="46" fill="hold">
                            <p:stCondLst>
                              <p:cond delay="3500"/>
                            </p:stCondLst>
                            <p:childTnLst>
                              <p:par>
                                <p:cTn id="47" presetID="31" presetClass="entr" presetSubtype="0" fill="hold" grpId="0" nodeType="after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p:cTn id="49" dur="1000" fill="hold"/>
                                        <p:tgtEl>
                                          <p:spTgt spid="37"/>
                                        </p:tgtEl>
                                        <p:attrNameLst>
                                          <p:attrName>ppt_w</p:attrName>
                                        </p:attrNameLst>
                                      </p:cBhvr>
                                      <p:tavLst>
                                        <p:tav tm="0">
                                          <p:val>
                                            <p:fltVal val="0"/>
                                          </p:val>
                                        </p:tav>
                                        <p:tav tm="100000">
                                          <p:val>
                                            <p:strVal val="#ppt_w"/>
                                          </p:val>
                                        </p:tav>
                                      </p:tavLst>
                                    </p:anim>
                                    <p:anim calcmode="lin" valueType="num">
                                      <p:cBhvr>
                                        <p:cTn id="50" dur="1000" fill="hold"/>
                                        <p:tgtEl>
                                          <p:spTgt spid="37"/>
                                        </p:tgtEl>
                                        <p:attrNameLst>
                                          <p:attrName>ppt_h</p:attrName>
                                        </p:attrNameLst>
                                      </p:cBhvr>
                                      <p:tavLst>
                                        <p:tav tm="0">
                                          <p:val>
                                            <p:fltVal val="0"/>
                                          </p:val>
                                        </p:tav>
                                        <p:tav tm="100000">
                                          <p:val>
                                            <p:strVal val="#ppt_h"/>
                                          </p:val>
                                        </p:tav>
                                      </p:tavLst>
                                    </p:anim>
                                    <p:anim calcmode="lin" valueType="num">
                                      <p:cBhvr>
                                        <p:cTn id="51" dur="1000" fill="hold"/>
                                        <p:tgtEl>
                                          <p:spTgt spid="37"/>
                                        </p:tgtEl>
                                        <p:attrNameLst>
                                          <p:attrName>style.rotation</p:attrName>
                                        </p:attrNameLst>
                                      </p:cBhvr>
                                      <p:tavLst>
                                        <p:tav tm="0">
                                          <p:val>
                                            <p:fltVal val="90"/>
                                          </p:val>
                                        </p:tav>
                                        <p:tav tm="100000">
                                          <p:val>
                                            <p:fltVal val="0"/>
                                          </p:val>
                                        </p:tav>
                                      </p:tavLst>
                                    </p:anim>
                                    <p:animEffect transition="in" filter="fade">
                                      <p:cBhvr>
                                        <p:cTn id="52" dur="1000"/>
                                        <p:tgtEl>
                                          <p:spTgt spid="37"/>
                                        </p:tgtEl>
                                      </p:cBhvr>
                                    </p:animEffect>
                                  </p:childTnLst>
                                </p:cTn>
                              </p:par>
                            </p:childTnLst>
                          </p:cTn>
                        </p:par>
                        <p:par>
                          <p:cTn id="53" fill="hold">
                            <p:stCondLst>
                              <p:cond delay="4500"/>
                            </p:stCondLst>
                            <p:childTnLst>
                              <p:par>
                                <p:cTn id="54" presetID="31" presetClass="entr" presetSubtype="0" fill="hold" grpId="0" nodeType="afterEffect">
                                  <p:stCondLst>
                                    <p:cond delay="0"/>
                                  </p:stCondLst>
                                  <p:childTnLst>
                                    <p:set>
                                      <p:cBhvr>
                                        <p:cTn id="55" dur="1" fill="hold">
                                          <p:stCondLst>
                                            <p:cond delay="0"/>
                                          </p:stCondLst>
                                        </p:cTn>
                                        <p:tgtEl>
                                          <p:spTgt spid="38"/>
                                        </p:tgtEl>
                                        <p:attrNameLst>
                                          <p:attrName>style.visibility</p:attrName>
                                        </p:attrNameLst>
                                      </p:cBhvr>
                                      <p:to>
                                        <p:strVal val="visible"/>
                                      </p:to>
                                    </p:set>
                                    <p:anim calcmode="lin" valueType="num">
                                      <p:cBhvr>
                                        <p:cTn id="56" dur="1000" fill="hold"/>
                                        <p:tgtEl>
                                          <p:spTgt spid="38"/>
                                        </p:tgtEl>
                                        <p:attrNameLst>
                                          <p:attrName>ppt_w</p:attrName>
                                        </p:attrNameLst>
                                      </p:cBhvr>
                                      <p:tavLst>
                                        <p:tav tm="0">
                                          <p:val>
                                            <p:fltVal val="0"/>
                                          </p:val>
                                        </p:tav>
                                        <p:tav tm="100000">
                                          <p:val>
                                            <p:strVal val="#ppt_w"/>
                                          </p:val>
                                        </p:tav>
                                      </p:tavLst>
                                    </p:anim>
                                    <p:anim calcmode="lin" valueType="num">
                                      <p:cBhvr>
                                        <p:cTn id="57" dur="1000" fill="hold"/>
                                        <p:tgtEl>
                                          <p:spTgt spid="38"/>
                                        </p:tgtEl>
                                        <p:attrNameLst>
                                          <p:attrName>ppt_h</p:attrName>
                                        </p:attrNameLst>
                                      </p:cBhvr>
                                      <p:tavLst>
                                        <p:tav tm="0">
                                          <p:val>
                                            <p:fltVal val="0"/>
                                          </p:val>
                                        </p:tav>
                                        <p:tav tm="100000">
                                          <p:val>
                                            <p:strVal val="#ppt_h"/>
                                          </p:val>
                                        </p:tav>
                                      </p:tavLst>
                                    </p:anim>
                                    <p:anim calcmode="lin" valueType="num">
                                      <p:cBhvr>
                                        <p:cTn id="58" dur="1000" fill="hold"/>
                                        <p:tgtEl>
                                          <p:spTgt spid="38"/>
                                        </p:tgtEl>
                                        <p:attrNameLst>
                                          <p:attrName>style.rotation</p:attrName>
                                        </p:attrNameLst>
                                      </p:cBhvr>
                                      <p:tavLst>
                                        <p:tav tm="0">
                                          <p:val>
                                            <p:fltVal val="90"/>
                                          </p:val>
                                        </p:tav>
                                        <p:tav tm="100000">
                                          <p:val>
                                            <p:fltVal val="0"/>
                                          </p:val>
                                        </p:tav>
                                      </p:tavLst>
                                    </p:anim>
                                    <p:animEffect transition="in" filter="fade">
                                      <p:cBhvr>
                                        <p:cTn id="59" dur="1000"/>
                                        <p:tgtEl>
                                          <p:spTgt spid="38"/>
                                        </p:tgtEl>
                                      </p:cBhvr>
                                    </p:animEffect>
                                  </p:childTnLst>
                                </p:cTn>
                              </p:par>
                            </p:childTnLst>
                          </p:cTn>
                        </p:par>
                        <p:par>
                          <p:cTn id="60" fill="hold">
                            <p:stCondLst>
                              <p:cond delay="5500"/>
                            </p:stCondLst>
                            <p:childTnLst>
                              <p:par>
                                <p:cTn id="61" presetID="22" presetClass="entr" presetSubtype="4" fill="hold" grpId="0" nodeType="after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wipe(down)">
                                      <p:cBhvr>
                                        <p:cTn id="63" dur="500"/>
                                        <p:tgtEl>
                                          <p:spTgt spid="42"/>
                                        </p:tgtEl>
                                      </p:cBhvr>
                                    </p:animEffect>
                                  </p:childTnLst>
                                </p:cTn>
                              </p:par>
                            </p:childTnLst>
                          </p:cTn>
                        </p:par>
                        <p:par>
                          <p:cTn id="64" fill="hold">
                            <p:stCondLst>
                              <p:cond delay="6000"/>
                            </p:stCondLst>
                            <p:childTnLst>
                              <p:par>
                                <p:cTn id="65" presetID="22" presetClass="entr" presetSubtype="4" fill="hold" grpId="0" nodeType="after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wipe(down)">
                                      <p:cBhvr>
                                        <p:cTn id="67" dur="500"/>
                                        <p:tgtEl>
                                          <p:spTgt spid="43"/>
                                        </p:tgtEl>
                                      </p:cBhvr>
                                    </p:animEffect>
                                  </p:childTnLst>
                                </p:cTn>
                              </p:par>
                            </p:childTnLst>
                          </p:cTn>
                        </p:par>
                        <p:par>
                          <p:cTn id="68" fill="hold">
                            <p:stCondLst>
                              <p:cond delay="6500"/>
                            </p:stCondLst>
                            <p:childTnLst>
                              <p:par>
                                <p:cTn id="69" presetID="22" presetClass="entr" presetSubtype="4" fill="hold" grpId="0" nodeType="after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wipe(down)">
                                      <p:cBhvr>
                                        <p:cTn id="71" dur="500"/>
                                        <p:tgtEl>
                                          <p:spTgt spid="44"/>
                                        </p:tgtEl>
                                      </p:cBhvr>
                                    </p:animEffect>
                                  </p:childTnLst>
                                </p:cTn>
                              </p:par>
                            </p:childTnLst>
                          </p:cTn>
                        </p:par>
                        <p:par>
                          <p:cTn id="72" fill="hold">
                            <p:stCondLst>
                              <p:cond delay="7000"/>
                            </p:stCondLst>
                            <p:childTnLst>
                              <p:par>
                                <p:cTn id="73" presetID="22" presetClass="entr" presetSubtype="4" fill="hold" grpId="0" nodeType="after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wipe(down)">
                                      <p:cBhvr>
                                        <p:cTn id="75" dur="500"/>
                                        <p:tgtEl>
                                          <p:spTgt spid="4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wipe(down)">
                                      <p:cBhvr>
                                        <p:cTn id="80" dur="500"/>
                                        <p:tgtEl>
                                          <p:spTgt spid="39"/>
                                        </p:tgtEl>
                                      </p:cBhvr>
                                    </p:animEffect>
                                  </p:childTnLst>
                                </p:cTn>
                              </p:par>
                              <p:par>
                                <p:cTn id="81" presetID="22" presetClass="entr" presetSubtype="4" fill="hold" nodeType="with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wipe(down)">
                                      <p:cBhvr>
                                        <p:cTn id="83" dur="500"/>
                                        <p:tgtEl>
                                          <p:spTgt spid="40"/>
                                        </p:tgtEl>
                                      </p:cBhvr>
                                    </p:animEffect>
                                  </p:childTnLst>
                                </p:cTn>
                              </p:par>
                              <p:par>
                                <p:cTn id="84" presetID="22" presetClass="entr" presetSubtype="4" fill="hold" nodeType="with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wipe(down)">
                                      <p:cBhvr>
                                        <p:cTn id="8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5" grpId="0"/>
      <p:bldP spid="33" grpId="0"/>
      <p:bldP spid="19" grpId="0" animBg="1"/>
      <p:bldP spid="34" grpId="0" animBg="1"/>
      <p:bldP spid="37" grpId="0" animBg="1"/>
      <p:bldP spid="38" grpId="0" animBg="1"/>
      <p:bldP spid="42" grpId="0"/>
      <p:bldP spid="43" grpId="0"/>
      <p:bldP spid="44" grpId="0"/>
      <p:bldP spid="45" grpId="0"/>
      <p:bldP spid="5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56" name="文本框 55">
            <a:extLst>
              <a:ext uri="{FF2B5EF4-FFF2-40B4-BE49-F238E27FC236}">
                <a16:creationId xmlns:a16="http://schemas.microsoft.com/office/drawing/2014/main" id="{03D5C94A-FAC7-443B-8765-C0BAA94C0C8C}"/>
              </a:ext>
            </a:extLst>
          </p:cNvPr>
          <p:cNvSpPr txBox="1"/>
          <p:nvPr/>
        </p:nvSpPr>
        <p:spPr>
          <a:xfrm>
            <a:off x="7082971" y="2715444"/>
            <a:ext cx="3191329" cy="923330"/>
          </a:xfrm>
          <a:prstGeom prst="rect">
            <a:avLst/>
          </a:prstGeom>
          <a:noFill/>
        </p:spPr>
        <p:txBody>
          <a:bodyPr wrap="square" rtlCol="0">
            <a:spAutoFit/>
          </a:bodyPr>
          <a:lstStyle/>
          <a:p>
            <a:pPr algn="dist"/>
            <a:r>
              <a:rPr lang="zh-CN" altLang="en-US" sz="5400" dirty="0">
                <a:solidFill>
                  <a:srgbClr val="4C678E"/>
                </a:solidFill>
                <a:cs typeface="+mn-ea"/>
                <a:sym typeface="+mn-lt"/>
              </a:rPr>
              <a:t>选题背景</a:t>
            </a:r>
          </a:p>
        </p:txBody>
      </p:sp>
      <p:sp>
        <p:nvSpPr>
          <p:cNvPr id="57" name="文本框 56">
            <a:extLst>
              <a:ext uri="{FF2B5EF4-FFF2-40B4-BE49-F238E27FC236}">
                <a16:creationId xmlns:a16="http://schemas.microsoft.com/office/drawing/2014/main" id="{3AE2E273-F0E7-46CA-A618-BF6ABED31343}"/>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cs typeface="+mn-ea"/>
                <a:sym typeface="+mn-lt"/>
              </a:rPr>
              <a:t>01</a:t>
            </a:r>
            <a:endParaRPr lang="zh-CN" altLang="en-US" sz="16600" dirty="0">
              <a:ln>
                <a:solidFill>
                  <a:schemeClr val="accent1">
                    <a:shade val="50000"/>
                  </a:schemeClr>
                </a:solidFill>
              </a:ln>
              <a:noFill/>
              <a:cs typeface="+mn-ea"/>
              <a:sym typeface="+mn-lt"/>
            </a:endParaRPr>
          </a:p>
        </p:txBody>
      </p:sp>
      <p:sp>
        <p:nvSpPr>
          <p:cNvPr id="58" name="文本框 57">
            <a:extLst>
              <a:ext uri="{FF2B5EF4-FFF2-40B4-BE49-F238E27FC236}">
                <a16:creationId xmlns:a16="http://schemas.microsoft.com/office/drawing/2014/main" id="{591428B8-175E-41BD-8B92-606DBC1100B8}"/>
              </a:ext>
            </a:extLst>
          </p:cNvPr>
          <p:cNvSpPr txBox="1"/>
          <p:nvPr/>
        </p:nvSpPr>
        <p:spPr>
          <a:xfrm>
            <a:off x="7238027" y="3590718"/>
            <a:ext cx="3264874" cy="985783"/>
          </a:xfrm>
          <a:prstGeom prst="rect">
            <a:avLst/>
          </a:prstGeom>
          <a:noFill/>
        </p:spPr>
        <p:txBody>
          <a:bodyPr wrap="square" lIns="0" tIns="0" rIns="0" bIns="0" rtlCol="0">
            <a:spAutoFit/>
          </a:bodyPr>
          <a:lstStyle/>
          <a:p>
            <a:pPr hangingPunct="0">
              <a:lnSpc>
                <a:spcPct val="150000"/>
              </a:lnSpc>
            </a:pPr>
            <a:r>
              <a:rPr lang="en-US" altLang="zh-CN" sz="1100" dirty="0">
                <a:solidFill>
                  <a:schemeClr val="bg1">
                    <a:lumMod val="65000"/>
                  </a:schemeClr>
                </a:solidFill>
                <a:cs typeface="+mn-ea"/>
                <a:sym typeface="+mn-lt"/>
              </a:rPr>
              <a:t>Click here to enter your text, change the color or size of the text. You can also format the appropriate. Click here to enter your text, change the color or size of the text. </a:t>
            </a:r>
          </a:p>
        </p:txBody>
      </p:sp>
      <p:sp>
        <p:nvSpPr>
          <p:cNvPr id="59" name="矩形: 圆角 58">
            <a:extLst>
              <a:ext uri="{FF2B5EF4-FFF2-40B4-BE49-F238E27FC236}">
                <a16:creationId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cs typeface="+mn-ea"/>
                <a:sym typeface="+mn-lt"/>
              </a:rPr>
              <a:t>PART</a:t>
            </a:r>
            <a:endParaRPr lang="zh-CN" altLang="en-US" dirty="0">
              <a:solidFill>
                <a:srgbClr val="4C678E"/>
              </a:solidFill>
              <a:cs typeface="+mn-ea"/>
              <a:sym typeface="+mn-lt"/>
            </a:endParaRPr>
          </a:p>
        </p:txBody>
      </p:sp>
      <p:grpSp>
        <p:nvGrpSpPr>
          <p:cNvPr id="64" name="组合 63">
            <a:extLst>
              <a:ext uri="{FF2B5EF4-FFF2-40B4-BE49-F238E27FC236}">
                <a16:creationId xmlns:a16="http://schemas.microsoft.com/office/drawing/2014/main" id="{4B44E214-36B8-4086-863C-26EFFDA62161}"/>
              </a:ext>
            </a:extLst>
          </p:cNvPr>
          <p:cNvGrpSpPr/>
          <p:nvPr/>
        </p:nvGrpSpPr>
        <p:grpSpPr>
          <a:xfrm>
            <a:off x="1257813" y="694177"/>
            <a:ext cx="4520175" cy="570597"/>
            <a:chOff x="706580" y="632385"/>
            <a:chExt cx="4520175" cy="570597"/>
          </a:xfrm>
        </p:grpSpPr>
        <p:sp>
          <p:nvSpPr>
            <p:cNvPr id="65" name="文本框 64">
              <a:extLst>
                <a:ext uri="{FF2B5EF4-FFF2-40B4-BE49-F238E27FC236}">
                  <a16:creationId xmlns:a16="http://schemas.microsoft.com/office/drawing/2014/main" id="{6516DE2B-1FA8-4F79-9B65-BF8A72FC12C9}"/>
                </a:ext>
              </a:extLst>
            </p:cNvPr>
            <p:cNvSpPr txBox="1"/>
            <p:nvPr/>
          </p:nvSpPr>
          <p:spPr>
            <a:xfrm>
              <a:off x="706580" y="632385"/>
              <a:ext cx="2834579" cy="461665"/>
            </a:xfrm>
            <a:prstGeom prst="rect">
              <a:avLst/>
            </a:prstGeom>
            <a:noFill/>
          </p:spPr>
          <p:txBody>
            <a:bodyPr wrap="square" rtlCol="0">
              <a:spAutoFit/>
            </a:bodyPr>
            <a:lstStyle/>
            <a:p>
              <a:r>
                <a:rPr lang="en-US" altLang="zh-CN" sz="2400" spc="600" dirty="0">
                  <a:solidFill>
                    <a:srgbClr val="4C678E"/>
                  </a:solidFill>
                  <a:cs typeface="+mn-ea"/>
                  <a:sym typeface="+mn-lt"/>
                </a:rPr>
                <a:t>XXX</a:t>
              </a:r>
              <a:r>
                <a:rPr lang="zh-CN" altLang="en-US" sz="2400" spc="600" dirty="0">
                  <a:solidFill>
                    <a:srgbClr val="4C678E"/>
                  </a:solidFill>
                  <a:cs typeface="+mn-ea"/>
                  <a:sym typeface="+mn-lt"/>
                </a:rPr>
                <a:t>科技大学</a:t>
              </a:r>
            </a:p>
          </p:txBody>
        </p:sp>
        <p:sp>
          <p:nvSpPr>
            <p:cNvPr id="66" name="文本框 65">
              <a:extLst>
                <a:ext uri="{FF2B5EF4-FFF2-40B4-BE49-F238E27FC236}">
                  <a16:creationId xmlns:a16="http://schemas.microsoft.com/office/drawing/2014/main" id="{17A1970D-F0EA-4462-8D6D-D1E71620D149}"/>
                </a:ext>
              </a:extLst>
            </p:cNvPr>
            <p:cNvSpPr txBox="1"/>
            <p:nvPr/>
          </p:nvSpPr>
          <p:spPr>
            <a:xfrm>
              <a:off x="744680" y="972150"/>
              <a:ext cx="4482075" cy="230832"/>
            </a:xfrm>
            <a:prstGeom prst="rect">
              <a:avLst/>
            </a:prstGeom>
            <a:noFill/>
          </p:spPr>
          <p:txBody>
            <a:bodyPr wrap="square" rtlCol="0">
              <a:spAutoFit/>
            </a:bodyPr>
            <a:lstStyle/>
            <a:p>
              <a:r>
                <a:rPr lang="en-US" altLang="zh-CN" sz="900" spc="300" dirty="0">
                  <a:solidFill>
                    <a:schemeClr val="tx1">
                      <a:lumMod val="50000"/>
                      <a:lumOff val="50000"/>
                    </a:schemeClr>
                  </a:solidFill>
                  <a:cs typeface="+mn-ea"/>
                  <a:sym typeface="+mn-lt"/>
                </a:rPr>
                <a:t>XXX UNIVERSITY OF SCIENCE AND TECHNOLOGY</a:t>
              </a:r>
              <a:endParaRPr lang="zh-CN" altLang="en-US" sz="900" spc="300" dirty="0">
                <a:solidFill>
                  <a:schemeClr val="tx1">
                    <a:lumMod val="50000"/>
                    <a:lumOff val="50000"/>
                  </a:schemeClr>
                </a:solidFill>
                <a:cs typeface="+mn-ea"/>
                <a:sym typeface="+mn-lt"/>
              </a:endParaRPr>
            </a:p>
          </p:txBody>
        </p:sp>
      </p:gr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7" name="ísļîḓé">
            <a:extLst>
              <a:ext uri="{FF2B5EF4-FFF2-40B4-BE49-F238E27FC236}">
                <a16:creationId xmlns:a16="http://schemas.microsoft.com/office/drawing/2014/main" id="{1099C38A-DB28-4D1B-96D7-78FA2DF5166E}"/>
              </a:ext>
            </a:extLst>
          </p:cNvPr>
          <p:cNvGrpSpPr/>
          <p:nvPr/>
        </p:nvGrpSpPr>
        <p:grpSpPr>
          <a:xfrm>
            <a:off x="693300" y="729226"/>
            <a:ext cx="519548" cy="519548"/>
            <a:chOff x="5683121" y="1558109"/>
            <a:chExt cx="673626" cy="673626"/>
          </a:xfrm>
        </p:grpSpPr>
        <p:sp>
          <p:nvSpPr>
            <p:cNvPr id="68" name="ïşļíḋê">
              <a:extLst>
                <a:ext uri="{FF2B5EF4-FFF2-40B4-BE49-F238E27FC236}">
                  <a16:creationId xmlns:a16="http://schemas.microsoft.com/office/drawing/2014/main" id="{D4FFB7BF-FE35-4535-A647-4799CC8F6FD5}"/>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69" name="îśľîḍe">
              <a:extLst>
                <a:ext uri="{FF2B5EF4-FFF2-40B4-BE49-F238E27FC236}">
                  <a16:creationId xmlns:a16="http://schemas.microsoft.com/office/drawing/2014/main" id="{EF1D9936-BDA6-4A9A-AA67-2F1F584B5176}"/>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2770728728"/>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4"/>
                                        </p:tgtEl>
                                        <p:attrNameLst>
                                          <p:attrName>style.visibility</p:attrName>
                                        </p:attrNameLst>
                                      </p:cBhvr>
                                      <p:to>
                                        <p:strVal val="visible"/>
                                      </p:to>
                                    </p:set>
                                    <p:anim calcmode="lin" valueType="num">
                                      <p:cBhvr>
                                        <p:cTn id="14" dur="500" fill="hold"/>
                                        <p:tgtEl>
                                          <p:spTgt spid="64"/>
                                        </p:tgtEl>
                                        <p:attrNameLst>
                                          <p:attrName>ppt_w</p:attrName>
                                        </p:attrNameLst>
                                      </p:cBhvr>
                                      <p:tavLst>
                                        <p:tav tm="0">
                                          <p:val>
                                            <p:fltVal val="0"/>
                                          </p:val>
                                        </p:tav>
                                        <p:tav tm="100000">
                                          <p:val>
                                            <p:strVal val="#ppt_w"/>
                                          </p:val>
                                        </p:tav>
                                      </p:tavLst>
                                    </p:anim>
                                    <p:anim calcmode="lin" valueType="num">
                                      <p:cBhvr>
                                        <p:cTn id="15" dur="500" fill="hold"/>
                                        <p:tgtEl>
                                          <p:spTgt spid="64"/>
                                        </p:tgtEl>
                                        <p:attrNameLst>
                                          <p:attrName>ppt_h</p:attrName>
                                        </p:attrNameLst>
                                      </p:cBhvr>
                                      <p:tavLst>
                                        <p:tav tm="0">
                                          <p:val>
                                            <p:fltVal val="0"/>
                                          </p:val>
                                        </p:tav>
                                        <p:tav tm="100000">
                                          <p:val>
                                            <p:strVal val="#ppt_h"/>
                                          </p:val>
                                        </p:tav>
                                      </p:tavLst>
                                    </p:anim>
                                    <p:animEffect transition="in" filter="fade">
                                      <p:cBhvr>
                                        <p:cTn id="16" dur="500"/>
                                        <p:tgtEl>
                                          <p:spTgt spid="64"/>
                                        </p:tgtEl>
                                      </p:cBhvr>
                                    </p:animEffect>
                                  </p:childTnLst>
                                </p:cTn>
                              </p:par>
                              <p:par>
                                <p:cTn id="17" presetID="53" presetClass="entr" presetSubtype="16"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p:cTn id="19" dur="500" fill="hold"/>
                                        <p:tgtEl>
                                          <p:spTgt spid="67"/>
                                        </p:tgtEl>
                                        <p:attrNameLst>
                                          <p:attrName>ppt_w</p:attrName>
                                        </p:attrNameLst>
                                      </p:cBhvr>
                                      <p:tavLst>
                                        <p:tav tm="0">
                                          <p:val>
                                            <p:fltVal val="0"/>
                                          </p:val>
                                        </p:tav>
                                        <p:tav tm="100000">
                                          <p:val>
                                            <p:strVal val="#ppt_w"/>
                                          </p:val>
                                        </p:tav>
                                      </p:tavLst>
                                    </p:anim>
                                    <p:anim calcmode="lin" valueType="num">
                                      <p:cBhvr>
                                        <p:cTn id="20" dur="500" fill="hold"/>
                                        <p:tgtEl>
                                          <p:spTgt spid="67"/>
                                        </p:tgtEl>
                                        <p:attrNameLst>
                                          <p:attrName>ppt_h</p:attrName>
                                        </p:attrNameLst>
                                      </p:cBhvr>
                                      <p:tavLst>
                                        <p:tav tm="0">
                                          <p:val>
                                            <p:fltVal val="0"/>
                                          </p:val>
                                        </p:tav>
                                        <p:tav tm="100000">
                                          <p:val>
                                            <p:strVal val="#ppt_h"/>
                                          </p:val>
                                        </p:tav>
                                      </p:tavLst>
                                    </p:anim>
                                    <p:animEffect transition="in" filter="fade">
                                      <p:cBhvr>
                                        <p:cTn id="21" dur="500"/>
                                        <p:tgtEl>
                                          <p:spTgt spid="67"/>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p:cTn id="26" dur="500" fill="hold"/>
                                        <p:tgtEl>
                                          <p:spTgt spid="35"/>
                                        </p:tgtEl>
                                        <p:attrNameLst>
                                          <p:attrName>ppt_w</p:attrName>
                                        </p:attrNameLst>
                                      </p:cBhvr>
                                      <p:tavLst>
                                        <p:tav tm="0">
                                          <p:val>
                                            <p:fltVal val="0"/>
                                          </p:val>
                                        </p:tav>
                                        <p:tav tm="100000">
                                          <p:val>
                                            <p:strVal val="#ppt_w"/>
                                          </p:val>
                                        </p:tav>
                                      </p:tavLst>
                                    </p:anim>
                                    <p:anim calcmode="lin" valueType="num">
                                      <p:cBhvr>
                                        <p:cTn id="27" dur="500" fill="hold"/>
                                        <p:tgtEl>
                                          <p:spTgt spid="35"/>
                                        </p:tgtEl>
                                        <p:attrNameLst>
                                          <p:attrName>ppt_h</p:attrName>
                                        </p:attrNameLst>
                                      </p:cBhvr>
                                      <p:tavLst>
                                        <p:tav tm="0">
                                          <p:val>
                                            <p:fltVal val="0"/>
                                          </p:val>
                                        </p:tav>
                                        <p:tav tm="100000">
                                          <p:val>
                                            <p:strVal val="#ppt_h"/>
                                          </p:val>
                                        </p:tav>
                                      </p:tavLst>
                                    </p:anim>
                                    <p:animEffect transition="in" filter="fade">
                                      <p:cBhvr>
                                        <p:cTn id="28" dur="5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1000"/>
                                        <p:tgtEl>
                                          <p:spTgt spid="57"/>
                                        </p:tgtEl>
                                      </p:cBhvr>
                                    </p:animEffect>
                                    <p:anim calcmode="lin" valueType="num">
                                      <p:cBhvr>
                                        <p:cTn id="34" dur="1000" fill="hold"/>
                                        <p:tgtEl>
                                          <p:spTgt spid="57"/>
                                        </p:tgtEl>
                                        <p:attrNameLst>
                                          <p:attrName>ppt_x</p:attrName>
                                        </p:attrNameLst>
                                      </p:cBhvr>
                                      <p:tavLst>
                                        <p:tav tm="0">
                                          <p:val>
                                            <p:strVal val="#ppt_x"/>
                                          </p:val>
                                        </p:tav>
                                        <p:tav tm="100000">
                                          <p:val>
                                            <p:strVal val="#ppt_x"/>
                                          </p:val>
                                        </p:tav>
                                      </p:tavLst>
                                    </p:anim>
                                    <p:anim calcmode="lin" valueType="num">
                                      <p:cBhvr>
                                        <p:cTn id="35"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anim calcmode="lin" valueType="num">
                                      <p:cBhvr>
                                        <p:cTn id="41" dur="1000" fill="hold"/>
                                        <p:tgtEl>
                                          <p:spTgt spid="12"/>
                                        </p:tgtEl>
                                        <p:attrNameLst>
                                          <p:attrName>ppt_x</p:attrName>
                                        </p:attrNameLst>
                                      </p:cBhvr>
                                      <p:tavLst>
                                        <p:tav tm="0">
                                          <p:val>
                                            <p:strVal val="#ppt_x"/>
                                          </p:val>
                                        </p:tav>
                                        <p:tav tm="100000">
                                          <p:val>
                                            <p:strVal val="#ppt_x"/>
                                          </p:val>
                                        </p:tav>
                                      </p:tavLst>
                                    </p:anim>
                                    <p:anim calcmode="lin" valueType="num">
                                      <p:cBhvr>
                                        <p:cTn id="4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1000"/>
                                        <p:tgtEl>
                                          <p:spTgt spid="56"/>
                                        </p:tgtEl>
                                      </p:cBhvr>
                                    </p:animEffect>
                                    <p:anim calcmode="lin" valueType="num">
                                      <p:cBhvr>
                                        <p:cTn id="48" dur="1000" fill="hold"/>
                                        <p:tgtEl>
                                          <p:spTgt spid="56"/>
                                        </p:tgtEl>
                                        <p:attrNameLst>
                                          <p:attrName>ppt_x</p:attrName>
                                        </p:attrNameLst>
                                      </p:cBhvr>
                                      <p:tavLst>
                                        <p:tav tm="0">
                                          <p:val>
                                            <p:strVal val="#ppt_x"/>
                                          </p:val>
                                        </p:tav>
                                        <p:tav tm="100000">
                                          <p:val>
                                            <p:strVal val="#ppt_x"/>
                                          </p:val>
                                        </p:tav>
                                      </p:tavLst>
                                    </p:anim>
                                    <p:anim calcmode="lin" valueType="num">
                                      <p:cBhvr>
                                        <p:cTn id="49" dur="1000" fill="hold"/>
                                        <p:tgtEl>
                                          <p:spTgt spid="56"/>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42" presetClass="entr" presetSubtype="0" fill="hold" grpId="0" nodeType="after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fade">
                                      <p:cBhvr>
                                        <p:cTn id="53" dur="1000"/>
                                        <p:tgtEl>
                                          <p:spTgt spid="58"/>
                                        </p:tgtEl>
                                      </p:cBhvr>
                                    </p:animEffect>
                                    <p:anim calcmode="lin" valueType="num">
                                      <p:cBhvr>
                                        <p:cTn id="54" dur="1000" fill="hold"/>
                                        <p:tgtEl>
                                          <p:spTgt spid="58"/>
                                        </p:tgtEl>
                                        <p:attrNameLst>
                                          <p:attrName>ppt_x</p:attrName>
                                        </p:attrNameLst>
                                      </p:cBhvr>
                                      <p:tavLst>
                                        <p:tav tm="0">
                                          <p:val>
                                            <p:strVal val="#ppt_x"/>
                                          </p:val>
                                        </p:tav>
                                        <p:tav tm="100000">
                                          <p:val>
                                            <p:strVal val="#ppt_x"/>
                                          </p:val>
                                        </p:tav>
                                      </p:tavLst>
                                    </p:anim>
                                    <p:anim calcmode="lin" valueType="num">
                                      <p:cBhvr>
                                        <p:cTn id="55"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p:bldP spid="57" grpId="0"/>
      <p:bldP spid="58" grpId="0"/>
      <p:bldP spid="59"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选题背景</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2" name="矩形 11">
            <a:extLst>
              <a:ext uri="{FF2B5EF4-FFF2-40B4-BE49-F238E27FC236}">
                <a16:creationId xmlns:a16="http://schemas.microsoft.com/office/drawing/2014/main" id="{E49AF88B-4F9D-4D72-B33C-0FF419BE9528}"/>
              </a:ext>
            </a:extLst>
          </p:cNvPr>
          <p:cNvSpPr/>
          <p:nvPr/>
        </p:nvSpPr>
        <p:spPr>
          <a:xfrm>
            <a:off x="7772400" y="1689100"/>
            <a:ext cx="3302000" cy="2971800"/>
          </a:xfrm>
          <a:prstGeom prst="rect">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矩形 50">
            <a:extLst>
              <a:ext uri="{FF2B5EF4-FFF2-40B4-BE49-F238E27FC236}">
                <a16:creationId xmlns:a16="http://schemas.microsoft.com/office/drawing/2014/main" id="{FCC5EF90-E5D4-432F-9423-A9A82D4F214E}"/>
              </a:ext>
            </a:extLst>
          </p:cNvPr>
          <p:cNvSpPr/>
          <p:nvPr/>
        </p:nvSpPr>
        <p:spPr>
          <a:xfrm>
            <a:off x="7099300" y="2057400"/>
            <a:ext cx="3505200" cy="3657600"/>
          </a:xfrm>
          <a:prstGeom prst="rect">
            <a:avLst/>
          </a:prstGeom>
          <a:blipFill dpi="0" rotWithShape="1">
            <a:blip r:embed="rId2"/>
            <a:srcRect/>
            <a:stretch>
              <a:fillRect l="-12576" r="-43736"/>
            </a:stretch>
          </a:blip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a:extLst>
              <a:ext uri="{FF2B5EF4-FFF2-40B4-BE49-F238E27FC236}">
                <a16:creationId xmlns:a16="http://schemas.microsoft.com/office/drawing/2014/main" id="{B90CFF88-FE09-4374-A3B7-930F52253BF3}"/>
              </a:ext>
            </a:extLst>
          </p:cNvPr>
          <p:cNvSpPr/>
          <p:nvPr/>
        </p:nvSpPr>
        <p:spPr>
          <a:xfrm>
            <a:off x="977900" y="2010459"/>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文本标题</a:t>
            </a:r>
          </a:p>
        </p:txBody>
      </p:sp>
      <p:sp>
        <p:nvSpPr>
          <p:cNvPr id="53" name="矩形 52">
            <a:extLst>
              <a:ext uri="{FF2B5EF4-FFF2-40B4-BE49-F238E27FC236}">
                <a16:creationId xmlns:a16="http://schemas.microsoft.com/office/drawing/2014/main" id="{752E8087-A165-4365-AC5D-3560AEF00923}"/>
              </a:ext>
            </a:extLst>
          </p:cNvPr>
          <p:cNvSpPr/>
          <p:nvPr/>
        </p:nvSpPr>
        <p:spPr>
          <a:xfrm>
            <a:off x="977900" y="2668851"/>
            <a:ext cx="5461000" cy="1477328"/>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点击这里，输入您的文本文字，更改文字的颜色或者大小属性。还可以设置合适的文字格式</a:t>
            </a:r>
            <a:endParaRPr lang="en-US" altLang="zh-CN" sz="1600" dirty="0">
              <a:solidFill>
                <a:schemeClr val="tx1">
                  <a:lumMod val="75000"/>
                  <a:lumOff val="25000"/>
                </a:schemeClr>
              </a:solidFill>
              <a:cs typeface="+mn-ea"/>
              <a:sym typeface="+mn-lt"/>
            </a:endParaRPr>
          </a:p>
          <a:p>
            <a:pPr algn="just" hangingPunct="0">
              <a:lnSpc>
                <a:spcPct val="150000"/>
              </a:lnSpc>
            </a:pPr>
            <a:r>
              <a:rPr lang="zh-CN" altLang="en-US" sz="1600" dirty="0">
                <a:solidFill>
                  <a:schemeClr val="tx1">
                    <a:lumMod val="75000"/>
                    <a:lumOff val="25000"/>
                  </a:schemeClr>
                </a:solidFill>
                <a:cs typeface="+mn-ea"/>
                <a:sym typeface="+mn-lt"/>
              </a:rPr>
              <a:t>调整文字文本的行间距。点击这里，输入您的文本文字，更改文字的颜色或者大小属性。</a:t>
            </a:r>
          </a:p>
        </p:txBody>
      </p:sp>
      <p:grpSp>
        <p:nvGrpSpPr>
          <p:cNvPr id="16" name="组合 15">
            <a:extLst>
              <a:ext uri="{FF2B5EF4-FFF2-40B4-BE49-F238E27FC236}">
                <a16:creationId xmlns:a16="http://schemas.microsoft.com/office/drawing/2014/main" id="{1054C789-5368-475B-8317-953C961A0D50}"/>
              </a:ext>
            </a:extLst>
          </p:cNvPr>
          <p:cNvGrpSpPr/>
          <p:nvPr/>
        </p:nvGrpSpPr>
        <p:grpSpPr>
          <a:xfrm>
            <a:off x="895350" y="4489834"/>
            <a:ext cx="834390" cy="804412"/>
            <a:chOff x="989965" y="4406900"/>
            <a:chExt cx="848360" cy="817880"/>
          </a:xfrm>
        </p:grpSpPr>
        <p:sp>
          <p:nvSpPr>
            <p:cNvPr id="54" name="圆角矩形 17">
              <a:extLst>
                <a:ext uri="{FF2B5EF4-FFF2-40B4-BE49-F238E27FC236}">
                  <a16:creationId xmlns:a16="http://schemas.microsoft.com/office/drawing/2014/main" id="{FC79A703-0B86-4EDD-BEF3-735E0E0A4189}"/>
                </a:ext>
              </a:extLst>
            </p:cNvPr>
            <p:cNvSpPr/>
            <p:nvPr/>
          </p:nvSpPr>
          <p:spPr>
            <a:xfrm>
              <a:off x="989965" y="4406900"/>
              <a:ext cx="848360" cy="817880"/>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9" name="组合 58">
              <a:extLst>
                <a:ext uri="{FF2B5EF4-FFF2-40B4-BE49-F238E27FC236}">
                  <a16:creationId xmlns:a16="http://schemas.microsoft.com/office/drawing/2014/main" id="{1AB3B0B9-5583-4A5E-8162-3086033EC2E7}"/>
                </a:ext>
              </a:extLst>
            </p:cNvPr>
            <p:cNvGrpSpPr/>
            <p:nvPr/>
          </p:nvGrpSpPr>
          <p:grpSpPr>
            <a:xfrm>
              <a:off x="1238870" y="4665096"/>
              <a:ext cx="315240" cy="301489"/>
              <a:chOff x="1004888" y="993775"/>
              <a:chExt cx="2438400" cy="2332038"/>
            </a:xfrm>
            <a:solidFill>
              <a:srgbClr val="FEFEFE"/>
            </a:solidFill>
          </p:grpSpPr>
          <p:sp>
            <p:nvSpPr>
              <p:cNvPr id="64" name="Freeform 25">
                <a:extLst>
                  <a:ext uri="{FF2B5EF4-FFF2-40B4-BE49-F238E27FC236}">
                    <a16:creationId xmlns:a16="http://schemas.microsoft.com/office/drawing/2014/main" id="{E3E9EE9B-6D4B-4F11-88D2-468C7C84B861}"/>
                  </a:ext>
                </a:extLst>
              </p:cNvPr>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cs typeface="+mn-ea"/>
                  <a:sym typeface="+mn-lt"/>
                </a:endParaRPr>
              </a:p>
            </p:txBody>
          </p:sp>
          <p:sp>
            <p:nvSpPr>
              <p:cNvPr id="65" name="任意多边形 27">
                <a:extLst>
                  <a:ext uri="{FF2B5EF4-FFF2-40B4-BE49-F238E27FC236}">
                    <a16:creationId xmlns:a16="http://schemas.microsoft.com/office/drawing/2014/main" id="{DF3F68BF-4F56-48C3-9C4A-E4BB8667E477}"/>
                  </a:ext>
                </a:extLst>
              </p:cNvPr>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sz="2000">
                  <a:solidFill>
                    <a:prstClr val="black"/>
                  </a:solidFill>
                  <a:cs typeface="+mn-ea"/>
                  <a:sym typeface="+mn-lt"/>
                </a:endParaRPr>
              </a:p>
            </p:txBody>
          </p:sp>
        </p:grpSp>
      </p:grpSp>
      <p:grpSp>
        <p:nvGrpSpPr>
          <p:cNvPr id="15" name="组合 14">
            <a:extLst>
              <a:ext uri="{FF2B5EF4-FFF2-40B4-BE49-F238E27FC236}">
                <a16:creationId xmlns:a16="http://schemas.microsoft.com/office/drawing/2014/main" id="{23C32929-AFD0-456D-AA97-6B2FC6013BDA}"/>
              </a:ext>
            </a:extLst>
          </p:cNvPr>
          <p:cNvGrpSpPr/>
          <p:nvPr/>
        </p:nvGrpSpPr>
        <p:grpSpPr>
          <a:xfrm>
            <a:off x="2257425" y="4489834"/>
            <a:ext cx="834390" cy="804412"/>
            <a:chOff x="2352040" y="4406900"/>
            <a:chExt cx="848360" cy="817880"/>
          </a:xfrm>
        </p:grpSpPr>
        <p:sp>
          <p:nvSpPr>
            <p:cNvPr id="56" name="圆角矩形 22">
              <a:extLst>
                <a:ext uri="{FF2B5EF4-FFF2-40B4-BE49-F238E27FC236}">
                  <a16:creationId xmlns:a16="http://schemas.microsoft.com/office/drawing/2014/main" id="{D54A6F04-95A1-463A-B6E0-F9F9304BF558}"/>
                </a:ext>
              </a:extLst>
            </p:cNvPr>
            <p:cNvSpPr/>
            <p:nvPr/>
          </p:nvSpPr>
          <p:spPr>
            <a:xfrm>
              <a:off x="2352040" y="4406900"/>
              <a:ext cx="848360" cy="817880"/>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6" name="组合 65">
              <a:extLst>
                <a:ext uri="{FF2B5EF4-FFF2-40B4-BE49-F238E27FC236}">
                  <a16:creationId xmlns:a16="http://schemas.microsoft.com/office/drawing/2014/main" id="{F4D4C90F-1DCF-4352-B6C0-7A00A115E888}"/>
                </a:ext>
              </a:extLst>
            </p:cNvPr>
            <p:cNvGrpSpPr>
              <a:grpSpLocks noChangeAspect="1"/>
            </p:cNvGrpSpPr>
            <p:nvPr/>
          </p:nvGrpSpPr>
          <p:grpSpPr>
            <a:xfrm>
              <a:off x="2553905" y="4656337"/>
              <a:ext cx="419852" cy="319007"/>
              <a:chOff x="4268086" y="4221191"/>
              <a:chExt cx="509646" cy="387231"/>
            </a:xfrm>
            <a:solidFill>
              <a:schemeClr val="bg1"/>
            </a:solidFill>
          </p:grpSpPr>
          <p:sp>
            <p:nvSpPr>
              <p:cNvPr id="67" name="Freeform 20">
                <a:extLst>
                  <a:ext uri="{FF2B5EF4-FFF2-40B4-BE49-F238E27FC236}">
                    <a16:creationId xmlns:a16="http://schemas.microsoft.com/office/drawing/2014/main" id="{F33809A7-ACAE-4974-8D8D-709B4A98010E}"/>
                  </a:ext>
                </a:extLst>
              </p:cNvPr>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cs typeface="+mn-ea"/>
                  <a:sym typeface="+mn-lt"/>
                </a:endParaRPr>
              </a:p>
            </p:txBody>
          </p:sp>
          <p:sp>
            <p:nvSpPr>
              <p:cNvPr id="68" name="Freeform 21">
                <a:extLst>
                  <a:ext uri="{FF2B5EF4-FFF2-40B4-BE49-F238E27FC236}">
                    <a16:creationId xmlns:a16="http://schemas.microsoft.com/office/drawing/2014/main" id="{56516456-53A0-4796-B0C9-27A666F0ACB6}"/>
                  </a:ext>
                </a:extLst>
              </p:cNvPr>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cs typeface="+mn-ea"/>
                  <a:sym typeface="+mn-lt"/>
                </a:endParaRPr>
              </a:p>
            </p:txBody>
          </p:sp>
        </p:grpSp>
      </p:grpSp>
      <p:grpSp>
        <p:nvGrpSpPr>
          <p:cNvPr id="13" name="组合 12">
            <a:extLst>
              <a:ext uri="{FF2B5EF4-FFF2-40B4-BE49-F238E27FC236}">
                <a16:creationId xmlns:a16="http://schemas.microsoft.com/office/drawing/2014/main" id="{CFD804D0-B9D0-4BB0-9993-6BE4F6078F0E}"/>
              </a:ext>
            </a:extLst>
          </p:cNvPr>
          <p:cNvGrpSpPr/>
          <p:nvPr/>
        </p:nvGrpSpPr>
        <p:grpSpPr>
          <a:xfrm>
            <a:off x="4982210" y="4489834"/>
            <a:ext cx="834390" cy="804412"/>
            <a:chOff x="5076825" y="4406900"/>
            <a:chExt cx="848360" cy="817880"/>
          </a:xfrm>
        </p:grpSpPr>
        <p:sp>
          <p:nvSpPr>
            <p:cNvPr id="58" name="圆角矩形 24">
              <a:extLst>
                <a:ext uri="{FF2B5EF4-FFF2-40B4-BE49-F238E27FC236}">
                  <a16:creationId xmlns:a16="http://schemas.microsoft.com/office/drawing/2014/main" id="{F00BFF14-C159-44F3-A792-9AC3767D89FC}"/>
                </a:ext>
              </a:extLst>
            </p:cNvPr>
            <p:cNvSpPr/>
            <p:nvPr/>
          </p:nvSpPr>
          <p:spPr>
            <a:xfrm>
              <a:off x="5076825" y="4406900"/>
              <a:ext cx="848360" cy="817880"/>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9" name="组合 68">
              <a:extLst>
                <a:ext uri="{FF2B5EF4-FFF2-40B4-BE49-F238E27FC236}">
                  <a16:creationId xmlns:a16="http://schemas.microsoft.com/office/drawing/2014/main" id="{21730D54-96F7-4C70-8315-3BE5E2EC178E}"/>
                </a:ext>
              </a:extLst>
            </p:cNvPr>
            <p:cNvGrpSpPr/>
            <p:nvPr/>
          </p:nvGrpSpPr>
          <p:grpSpPr>
            <a:xfrm>
              <a:off x="5357784" y="4635047"/>
              <a:ext cx="282736" cy="361586"/>
              <a:chOff x="1605186" y="572440"/>
              <a:chExt cx="563562" cy="720725"/>
            </a:xfrm>
            <a:solidFill>
              <a:schemeClr val="bg1"/>
            </a:solidFill>
          </p:grpSpPr>
          <p:sp>
            <p:nvSpPr>
              <p:cNvPr id="70" name="Freeform 32">
                <a:extLst>
                  <a:ext uri="{FF2B5EF4-FFF2-40B4-BE49-F238E27FC236}">
                    <a16:creationId xmlns:a16="http://schemas.microsoft.com/office/drawing/2014/main" id="{D63EC5F3-D403-4C9C-BE9B-FA69C5E93AD8}"/>
                  </a:ext>
                </a:extLst>
              </p:cNvPr>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71" name="Freeform 33">
                <a:extLst>
                  <a:ext uri="{FF2B5EF4-FFF2-40B4-BE49-F238E27FC236}">
                    <a16:creationId xmlns:a16="http://schemas.microsoft.com/office/drawing/2014/main" id="{9FD98AF8-34AA-44BD-B811-EAF3CEBE5DE1}"/>
                  </a:ext>
                </a:extLst>
              </p:cNvPr>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72" name="Freeform 34">
                <a:extLst>
                  <a:ext uri="{FF2B5EF4-FFF2-40B4-BE49-F238E27FC236}">
                    <a16:creationId xmlns:a16="http://schemas.microsoft.com/office/drawing/2014/main" id="{70ECEC9E-5605-431F-B998-57FEB401C759}"/>
                  </a:ext>
                </a:extLst>
              </p:cNvPr>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grpSp>
      </p:grpSp>
      <p:grpSp>
        <p:nvGrpSpPr>
          <p:cNvPr id="14" name="组合 13">
            <a:extLst>
              <a:ext uri="{FF2B5EF4-FFF2-40B4-BE49-F238E27FC236}">
                <a16:creationId xmlns:a16="http://schemas.microsoft.com/office/drawing/2014/main" id="{009D3B95-002E-4B39-982F-51A351F9D612}"/>
              </a:ext>
            </a:extLst>
          </p:cNvPr>
          <p:cNvGrpSpPr/>
          <p:nvPr/>
        </p:nvGrpSpPr>
        <p:grpSpPr>
          <a:xfrm>
            <a:off x="3620135" y="4489834"/>
            <a:ext cx="834390" cy="804412"/>
            <a:chOff x="3714750" y="4406900"/>
            <a:chExt cx="848360" cy="817880"/>
          </a:xfrm>
        </p:grpSpPr>
        <p:sp>
          <p:nvSpPr>
            <p:cNvPr id="57" name="圆角矩形 23">
              <a:extLst>
                <a:ext uri="{FF2B5EF4-FFF2-40B4-BE49-F238E27FC236}">
                  <a16:creationId xmlns:a16="http://schemas.microsoft.com/office/drawing/2014/main" id="{F11EA31E-3F44-4177-A16B-54D5DF7AEF9C}"/>
                </a:ext>
              </a:extLst>
            </p:cNvPr>
            <p:cNvSpPr/>
            <p:nvPr/>
          </p:nvSpPr>
          <p:spPr>
            <a:xfrm>
              <a:off x="3714750" y="4406900"/>
              <a:ext cx="848360" cy="817880"/>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3" name="组合 72">
              <a:extLst>
                <a:ext uri="{FF2B5EF4-FFF2-40B4-BE49-F238E27FC236}">
                  <a16:creationId xmlns:a16="http://schemas.microsoft.com/office/drawing/2014/main" id="{E2B55143-1E83-476D-B315-56EC9EE33EE9}"/>
                </a:ext>
              </a:extLst>
            </p:cNvPr>
            <p:cNvGrpSpPr>
              <a:grpSpLocks noChangeAspect="1"/>
            </p:cNvGrpSpPr>
            <p:nvPr/>
          </p:nvGrpSpPr>
          <p:grpSpPr>
            <a:xfrm>
              <a:off x="3981499" y="4624125"/>
              <a:ext cx="342861" cy="383431"/>
              <a:chOff x="5999255" y="3275006"/>
              <a:chExt cx="402656" cy="450303"/>
            </a:xfrm>
            <a:solidFill>
              <a:srgbClr val="FEFEFE"/>
            </a:solidFill>
            <a:effectLst/>
          </p:grpSpPr>
          <p:sp>
            <p:nvSpPr>
              <p:cNvPr id="74" name="Freeform 108">
                <a:extLst>
                  <a:ext uri="{FF2B5EF4-FFF2-40B4-BE49-F238E27FC236}">
                    <a16:creationId xmlns:a16="http://schemas.microsoft.com/office/drawing/2014/main" id="{C59BFAF7-8A2D-4746-A450-690245B4A076}"/>
                  </a:ext>
                </a:extLst>
              </p:cNvPr>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75" name="Freeform 109">
                <a:extLst>
                  <a:ext uri="{FF2B5EF4-FFF2-40B4-BE49-F238E27FC236}">
                    <a16:creationId xmlns:a16="http://schemas.microsoft.com/office/drawing/2014/main" id="{C8702634-9103-43BF-8213-450AA9138FA3}"/>
                  </a:ext>
                </a:extLst>
              </p:cNvPr>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76" name="Freeform 110">
                <a:extLst>
                  <a:ext uri="{FF2B5EF4-FFF2-40B4-BE49-F238E27FC236}">
                    <a16:creationId xmlns:a16="http://schemas.microsoft.com/office/drawing/2014/main" id="{802D575F-ED84-4912-B6DA-99D12A7990E5}"/>
                  </a:ext>
                </a:extLst>
              </p:cNvPr>
              <p:cNvSpPr>
                <a:spLocks noEditPoints="1"/>
              </p:cNvSpPr>
              <p:nvPr/>
            </p:nvSpPr>
            <p:spPr bwMode="auto">
              <a:xfrm>
                <a:off x="6081468" y="3456248"/>
                <a:ext cx="30830" cy="30830"/>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77" name="Freeform 111">
                <a:extLst>
                  <a:ext uri="{FF2B5EF4-FFF2-40B4-BE49-F238E27FC236}">
                    <a16:creationId xmlns:a16="http://schemas.microsoft.com/office/drawing/2014/main" id="{C486DD42-46FE-46DF-BF51-BF650D53E50C}"/>
                  </a:ext>
                </a:extLst>
              </p:cNvPr>
              <p:cNvSpPr>
                <a:spLocks noEditPoints="1"/>
              </p:cNvSpPr>
              <p:nvPr/>
            </p:nvSpPr>
            <p:spPr bwMode="auto">
              <a:xfrm>
                <a:off x="6172089" y="3380574"/>
                <a:ext cx="97161" cy="97161"/>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78" name="Freeform 112">
                <a:extLst>
                  <a:ext uri="{FF2B5EF4-FFF2-40B4-BE49-F238E27FC236}">
                    <a16:creationId xmlns:a16="http://schemas.microsoft.com/office/drawing/2014/main" id="{C66C328E-7A1C-498C-AB8A-15480EF2C763}"/>
                  </a:ext>
                </a:extLst>
              </p:cNvPr>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grpSp>
      </p:grpSp>
    </p:spTree>
    <p:extLst>
      <p:ext uri="{BB962C8B-B14F-4D97-AF65-F5344CB8AC3E}">
        <p14:creationId xmlns:p14="http://schemas.microsoft.com/office/powerpoint/2010/main" val="2443694056"/>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down)">
                                      <p:cBhvr>
                                        <p:cTn id="22" dur="500"/>
                                        <p:tgtEl>
                                          <p:spTgt spid="5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1000"/>
                                        <p:tgtEl>
                                          <p:spTgt spid="52"/>
                                        </p:tgtEl>
                                      </p:cBhvr>
                                    </p:animEffect>
                                    <p:anim calcmode="lin" valueType="num">
                                      <p:cBhvr>
                                        <p:cTn id="30" dur="1000" fill="hold"/>
                                        <p:tgtEl>
                                          <p:spTgt spid="52"/>
                                        </p:tgtEl>
                                        <p:attrNameLst>
                                          <p:attrName>ppt_x</p:attrName>
                                        </p:attrNameLst>
                                      </p:cBhvr>
                                      <p:tavLst>
                                        <p:tav tm="0">
                                          <p:val>
                                            <p:strVal val="#ppt_x"/>
                                          </p:val>
                                        </p:tav>
                                        <p:tav tm="100000">
                                          <p:val>
                                            <p:strVal val="#ppt_x"/>
                                          </p:val>
                                        </p:tav>
                                      </p:tavLst>
                                    </p:anim>
                                    <p:anim calcmode="lin" valueType="num">
                                      <p:cBhvr>
                                        <p:cTn id="31" dur="1000" fill="hold"/>
                                        <p:tgtEl>
                                          <p:spTgt spid="52"/>
                                        </p:tgtEl>
                                        <p:attrNameLst>
                                          <p:attrName>ppt_y</p:attrName>
                                        </p:attrNameLst>
                                      </p:cBhvr>
                                      <p:tavLst>
                                        <p:tav tm="0">
                                          <p:val>
                                            <p:strVal val="#ppt_y+.1"/>
                                          </p:val>
                                        </p:tav>
                                        <p:tav tm="100000">
                                          <p:val>
                                            <p:strVal val="#ppt_y"/>
                                          </p:val>
                                        </p:tav>
                                      </p:tavLst>
                                    </p:anim>
                                  </p:childTnLst>
                                </p:cTn>
                              </p:par>
                            </p:childTnLst>
                          </p:cTn>
                        </p:par>
                        <p:par>
                          <p:cTn id="32" fill="hold">
                            <p:stCondLst>
                              <p:cond delay="2000"/>
                            </p:stCondLst>
                            <p:childTnLst>
                              <p:par>
                                <p:cTn id="33" presetID="42" presetClass="entr" presetSubtype="0" fill="hold" grpId="0" nodeType="after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1000"/>
                                        <p:tgtEl>
                                          <p:spTgt spid="53"/>
                                        </p:tgtEl>
                                      </p:cBhvr>
                                    </p:animEffect>
                                    <p:anim calcmode="lin" valueType="num">
                                      <p:cBhvr>
                                        <p:cTn id="36" dur="1000" fill="hold"/>
                                        <p:tgtEl>
                                          <p:spTgt spid="53"/>
                                        </p:tgtEl>
                                        <p:attrNameLst>
                                          <p:attrName>ppt_x</p:attrName>
                                        </p:attrNameLst>
                                      </p:cBhvr>
                                      <p:tavLst>
                                        <p:tav tm="0">
                                          <p:val>
                                            <p:strVal val="#ppt_x"/>
                                          </p:val>
                                        </p:tav>
                                        <p:tav tm="100000">
                                          <p:val>
                                            <p:strVal val="#ppt_x"/>
                                          </p:val>
                                        </p:tav>
                                      </p:tavLst>
                                    </p:anim>
                                    <p:anim calcmode="lin" valueType="num">
                                      <p:cBhvr>
                                        <p:cTn id="37" dur="1000" fill="hold"/>
                                        <p:tgtEl>
                                          <p:spTgt spid="53"/>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31" presetClass="entr" presetSubtype="0"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1000" fill="hold"/>
                                        <p:tgtEl>
                                          <p:spTgt spid="16"/>
                                        </p:tgtEl>
                                        <p:attrNameLst>
                                          <p:attrName>ppt_w</p:attrName>
                                        </p:attrNameLst>
                                      </p:cBhvr>
                                      <p:tavLst>
                                        <p:tav tm="0">
                                          <p:val>
                                            <p:fltVal val="0"/>
                                          </p:val>
                                        </p:tav>
                                        <p:tav tm="100000">
                                          <p:val>
                                            <p:strVal val="#ppt_w"/>
                                          </p:val>
                                        </p:tav>
                                      </p:tavLst>
                                    </p:anim>
                                    <p:anim calcmode="lin" valueType="num">
                                      <p:cBhvr>
                                        <p:cTn id="42" dur="1000" fill="hold"/>
                                        <p:tgtEl>
                                          <p:spTgt spid="16"/>
                                        </p:tgtEl>
                                        <p:attrNameLst>
                                          <p:attrName>ppt_h</p:attrName>
                                        </p:attrNameLst>
                                      </p:cBhvr>
                                      <p:tavLst>
                                        <p:tav tm="0">
                                          <p:val>
                                            <p:fltVal val="0"/>
                                          </p:val>
                                        </p:tav>
                                        <p:tav tm="100000">
                                          <p:val>
                                            <p:strVal val="#ppt_h"/>
                                          </p:val>
                                        </p:tav>
                                      </p:tavLst>
                                    </p:anim>
                                    <p:anim calcmode="lin" valueType="num">
                                      <p:cBhvr>
                                        <p:cTn id="43" dur="1000" fill="hold"/>
                                        <p:tgtEl>
                                          <p:spTgt spid="16"/>
                                        </p:tgtEl>
                                        <p:attrNameLst>
                                          <p:attrName>style.rotation</p:attrName>
                                        </p:attrNameLst>
                                      </p:cBhvr>
                                      <p:tavLst>
                                        <p:tav tm="0">
                                          <p:val>
                                            <p:fltVal val="90"/>
                                          </p:val>
                                        </p:tav>
                                        <p:tav tm="100000">
                                          <p:val>
                                            <p:fltVal val="0"/>
                                          </p:val>
                                        </p:tav>
                                      </p:tavLst>
                                    </p:anim>
                                    <p:animEffect transition="in" filter="fade">
                                      <p:cBhvr>
                                        <p:cTn id="44" dur="1000"/>
                                        <p:tgtEl>
                                          <p:spTgt spid="16"/>
                                        </p:tgtEl>
                                      </p:cBhvr>
                                    </p:animEffect>
                                  </p:childTnLst>
                                </p:cTn>
                              </p:par>
                            </p:childTnLst>
                          </p:cTn>
                        </p:par>
                        <p:par>
                          <p:cTn id="45" fill="hold">
                            <p:stCondLst>
                              <p:cond delay="4000"/>
                            </p:stCondLst>
                            <p:childTnLst>
                              <p:par>
                                <p:cTn id="46" presetID="31" presetClass="entr" presetSubtype="0" fill="hold"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1000" fill="hold"/>
                                        <p:tgtEl>
                                          <p:spTgt spid="15"/>
                                        </p:tgtEl>
                                        <p:attrNameLst>
                                          <p:attrName>ppt_w</p:attrName>
                                        </p:attrNameLst>
                                      </p:cBhvr>
                                      <p:tavLst>
                                        <p:tav tm="0">
                                          <p:val>
                                            <p:fltVal val="0"/>
                                          </p:val>
                                        </p:tav>
                                        <p:tav tm="100000">
                                          <p:val>
                                            <p:strVal val="#ppt_w"/>
                                          </p:val>
                                        </p:tav>
                                      </p:tavLst>
                                    </p:anim>
                                    <p:anim calcmode="lin" valueType="num">
                                      <p:cBhvr>
                                        <p:cTn id="49" dur="1000" fill="hold"/>
                                        <p:tgtEl>
                                          <p:spTgt spid="15"/>
                                        </p:tgtEl>
                                        <p:attrNameLst>
                                          <p:attrName>ppt_h</p:attrName>
                                        </p:attrNameLst>
                                      </p:cBhvr>
                                      <p:tavLst>
                                        <p:tav tm="0">
                                          <p:val>
                                            <p:fltVal val="0"/>
                                          </p:val>
                                        </p:tav>
                                        <p:tav tm="100000">
                                          <p:val>
                                            <p:strVal val="#ppt_h"/>
                                          </p:val>
                                        </p:tav>
                                      </p:tavLst>
                                    </p:anim>
                                    <p:anim calcmode="lin" valueType="num">
                                      <p:cBhvr>
                                        <p:cTn id="50" dur="1000" fill="hold"/>
                                        <p:tgtEl>
                                          <p:spTgt spid="15"/>
                                        </p:tgtEl>
                                        <p:attrNameLst>
                                          <p:attrName>style.rotation</p:attrName>
                                        </p:attrNameLst>
                                      </p:cBhvr>
                                      <p:tavLst>
                                        <p:tav tm="0">
                                          <p:val>
                                            <p:fltVal val="90"/>
                                          </p:val>
                                        </p:tav>
                                        <p:tav tm="100000">
                                          <p:val>
                                            <p:fltVal val="0"/>
                                          </p:val>
                                        </p:tav>
                                      </p:tavLst>
                                    </p:anim>
                                    <p:animEffect transition="in" filter="fade">
                                      <p:cBhvr>
                                        <p:cTn id="51" dur="1000"/>
                                        <p:tgtEl>
                                          <p:spTgt spid="15"/>
                                        </p:tgtEl>
                                      </p:cBhvr>
                                    </p:animEffect>
                                  </p:childTnLst>
                                </p:cTn>
                              </p:par>
                            </p:childTnLst>
                          </p:cTn>
                        </p:par>
                        <p:par>
                          <p:cTn id="52" fill="hold">
                            <p:stCondLst>
                              <p:cond delay="5000"/>
                            </p:stCondLst>
                            <p:childTnLst>
                              <p:par>
                                <p:cTn id="53" presetID="31" presetClass="entr" presetSubtype="0"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p:cTn id="55" dur="1000" fill="hold"/>
                                        <p:tgtEl>
                                          <p:spTgt spid="13"/>
                                        </p:tgtEl>
                                        <p:attrNameLst>
                                          <p:attrName>ppt_w</p:attrName>
                                        </p:attrNameLst>
                                      </p:cBhvr>
                                      <p:tavLst>
                                        <p:tav tm="0">
                                          <p:val>
                                            <p:fltVal val="0"/>
                                          </p:val>
                                        </p:tav>
                                        <p:tav tm="100000">
                                          <p:val>
                                            <p:strVal val="#ppt_w"/>
                                          </p:val>
                                        </p:tav>
                                      </p:tavLst>
                                    </p:anim>
                                    <p:anim calcmode="lin" valueType="num">
                                      <p:cBhvr>
                                        <p:cTn id="56" dur="1000" fill="hold"/>
                                        <p:tgtEl>
                                          <p:spTgt spid="13"/>
                                        </p:tgtEl>
                                        <p:attrNameLst>
                                          <p:attrName>ppt_h</p:attrName>
                                        </p:attrNameLst>
                                      </p:cBhvr>
                                      <p:tavLst>
                                        <p:tav tm="0">
                                          <p:val>
                                            <p:fltVal val="0"/>
                                          </p:val>
                                        </p:tav>
                                        <p:tav tm="100000">
                                          <p:val>
                                            <p:strVal val="#ppt_h"/>
                                          </p:val>
                                        </p:tav>
                                      </p:tavLst>
                                    </p:anim>
                                    <p:anim calcmode="lin" valueType="num">
                                      <p:cBhvr>
                                        <p:cTn id="57" dur="1000" fill="hold"/>
                                        <p:tgtEl>
                                          <p:spTgt spid="13"/>
                                        </p:tgtEl>
                                        <p:attrNameLst>
                                          <p:attrName>style.rotation</p:attrName>
                                        </p:attrNameLst>
                                      </p:cBhvr>
                                      <p:tavLst>
                                        <p:tav tm="0">
                                          <p:val>
                                            <p:fltVal val="90"/>
                                          </p:val>
                                        </p:tav>
                                        <p:tav tm="100000">
                                          <p:val>
                                            <p:fltVal val="0"/>
                                          </p:val>
                                        </p:tav>
                                      </p:tavLst>
                                    </p:anim>
                                    <p:animEffect transition="in" filter="fade">
                                      <p:cBhvr>
                                        <p:cTn id="58" dur="1000"/>
                                        <p:tgtEl>
                                          <p:spTgt spid="13"/>
                                        </p:tgtEl>
                                      </p:cBhvr>
                                    </p:animEffect>
                                  </p:childTnLst>
                                </p:cTn>
                              </p:par>
                            </p:childTnLst>
                          </p:cTn>
                        </p:par>
                        <p:par>
                          <p:cTn id="59" fill="hold">
                            <p:stCondLst>
                              <p:cond delay="6000"/>
                            </p:stCondLst>
                            <p:childTnLst>
                              <p:par>
                                <p:cTn id="60" presetID="31" presetClass="entr" presetSubtype="0" fill="hold" nodeType="after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p:cTn id="62" dur="1000" fill="hold"/>
                                        <p:tgtEl>
                                          <p:spTgt spid="14"/>
                                        </p:tgtEl>
                                        <p:attrNameLst>
                                          <p:attrName>ppt_w</p:attrName>
                                        </p:attrNameLst>
                                      </p:cBhvr>
                                      <p:tavLst>
                                        <p:tav tm="0">
                                          <p:val>
                                            <p:fltVal val="0"/>
                                          </p:val>
                                        </p:tav>
                                        <p:tav tm="100000">
                                          <p:val>
                                            <p:strVal val="#ppt_w"/>
                                          </p:val>
                                        </p:tav>
                                      </p:tavLst>
                                    </p:anim>
                                    <p:anim calcmode="lin" valueType="num">
                                      <p:cBhvr>
                                        <p:cTn id="63" dur="1000" fill="hold"/>
                                        <p:tgtEl>
                                          <p:spTgt spid="14"/>
                                        </p:tgtEl>
                                        <p:attrNameLst>
                                          <p:attrName>ppt_h</p:attrName>
                                        </p:attrNameLst>
                                      </p:cBhvr>
                                      <p:tavLst>
                                        <p:tav tm="0">
                                          <p:val>
                                            <p:fltVal val="0"/>
                                          </p:val>
                                        </p:tav>
                                        <p:tav tm="100000">
                                          <p:val>
                                            <p:strVal val="#ppt_h"/>
                                          </p:val>
                                        </p:tav>
                                      </p:tavLst>
                                    </p:anim>
                                    <p:anim calcmode="lin" valueType="num">
                                      <p:cBhvr>
                                        <p:cTn id="64" dur="1000" fill="hold"/>
                                        <p:tgtEl>
                                          <p:spTgt spid="14"/>
                                        </p:tgtEl>
                                        <p:attrNameLst>
                                          <p:attrName>style.rotation</p:attrName>
                                        </p:attrNameLst>
                                      </p:cBhvr>
                                      <p:tavLst>
                                        <p:tav tm="0">
                                          <p:val>
                                            <p:fltVal val="90"/>
                                          </p:val>
                                        </p:tav>
                                        <p:tav tm="100000">
                                          <p:val>
                                            <p:fltVal val="0"/>
                                          </p:val>
                                        </p:tav>
                                      </p:tavLst>
                                    </p:anim>
                                    <p:animEffect transition="in" filter="fade">
                                      <p:cBhvr>
                                        <p:cTn id="6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12" grpId="0" animBg="1"/>
      <p:bldP spid="51" grpId="0" animBg="1"/>
      <p:bldP spid="52" grpId="0"/>
      <p:bldP spid="5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a:extLst>
              <a:ext uri="{FF2B5EF4-FFF2-40B4-BE49-F238E27FC236}">
                <a16:creationId xmlns:a16="http://schemas.microsoft.com/office/drawing/2014/main" id="{2DE70343-904C-405E-9761-0DF956B6B183}"/>
              </a:ext>
            </a:extLst>
          </p:cNvPr>
          <p:cNvSpPr/>
          <p:nvPr/>
        </p:nvSpPr>
        <p:spPr>
          <a:xfrm>
            <a:off x="1250950" y="2463800"/>
            <a:ext cx="2857500" cy="2971800"/>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圆角 23">
            <a:extLst>
              <a:ext uri="{FF2B5EF4-FFF2-40B4-BE49-F238E27FC236}">
                <a16:creationId xmlns:a16="http://schemas.microsoft.com/office/drawing/2014/main" id="{A3A0522E-8CB9-4CB4-8C9A-C0A59194B535}"/>
              </a:ext>
            </a:extLst>
          </p:cNvPr>
          <p:cNvSpPr/>
          <p:nvPr/>
        </p:nvSpPr>
        <p:spPr>
          <a:xfrm>
            <a:off x="4667250" y="2463800"/>
            <a:ext cx="2857500" cy="2971800"/>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圆角 24">
            <a:extLst>
              <a:ext uri="{FF2B5EF4-FFF2-40B4-BE49-F238E27FC236}">
                <a16:creationId xmlns:a16="http://schemas.microsoft.com/office/drawing/2014/main" id="{DC3A354B-7A8F-4564-AD96-0152F2CE333B}"/>
              </a:ext>
            </a:extLst>
          </p:cNvPr>
          <p:cNvSpPr/>
          <p:nvPr/>
        </p:nvSpPr>
        <p:spPr>
          <a:xfrm>
            <a:off x="8083550" y="2463800"/>
            <a:ext cx="2857500" cy="2971800"/>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选题背景</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0" name="椭圆 9">
            <a:extLst>
              <a:ext uri="{FF2B5EF4-FFF2-40B4-BE49-F238E27FC236}">
                <a16:creationId xmlns:a16="http://schemas.microsoft.com/office/drawing/2014/main" id="{A5B1D14C-2E8C-4989-93A4-9C136EEE18BF}"/>
              </a:ext>
            </a:extLst>
          </p:cNvPr>
          <p:cNvSpPr/>
          <p:nvPr/>
        </p:nvSpPr>
        <p:spPr>
          <a:xfrm>
            <a:off x="2298700" y="2057400"/>
            <a:ext cx="7747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fontScale="92500"/>
          </a:bodyPr>
          <a:lstStyle/>
          <a:p>
            <a:pPr algn="ctr"/>
            <a:r>
              <a:rPr lang="en-US" altLang="zh-CN" sz="2400" b="1" dirty="0">
                <a:solidFill>
                  <a:schemeClr val="bg1"/>
                </a:solidFill>
                <a:cs typeface="+mn-ea"/>
                <a:sym typeface="+mn-lt"/>
              </a:rPr>
              <a:t>01</a:t>
            </a:r>
            <a:endParaRPr lang="zh-CN" altLang="en-US" sz="2400" b="1" dirty="0">
              <a:solidFill>
                <a:schemeClr val="bg1"/>
              </a:solidFill>
              <a:cs typeface="+mn-ea"/>
              <a:sym typeface="+mn-lt"/>
            </a:endParaRPr>
          </a:p>
        </p:txBody>
      </p:sp>
      <p:sp>
        <p:nvSpPr>
          <p:cNvPr id="20" name="椭圆 19">
            <a:extLst>
              <a:ext uri="{FF2B5EF4-FFF2-40B4-BE49-F238E27FC236}">
                <a16:creationId xmlns:a16="http://schemas.microsoft.com/office/drawing/2014/main" id="{13693BB0-3C2D-4F95-9C6E-544F7111E2D7}"/>
              </a:ext>
            </a:extLst>
          </p:cNvPr>
          <p:cNvSpPr/>
          <p:nvPr/>
        </p:nvSpPr>
        <p:spPr>
          <a:xfrm>
            <a:off x="5708650" y="2057400"/>
            <a:ext cx="7747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fontScale="92500"/>
          </a:bodyPr>
          <a:lstStyle/>
          <a:p>
            <a:pPr algn="ctr"/>
            <a:r>
              <a:rPr lang="en-US" altLang="zh-CN" sz="2400" b="1" dirty="0">
                <a:solidFill>
                  <a:schemeClr val="bg1"/>
                </a:solidFill>
                <a:cs typeface="+mn-ea"/>
                <a:sym typeface="+mn-lt"/>
              </a:rPr>
              <a:t>02</a:t>
            </a:r>
            <a:endParaRPr lang="zh-CN" altLang="en-US" sz="2400" b="1" dirty="0">
              <a:solidFill>
                <a:schemeClr val="bg1"/>
              </a:solidFill>
              <a:cs typeface="+mn-ea"/>
              <a:sym typeface="+mn-lt"/>
            </a:endParaRPr>
          </a:p>
        </p:txBody>
      </p:sp>
      <p:sp>
        <p:nvSpPr>
          <p:cNvPr id="23" name="椭圆 22">
            <a:extLst>
              <a:ext uri="{FF2B5EF4-FFF2-40B4-BE49-F238E27FC236}">
                <a16:creationId xmlns:a16="http://schemas.microsoft.com/office/drawing/2014/main" id="{6C4BBCA6-EDAE-4AB7-9B40-547C130A2F38}"/>
              </a:ext>
            </a:extLst>
          </p:cNvPr>
          <p:cNvSpPr/>
          <p:nvPr/>
        </p:nvSpPr>
        <p:spPr>
          <a:xfrm>
            <a:off x="9118600" y="2057400"/>
            <a:ext cx="7747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fontScale="92500"/>
          </a:bodyPr>
          <a:lstStyle/>
          <a:p>
            <a:pPr algn="ctr"/>
            <a:r>
              <a:rPr lang="en-US" altLang="zh-CN" sz="2400" b="1" dirty="0">
                <a:solidFill>
                  <a:schemeClr val="bg1"/>
                </a:solidFill>
                <a:cs typeface="+mn-ea"/>
                <a:sym typeface="+mn-lt"/>
              </a:rPr>
              <a:t>03</a:t>
            </a:r>
            <a:endParaRPr lang="zh-CN" altLang="en-US" sz="2400" b="1" dirty="0">
              <a:solidFill>
                <a:schemeClr val="bg1"/>
              </a:solidFill>
              <a:cs typeface="+mn-ea"/>
              <a:sym typeface="+mn-lt"/>
            </a:endParaRPr>
          </a:p>
        </p:txBody>
      </p:sp>
      <p:sp>
        <p:nvSpPr>
          <p:cNvPr id="27" name="矩形 26">
            <a:extLst>
              <a:ext uri="{FF2B5EF4-FFF2-40B4-BE49-F238E27FC236}">
                <a16:creationId xmlns:a16="http://schemas.microsoft.com/office/drawing/2014/main" id="{CE5E1738-420E-4C66-8BB5-B7C419C3801B}"/>
              </a:ext>
            </a:extLst>
          </p:cNvPr>
          <p:cNvSpPr/>
          <p:nvPr/>
        </p:nvSpPr>
        <p:spPr>
          <a:xfrm>
            <a:off x="2130763" y="3051859"/>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文本标题</a:t>
            </a:r>
          </a:p>
        </p:txBody>
      </p:sp>
      <p:sp>
        <p:nvSpPr>
          <p:cNvPr id="28" name="矩形 27">
            <a:extLst>
              <a:ext uri="{FF2B5EF4-FFF2-40B4-BE49-F238E27FC236}">
                <a16:creationId xmlns:a16="http://schemas.microsoft.com/office/drawing/2014/main" id="{6571F218-644D-499B-83D6-354548DCA7A9}"/>
              </a:ext>
            </a:extLst>
          </p:cNvPr>
          <p:cNvSpPr/>
          <p:nvPr/>
        </p:nvSpPr>
        <p:spPr>
          <a:xfrm>
            <a:off x="1587500" y="3632897"/>
            <a:ext cx="2209800" cy="106452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点击这里，输入您的文本文字，更改文字的颜色或者大小属性。</a:t>
            </a:r>
          </a:p>
        </p:txBody>
      </p:sp>
      <p:sp>
        <p:nvSpPr>
          <p:cNvPr id="29" name="矩形 28">
            <a:extLst>
              <a:ext uri="{FF2B5EF4-FFF2-40B4-BE49-F238E27FC236}">
                <a16:creationId xmlns:a16="http://schemas.microsoft.com/office/drawing/2014/main" id="{50864013-23EE-4216-A56F-ECB3925D519B}"/>
              </a:ext>
            </a:extLst>
          </p:cNvPr>
          <p:cNvSpPr/>
          <p:nvPr/>
        </p:nvSpPr>
        <p:spPr>
          <a:xfrm>
            <a:off x="5585163" y="3051859"/>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文本标题</a:t>
            </a:r>
          </a:p>
        </p:txBody>
      </p:sp>
      <p:sp>
        <p:nvSpPr>
          <p:cNvPr id="30" name="矩形 29">
            <a:extLst>
              <a:ext uri="{FF2B5EF4-FFF2-40B4-BE49-F238E27FC236}">
                <a16:creationId xmlns:a16="http://schemas.microsoft.com/office/drawing/2014/main" id="{AAFA1FBD-70AD-4B14-87CD-DB192FD12C97}"/>
              </a:ext>
            </a:extLst>
          </p:cNvPr>
          <p:cNvSpPr/>
          <p:nvPr/>
        </p:nvSpPr>
        <p:spPr>
          <a:xfrm>
            <a:off x="5041900" y="3632897"/>
            <a:ext cx="2209800" cy="106452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点击这里，输入您的文本文字，更改文字的颜色或者大小属性。</a:t>
            </a:r>
          </a:p>
        </p:txBody>
      </p:sp>
      <p:sp>
        <p:nvSpPr>
          <p:cNvPr id="31" name="矩形 30">
            <a:extLst>
              <a:ext uri="{FF2B5EF4-FFF2-40B4-BE49-F238E27FC236}">
                <a16:creationId xmlns:a16="http://schemas.microsoft.com/office/drawing/2014/main" id="{29800A65-DF9D-4AFA-99AE-429692932A36}"/>
              </a:ext>
            </a:extLst>
          </p:cNvPr>
          <p:cNvSpPr/>
          <p:nvPr/>
        </p:nvSpPr>
        <p:spPr>
          <a:xfrm>
            <a:off x="8937963" y="3051859"/>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cs typeface="+mn-ea"/>
                <a:sym typeface="+mn-lt"/>
              </a:rPr>
              <a:t>文本标题</a:t>
            </a:r>
          </a:p>
        </p:txBody>
      </p:sp>
      <p:sp>
        <p:nvSpPr>
          <p:cNvPr id="32" name="矩形 31">
            <a:extLst>
              <a:ext uri="{FF2B5EF4-FFF2-40B4-BE49-F238E27FC236}">
                <a16:creationId xmlns:a16="http://schemas.microsoft.com/office/drawing/2014/main" id="{975FE451-978C-493E-8B36-7CBF4CEA7BEF}"/>
              </a:ext>
            </a:extLst>
          </p:cNvPr>
          <p:cNvSpPr/>
          <p:nvPr/>
        </p:nvSpPr>
        <p:spPr>
          <a:xfrm>
            <a:off x="8394700" y="3632897"/>
            <a:ext cx="2209800" cy="106452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cs typeface="+mn-ea"/>
                <a:sym typeface="+mn-lt"/>
              </a:rPr>
              <a:t>点击这里，输入您的文本文字，更改文字的颜色或者大小属性。</a:t>
            </a:r>
          </a:p>
        </p:txBody>
      </p:sp>
      <p:grpSp>
        <p:nvGrpSpPr>
          <p:cNvPr id="41" name="组合 40">
            <a:extLst>
              <a:ext uri="{FF2B5EF4-FFF2-40B4-BE49-F238E27FC236}">
                <a16:creationId xmlns:a16="http://schemas.microsoft.com/office/drawing/2014/main" id="{0DE22F44-5476-4BA0-9DF4-B89F3667770D}"/>
              </a:ext>
            </a:extLst>
          </p:cNvPr>
          <p:cNvGrpSpPr/>
          <p:nvPr/>
        </p:nvGrpSpPr>
        <p:grpSpPr>
          <a:xfrm>
            <a:off x="4279900" y="3162300"/>
            <a:ext cx="279400" cy="1003300"/>
            <a:chOff x="863600" y="3403600"/>
            <a:chExt cx="203200" cy="1460500"/>
          </a:xfrm>
        </p:grpSpPr>
        <p:cxnSp>
          <p:nvCxnSpPr>
            <p:cNvPr id="42" name="直接连接符 41">
              <a:extLst>
                <a:ext uri="{FF2B5EF4-FFF2-40B4-BE49-F238E27FC236}">
                  <a16:creationId xmlns:a16="http://schemas.microsoft.com/office/drawing/2014/main" id="{2538940A-F29D-4D51-B40D-B77BAF5C5544}"/>
                </a:ext>
              </a:extLst>
            </p:cNvPr>
            <p:cNvCxnSpPr>
              <a:cxnSpLocks/>
            </p:cNvCxnSpPr>
            <p:nvPr/>
          </p:nvCxnSpPr>
          <p:spPr>
            <a:xfrm>
              <a:off x="990600" y="3403600"/>
              <a:ext cx="0" cy="4064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43" name="直接连接符 42">
              <a:extLst>
                <a:ext uri="{FF2B5EF4-FFF2-40B4-BE49-F238E27FC236}">
                  <a16:creationId xmlns:a16="http://schemas.microsoft.com/office/drawing/2014/main" id="{2708EED4-D9A4-4784-B599-2866171503E5}"/>
                </a:ext>
              </a:extLst>
            </p:cNvPr>
            <p:cNvCxnSpPr>
              <a:cxnSpLocks/>
            </p:cNvCxnSpPr>
            <p:nvPr/>
          </p:nvCxnSpPr>
          <p:spPr>
            <a:xfrm>
              <a:off x="1066800" y="4178300"/>
              <a:ext cx="0" cy="317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44" name="直接连接符 43">
              <a:extLst>
                <a:ext uri="{FF2B5EF4-FFF2-40B4-BE49-F238E27FC236}">
                  <a16:creationId xmlns:a16="http://schemas.microsoft.com/office/drawing/2014/main" id="{A1E6C627-E951-411E-801B-9F564C54BDE6}"/>
                </a:ext>
              </a:extLst>
            </p:cNvPr>
            <p:cNvCxnSpPr>
              <a:cxnSpLocks/>
            </p:cNvCxnSpPr>
            <p:nvPr/>
          </p:nvCxnSpPr>
          <p:spPr>
            <a:xfrm>
              <a:off x="863600" y="4038600"/>
              <a:ext cx="0" cy="825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45" name="组合 44">
            <a:extLst>
              <a:ext uri="{FF2B5EF4-FFF2-40B4-BE49-F238E27FC236}">
                <a16:creationId xmlns:a16="http://schemas.microsoft.com/office/drawing/2014/main" id="{D28C9C92-1290-465C-83D1-CB9DBF24021B}"/>
              </a:ext>
            </a:extLst>
          </p:cNvPr>
          <p:cNvGrpSpPr/>
          <p:nvPr/>
        </p:nvGrpSpPr>
        <p:grpSpPr>
          <a:xfrm>
            <a:off x="7708900" y="3162300"/>
            <a:ext cx="279400" cy="1003300"/>
            <a:chOff x="863600" y="3403600"/>
            <a:chExt cx="203200" cy="1460500"/>
          </a:xfrm>
        </p:grpSpPr>
        <p:cxnSp>
          <p:nvCxnSpPr>
            <p:cNvPr id="46" name="直接连接符 45">
              <a:extLst>
                <a:ext uri="{FF2B5EF4-FFF2-40B4-BE49-F238E27FC236}">
                  <a16:creationId xmlns:a16="http://schemas.microsoft.com/office/drawing/2014/main" id="{4FCC5F51-A501-421F-94E3-29483600F289}"/>
                </a:ext>
              </a:extLst>
            </p:cNvPr>
            <p:cNvCxnSpPr>
              <a:cxnSpLocks/>
            </p:cNvCxnSpPr>
            <p:nvPr/>
          </p:nvCxnSpPr>
          <p:spPr>
            <a:xfrm>
              <a:off x="990600" y="3403600"/>
              <a:ext cx="0" cy="4064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47" name="直接连接符 46">
              <a:extLst>
                <a:ext uri="{FF2B5EF4-FFF2-40B4-BE49-F238E27FC236}">
                  <a16:creationId xmlns:a16="http://schemas.microsoft.com/office/drawing/2014/main" id="{B0BD54CA-2D04-4350-A859-8CB359066FA5}"/>
                </a:ext>
              </a:extLst>
            </p:cNvPr>
            <p:cNvCxnSpPr>
              <a:cxnSpLocks/>
            </p:cNvCxnSpPr>
            <p:nvPr/>
          </p:nvCxnSpPr>
          <p:spPr>
            <a:xfrm>
              <a:off x="1066800" y="4178300"/>
              <a:ext cx="0" cy="317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48" name="直接连接符 47">
              <a:extLst>
                <a:ext uri="{FF2B5EF4-FFF2-40B4-BE49-F238E27FC236}">
                  <a16:creationId xmlns:a16="http://schemas.microsoft.com/office/drawing/2014/main" id="{395445BA-D536-46B4-8392-10857AF26B28}"/>
                </a:ext>
              </a:extLst>
            </p:cNvPr>
            <p:cNvCxnSpPr>
              <a:cxnSpLocks/>
            </p:cNvCxnSpPr>
            <p:nvPr/>
          </p:nvCxnSpPr>
          <p:spPr>
            <a:xfrm>
              <a:off x="863600" y="4038600"/>
              <a:ext cx="0" cy="825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73860132"/>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par>
                          <p:cTn id="32" fill="hold">
                            <p:stCondLst>
                              <p:cond delay="2000"/>
                            </p:stCondLst>
                            <p:childTnLst>
                              <p:par>
                                <p:cTn id="33" presetID="53" presetClass="entr" presetSubtype="16"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fltVal val="0"/>
                                          </p:val>
                                        </p:tav>
                                        <p:tav tm="100000">
                                          <p:val>
                                            <p:strVal val="#ppt_w"/>
                                          </p:val>
                                        </p:tav>
                                      </p:tavLst>
                                    </p:anim>
                                    <p:anim calcmode="lin" valueType="num">
                                      <p:cBhvr>
                                        <p:cTn id="36" dur="500" fill="hold"/>
                                        <p:tgtEl>
                                          <p:spTgt spid="20"/>
                                        </p:tgtEl>
                                        <p:attrNameLst>
                                          <p:attrName>ppt_h</p:attrName>
                                        </p:attrNameLst>
                                      </p:cBhvr>
                                      <p:tavLst>
                                        <p:tav tm="0">
                                          <p:val>
                                            <p:fltVal val="0"/>
                                          </p:val>
                                        </p:tav>
                                        <p:tav tm="100000">
                                          <p:val>
                                            <p:strVal val="#ppt_h"/>
                                          </p:val>
                                        </p:tav>
                                      </p:tavLst>
                                    </p:anim>
                                    <p:animEffect transition="in" filter="fade">
                                      <p:cBhvr>
                                        <p:cTn id="37" dur="500"/>
                                        <p:tgtEl>
                                          <p:spTgt spid="20"/>
                                        </p:tgtEl>
                                      </p:cBhvr>
                                    </p:animEffect>
                                  </p:childTnLst>
                                </p:cTn>
                              </p:par>
                            </p:childTnLst>
                          </p:cTn>
                        </p:par>
                        <p:par>
                          <p:cTn id="38" fill="hold">
                            <p:stCondLst>
                              <p:cond delay="2500"/>
                            </p:stCondLst>
                            <p:childTnLst>
                              <p:par>
                                <p:cTn id="39" presetID="53" presetClass="entr" presetSubtype="16"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p:cTn id="41" dur="500" fill="hold"/>
                                        <p:tgtEl>
                                          <p:spTgt spid="24"/>
                                        </p:tgtEl>
                                        <p:attrNameLst>
                                          <p:attrName>ppt_w</p:attrName>
                                        </p:attrNameLst>
                                      </p:cBhvr>
                                      <p:tavLst>
                                        <p:tav tm="0">
                                          <p:val>
                                            <p:fltVal val="0"/>
                                          </p:val>
                                        </p:tav>
                                        <p:tav tm="100000">
                                          <p:val>
                                            <p:strVal val="#ppt_w"/>
                                          </p:val>
                                        </p:tav>
                                      </p:tavLst>
                                    </p:anim>
                                    <p:anim calcmode="lin" valueType="num">
                                      <p:cBhvr>
                                        <p:cTn id="42" dur="500" fill="hold"/>
                                        <p:tgtEl>
                                          <p:spTgt spid="24"/>
                                        </p:tgtEl>
                                        <p:attrNameLst>
                                          <p:attrName>ppt_h</p:attrName>
                                        </p:attrNameLst>
                                      </p:cBhvr>
                                      <p:tavLst>
                                        <p:tav tm="0">
                                          <p:val>
                                            <p:fltVal val="0"/>
                                          </p:val>
                                        </p:tav>
                                        <p:tav tm="100000">
                                          <p:val>
                                            <p:strVal val="#ppt_h"/>
                                          </p:val>
                                        </p:tav>
                                      </p:tavLst>
                                    </p:anim>
                                    <p:animEffect transition="in" filter="fade">
                                      <p:cBhvr>
                                        <p:cTn id="43" dur="500"/>
                                        <p:tgtEl>
                                          <p:spTgt spid="24"/>
                                        </p:tgtEl>
                                      </p:cBhvr>
                                    </p:animEffect>
                                  </p:childTnLst>
                                </p:cTn>
                              </p:par>
                            </p:childTnLst>
                          </p:cTn>
                        </p:par>
                        <p:par>
                          <p:cTn id="44" fill="hold">
                            <p:stCondLst>
                              <p:cond delay="3000"/>
                            </p:stCondLst>
                            <p:childTnLst>
                              <p:par>
                                <p:cTn id="45" presetID="53" presetClass="entr" presetSubtype="16"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Effect transition="in" filter="fade">
                                      <p:cBhvr>
                                        <p:cTn id="49" dur="500"/>
                                        <p:tgtEl>
                                          <p:spTgt spid="23"/>
                                        </p:tgtEl>
                                      </p:cBhvr>
                                    </p:animEffect>
                                  </p:childTnLst>
                                </p:cTn>
                              </p:par>
                            </p:childTnLst>
                          </p:cTn>
                        </p:par>
                        <p:par>
                          <p:cTn id="50" fill="hold">
                            <p:stCondLst>
                              <p:cond delay="3500"/>
                            </p:stCondLst>
                            <p:childTnLst>
                              <p:par>
                                <p:cTn id="51" presetID="53" presetClass="entr" presetSubtype="16"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anim calcmode="lin" valueType="num">
                                      <p:cBhvr>
                                        <p:cTn id="60" dur="500" fill="hold"/>
                                        <p:tgtEl>
                                          <p:spTgt spid="27"/>
                                        </p:tgtEl>
                                        <p:attrNameLst>
                                          <p:attrName>ppt_w</p:attrName>
                                        </p:attrNameLst>
                                      </p:cBhvr>
                                      <p:tavLst>
                                        <p:tav tm="0">
                                          <p:val>
                                            <p:fltVal val="0"/>
                                          </p:val>
                                        </p:tav>
                                        <p:tav tm="100000">
                                          <p:val>
                                            <p:strVal val="#ppt_w"/>
                                          </p:val>
                                        </p:tav>
                                      </p:tavLst>
                                    </p:anim>
                                    <p:anim calcmode="lin" valueType="num">
                                      <p:cBhvr>
                                        <p:cTn id="61" dur="500" fill="hold"/>
                                        <p:tgtEl>
                                          <p:spTgt spid="27"/>
                                        </p:tgtEl>
                                        <p:attrNameLst>
                                          <p:attrName>ppt_h</p:attrName>
                                        </p:attrNameLst>
                                      </p:cBhvr>
                                      <p:tavLst>
                                        <p:tav tm="0">
                                          <p:val>
                                            <p:fltVal val="0"/>
                                          </p:val>
                                        </p:tav>
                                        <p:tav tm="100000">
                                          <p:val>
                                            <p:strVal val="#ppt_h"/>
                                          </p:val>
                                        </p:tav>
                                      </p:tavLst>
                                    </p:anim>
                                    <p:animEffect transition="in" filter="fade">
                                      <p:cBhvr>
                                        <p:cTn id="62" dur="500"/>
                                        <p:tgtEl>
                                          <p:spTgt spid="27"/>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anim calcmode="lin" valueType="num">
                                      <p:cBhvr>
                                        <p:cTn id="65" dur="500" fill="hold"/>
                                        <p:tgtEl>
                                          <p:spTgt spid="28"/>
                                        </p:tgtEl>
                                        <p:attrNameLst>
                                          <p:attrName>ppt_w</p:attrName>
                                        </p:attrNameLst>
                                      </p:cBhvr>
                                      <p:tavLst>
                                        <p:tav tm="0">
                                          <p:val>
                                            <p:fltVal val="0"/>
                                          </p:val>
                                        </p:tav>
                                        <p:tav tm="100000">
                                          <p:val>
                                            <p:strVal val="#ppt_w"/>
                                          </p:val>
                                        </p:tav>
                                      </p:tavLst>
                                    </p:anim>
                                    <p:anim calcmode="lin" valueType="num">
                                      <p:cBhvr>
                                        <p:cTn id="66" dur="500" fill="hold"/>
                                        <p:tgtEl>
                                          <p:spTgt spid="28"/>
                                        </p:tgtEl>
                                        <p:attrNameLst>
                                          <p:attrName>ppt_h</p:attrName>
                                        </p:attrNameLst>
                                      </p:cBhvr>
                                      <p:tavLst>
                                        <p:tav tm="0">
                                          <p:val>
                                            <p:fltVal val="0"/>
                                          </p:val>
                                        </p:tav>
                                        <p:tav tm="100000">
                                          <p:val>
                                            <p:strVal val="#ppt_h"/>
                                          </p:val>
                                        </p:tav>
                                      </p:tavLst>
                                    </p:anim>
                                    <p:animEffect transition="in" filter="fade">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grpId="0" nodeType="clickEffect">
                                  <p:stCondLst>
                                    <p:cond delay="0"/>
                                  </p:stCondLst>
                                  <p:childTnLst>
                                    <p:set>
                                      <p:cBhvr>
                                        <p:cTn id="71" dur="1" fill="hold">
                                          <p:stCondLst>
                                            <p:cond delay="0"/>
                                          </p:stCondLst>
                                        </p:cTn>
                                        <p:tgtEl>
                                          <p:spTgt spid="29"/>
                                        </p:tgtEl>
                                        <p:attrNameLst>
                                          <p:attrName>style.visibility</p:attrName>
                                        </p:attrNameLst>
                                      </p:cBhvr>
                                      <p:to>
                                        <p:strVal val="visible"/>
                                      </p:to>
                                    </p:set>
                                    <p:anim calcmode="lin" valueType="num">
                                      <p:cBhvr>
                                        <p:cTn id="72" dur="500" fill="hold"/>
                                        <p:tgtEl>
                                          <p:spTgt spid="29"/>
                                        </p:tgtEl>
                                        <p:attrNameLst>
                                          <p:attrName>ppt_w</p:attrName>
                                        </p:attrNameLst>
                                      </p:cBhvr>
                                      <p:tavLst>
                                        <p:tav tm="0">
                                          <p:val>
                                            <p:fltVal val="0"/>
                                          </p:val>
                                        </p:tav>
                                        <p:tav tm="100000">
                                          <p:val>
                                            <p:strVal val="#ppt_w"/>
                                          </p:val>
                                        </p:tav>
                                      </p:tavLst>
                                    </p:anim>
                                    <p:anim calcmode="lin" valueType="num">
                                      <p:cBhvr>
                                        <p:cTn id="73" dur="500" fill="hold"/>
                                        <p:tgtEl>
                                          <p:spTgt spid="29"/>
                                        </p:tgtEl>
                                        <p:attrNameLst>
                                          <p:attrName>ppt_h</p:attrName>
                                        </p:attrNameLst>
                                      </p:cBhvr>
                                      <p:tavLst>
                                        <p:tav tm="0">
                                          <p:val>
                                            <p:fltVal val="0"/>
                                          </p:val>
                                        </p:tav>
                                        <p:tav tm="100000">
                                          <p:val>
                                            <p:strVal val="#ppt_h"/>
                                          </p:val>
                                        </p:tav>
                                      </p:tavLst>
                                    </p:anim>
                                    <p:animEffect transition="in" filter="fade">
                                      <p:cBhvr>
                                        <p:cTn id="74" dur="500"/>
                                        <p:tgtEl>
                                          <p:spTgt spid="29"/>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anim calcmode="lin" valueType="num">
                                      <p:cBhvr>
                                        <p:cTn id="77" dur="500" fill="hold"/>
                                        <p:tgtEl>
                                          <p:spTgt spid="30"/>
                                        </p:tgtEl>
                                        <p:attrNameLst>
                                          <p:attrName>ppt_w</p:attrName>
                                        </p:attrNameLst>
                                      </p:cBhvr>
                                      <p:tavLst>
                                        <p:tav tm="0">
                                          <p:val>
                                            <p:fltVal val="0"/>
                                          </p:val>
                                        </p:tav>
                                        <p:tav tm="100000">
                                          <p:val>
                                            <p:strVal val="#ppt_w"/>
                                          </p:val>
                                        </p:tav>
                                      </p:tavLst>
                                    </p:anim>
                                    <p:anim calcmode="lin" valueType="num">
                                      <p:cBhvr>
                                        <p:cTn id="78" dur="500" fill="hold"/>
                                        <p:tgtEl>
                                          <p:spTgt spid="30"/>
                                        </p:tgtEl>
                                        <p:attrNameLst>
                                          <p:attrName>ppt_h</p:attrName>
                                        </p:attrNameLst>
                                      </p:cBhvr>
                                      <p:tavLst>
                                        <p:tav tm="0">
                                          <p:val>
                                            <p:fltVal val="0"/>
                                          </p:val>
                                        </p:tav>
                                        <p:tav tm="100000">
                                          <p:val>
                                            <p:strVal val="#ppt_h"/>
                                          </p:val>
                                        </p:tav>
                                      </p:tavLst>
                                    </p:anim>
                                    <p:animEffect transition="in" filter="fade">
                                      <p:cBhvr>
                                        <p:cTn id="79" dur="500"/>
                                        <p:tgtEl>
                                          <p:spTgt spid="30"/>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fill="hold"/>
                                        <p:tgtEl>
                                          <p:spTgt spid="31"/>
                                        </p:tgtEl>
                                        <p:attrNameLst>
                                          <p:attrName>ppt_w</p:attrName>
                                        </p:attrNameLst>
                                      </p:cBhvr>
                                      <p:tavLst>
                                        <p:tav tm="0">
                                          <p:val>
                                            <p:fltVal val="0"/>
                                          </p:val>
                                        </p:tav>
                                        <p:tav tm="100000">
                                          <p:val>
                                            <p:strVal val="#ppt_w"/>
                                          </p:val>
                                        </p:tav>
                                      </p:tavLst>
                                    </p:anim>
                                    <p:anim calcmode="lin" valueType="num">
                                      <p:cBhvr>
                                        <p:cTn id="85" dur="500" fill="hold"/>
                                        <p:tgtEl>
                                          <p:spTgt spid="31"/>
                                        </p:tgtEl>
                                        <p:attrNameLst>
                                          <p:attrName>ppt_h</p:attrName>
                                        </p:attrNameLst>
                                      </p:cBhvr>
                                      <p:tavLst>
                                        <p:tav tm="0">
                                          <p:val>
                                            <p:fltVal val="0"/>
                                          </p:val>
                                        </p:tav>
                                        <p:tav tm="100000">
                                          <p:val>
                                            <p:strVal val="#ppt_h"/>
                                          </p:val>
                                        </p:tav>
                                      </p:tavLst>
                                    </p:anim>
                                    <p:animEffect transition="in" filter="fade">
                                      <p:cBhvr>
                                        <p:cTn id="86" dur="500"/>
                                        <p:tgtEl>
                                          <p:spTgt spid="31"/>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32"/>
                                        </p:tgtEl>
                                        <p:attrNameLst>
                                          <p:attrName>style.visibility</p:attrName>
                                        </p:attrNameLst>
                                      </p:cBhvr>
                                      <p:to>
                                        <p:strVal val="visible"/>
                                      </p:to>
                                    </p:set>
                                    <p:anim calcmode="lin" valueType="num">
                                      <p:cBhvr>
                                        <p:cTn id="89" dur="500" fill="hold"/>
                                        <p:tgtEl>
                                          <p:spTgt spid="32"/>
                                        </p:tgtEl>
                                        <p:attrNameLst>
                                          <p:attrName>ppt_w</p:attrName>
                                        </p:attrNameLst>
                                      </p:cBhvr>
                                      <p:tavLst>
                                        <p:tav tm="0">
                                          <p:val>
                                            <p:fltVal val="0"/>
                                          </p:val>
                                        </p:tav>
                                        <p:tav tm="100000">
                                          <p:val>
                                            <p:strVal val="#ppt_w"/>
                                          </p:val>
                                        </p:tav>
                                      </p:tavLst>
                                    </p:anim>
                                    <p:anim calcmode="lin" valueType="num">
                                      <p:cBhvr>
                                        <p:cTn id="90" dur="500" fill="hold"/>
                                        <p:tgtEl>
                                          <p:spTgt spid="32"/>
                                        </p:tgtEl>
                                        <p:attrNameLst>
                                          <p:attrName>ppt_h</p:attrName>
                                        </p:attrNameLst>
                                      </p:cBhvr>
                                      <p:tavLst>
                                        <p:tav tm="0">
                                          <p:val>
                                            <p:fltVal val="0"/>
                                          </p:val>
                                        </p:tav>
                                        <p:tav tm="100000">
                                          <p:val>
                                            <p:strVal val="#ppt_h"/>
                                          </p:val>
                                        </p:tav>
                                      </p:tavLst>
                                    </p:anim>
                                    <p:animEffect transition="in" filter="fade">
                                      <p:cBhvr>
                                        <p:cTn id="91" dur="500"/>
                                        <p:tgtEl>
                                          <p:spTgt spid="32"/>
                                        </p:tgtEl>
                                      </p:cBhvr>
                                    </p:animEffect>
                                  </p:childTnLst>
                                </p:cTn>
                              </p:par>
                            </p:childTnLst>
                          </p:cTn>
                        </p:par>
                        <p:par>
                          <p:cTn id="92" fill="hold">
                            <p:stCondLst>
                              <p:cond delay="500"/>
                            </p:stCondLst>
                            <p:childTnLst>
                              <p:par>
                                <p:cTn id="93" presetID="42" presetClass="entr" presetSubtype="0" fill="hold" nodeType="after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fade">
                                      <p:cBhvr>
                                        <p:cTn id="95" dur="1000"/>
                                        <p:tgtEl>
                                          <p:spTgt spid="41"/>
                                        </p:tgtEl>
                                      </p:cBhvr>
                                    </p:animEffect>
                                    <p:anim calcmode="lin" valueType="num">
                                      <p:cBhvr>
                                        <p:cTn id="96" dur="1000" fill="hold"/>
                                        <p:tgtEl>
                                          <p:spTgt spid="41"/>
                                        </p:tgtEl>
                                        <p:attrNameLst>
                                          <p:attrName>ppt_x</p:attrName>
                                        </p:attrNameLst>
                                      </p:cBhvr>
                                      <p:tavLst>
                                        <p:tav tm="0">
                                          <p:val>
                                            <p:strVal val="#ppt_x"/>
                                          </p:val>
                                        </p:tav>
                                        <p:tav tm="100000">
                                          <p:val>
                                            <p:strVal val="#ppt_x"/>
                                          </p:val>
                                        </p:tav>
                                      </p:tavLst>
                                    </p:anim>
                                    <p:anim calcmode="lin" valueType="num">
                                      <p:cBhvr>
                                        <p:cTn id="97" dur="1000" fill="hold"/>
                                        <p:tgtEl>
                                          <p:spTgt spid="41"/>
                                        </p:tgtEl>
                                        <p:attrNameLst>
                                          <p:attrName>ppt_y</p:attrName>
                                        </p:attrNameLst>
                                      </p:cBhvr>
                                      <p:tavLst>
                                        <p:tav tm="0">
                                          <p:val>
                                            <p:strVal val="#ppt_y+.1"/>
                                          </p:val>
                                        </p:tav>
                                        <p:tav tm="100000">
                                          <p:val>
                                            <p:strVal val="#ppt_y"/>
                                          </p:val>
                                        </p:tav>
                                      </p:tavLst>
                                    </p:anim>
                                  </p:childTnLst>
                                </p:cTn>
                              </p:par>
                            </p:childTnLst>
                          </p:cTn>
                        </p:par>
                        <p:par>
                          <p:cTn id="98" fill="hold">
                            <p:stCondLst>
                              <p:cond delay="1500"/>
                            </p:stCondLst>
                            <p:childTnLst>
                              <p:par>
                                <p:cTn id="99" presetID="42" presetClass="entr" presetSubtype="0" fill="hold" nodeType="afterEffect">
                                  <p:stCondLst>
                                    <p:cond delay="0"/>
                                  </p:stCondLst>
                                  <p:childTnLst>
                                    <p:set>
                                      <p:cBhvr>
                                        <p:cTn id="100" dur="1" fill="hold">
                                          <p:stCondLst>
                                            <p:cond delay="0"/>
                                          </p:stCondLst>
                                        </p:cTn>
                                        <p:tgtEl>
                                          <p:spTgt spid="45"/>
                                        </p:tgtEl>
                                        <p:attrNameLst>
                                          <p:attrName>style.visibility</p:attrName>
                                        </p:attrNameLst>
                                      </p:cBhvr>
                                      <p:to>
                                        <p:strVal val="visible"/>
                                      </p:to>
                                    </p:set>
                                    <p:animEffect transition="in" filter="fade">
                                      <p:cBhvr>
                                        <p:cTn id="101" dur="1000"/>
                                        <p:tgtEl>
                                          <p:spTgt spid="45"/>
                                        </p:tgtEl>
                                      </p:cBhvr>
                                    </p:animEffect>
                                    <p:anim calcmode="lin" valueType="num">
                                      <p:cBhvr>
                                        <p:cTn id="102" dur="1000" fill="hold"/>
                                        <p:tgtEl>
                                          <p:spTgt spid="45"/>
                                        </p:tgtEl>
                                        <p:attrNameLst>
                                          <p:attrName>ppt_x</p:attrName>
                                        </p:attrNameLst>
                                      </p:cBhvr>
                                      <p:tavLst>
                                        <p:tav tm="0">
                                          <p:val>
                                            <p:strVal val="#ppt_x"/>
                                          </p:val>
                                        </p:tav>
                                        <p:tav tm="100000">
                                          <p:val>
                                            <p:strVal val="#ppt_x"/>
                                          </p:val>
                                        </p:tav>
                                      </p:tavLst>
                                    </p:anim>
                                    <p:anim calcmode="lin" valueType="num">
                                      <p:cBhvr>
                                        <p:cTn id="103"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4" grpId="0" animBg="1"/>
      <p:bldP spid="25" grpId="0" animBg="1"/>
      <p:bldP spid="17" grpId="0"/>
      <p:bldP spid="33" grpId="0"/>
      <p:bldP spid="10" grpId="0" animBg="1"/>
      <p:bldP spid="20" grpId="0" animBg="1"/>
      <p:bldP spid="23" grpId="0" animBg="1"/>
      <p:bldP spid="27" grpId="0"/>
      <p:bldP spid="28" grpId="0"/>
      <p:bldP spid="29" grpId="0"/>
      <p:bldP spid="30" grpId="0"/>
      <p:bldP spid="31"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结果分析</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0" name="矩形 9">
            <a:extLst>
              <a:ext uri="{FF2B5EF4-FFF2-40B4-BE49-F238E27FC236}">
                <a16:creationId xmlns:a16="http://schemas.microsoft.com/office/drawing/2014/main" id="{5C79E20E-E911-4AEC-BE25-AE668E550E03}"/>
              </a:ext>
            </a:extLst>
          </p:cNvPr>
          <p:cNvSpPr/>
          <p:nvPr/>
        </p:nvSpPr>
        <p:spPr>
          <a:xfrm>
            <a:off x="698500" y="1816100"/>
            <a:ext cx="7518400" cy="3594096"/>
          </a:xfrm>
          <a:prstGeom prst="rect">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a:extLst>
              <a:ext uri="{FF2B5EF4-FFF2-40B4-BE49-F238E27FC236}">
                <a16:creationId xmlns:a16="http://schemas.microsoft.com/office/drawing/2014/main" id="{50467D9D-9604-4110-8E05-0C95D58A574D}"/>
              </a:ext>
            </a:extLst>
          </p:cNvPr>
          <p:cNvSpPr/>
          <p:nvPr/>
        </p:nvSpPr>
        <p:spPr>
          <a:xfrm>
            <a:off x="8394700" y="1816100"/>
            <a:ext cx="3098800" cy="3594096"/>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1" name="组合 10">
            <a:extLst>
              <a:ext uri="{FF2B5EF4-FFF2-40B4-BE49-F238E27FC236}">
                <a16:creationId xmlns:a16="http://schemas.microsoft.com/office/drawing/2014/main" id="{6B14DE51-589F-40D2-8136-1231E7890F8C}"/>
              </a:ext>
            </a:extLst>
          </p:cNvPr>
          <p:cNvGrpSpPr/>
          <p:nvPr/>
        </p:nvGrpSpPr>
        <p:grpSpPr>
          <a:xfrm>
            <a:off x="1295400" y="2454959"/>
            <a:ext cx="2806700" cy="1543960"/>
            <a:chOff x="1587500" y="3051859"/>
            <a:chExt cx="2806700" cy="1543960"/>
          </a:xfrm>
        </p:grpSpPr>
        <p:sp>
          <p:nvSpPr>
            <p:cNvPr id="16" name="矩形 15">
              <a:extLst>
                <a:ext uri="{FF2B5EF4-FFF2-40B4-BE49-F238E27FC236}">
                  <a16:creationId xmlns:a16="http://schemas.microsoft.com/office/drawing/2014/main" id="{14784D60-EB58-4A6A-A2D3-212774ABFDBA}"/>
                </a:ext>
              </a:extLst>
            </p:cNvPr>
            <p:cNvSpPr/>
            <p:nvPr/>
          </p:nvSpPr>
          <p:spPr>
            <a:xfrm>
              <a:off x="1587500" y="3051859"/>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cs typeface="+mn-ea"/>
                  <a:sym typeface="+mn-lt"/>
                </a:rPr>
                <a:t>文本标题</a:t>
              </a:r>
            </a:p>
          </p:txBody>
        </p:sp>
        <p:sp>
          <p:nvSpPr>
            <p:cNvPr id="18" name="矩形 17">
              <a:extLst>
                <a:ext uri="{FF2B5EF4-FFF2-40B4-BE49-F238E27FC236}">
                  <a16:creationId xmlns:a16="http://schemas.microsoft.com/office/drawing/2014/main" id="{A9E54A37-6336-42FD-87FE-FD5DD857D6BF}"/>
                </a:ext>
              </a:extLst>
            </p:cNvPr>
            <p:cNvSpPr/>
            <p:nvPr/>
          </p:nvSpPr>
          <p:spPr>
            <a:xfrm>
              <a:off x="1587500" y="3531297"/>
              <a:ext cx="2806700" cy="106452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bg1"/>
                  </a:solidFill>
                  <a:cs typeface="+mn-ea"/>
                  <a:sym typeface="+mn-lt"/>
                </a:rPr>
                <a:t>点击这里，输入您的文本文字，更改文字的颜色或者大小属性。</a:t>
              </a:r>
            </a:p>
          </p:txBody>
        </p:sp>
      </p:grpSp>
      <p:grpSp>
        <p:nvGrpSpPr>
          <p:cNvPr id="19" name="组合 18">
            <a:extLst>
              <a:ext uri="{FF2B5EF4-FFF2-40B4-BE49-F238E27FC236}">
                <a16:creationId xmlns:a16="http://schemas.microsoft.com/office/drawing/2014/main" id="{33B68C32-3E08-48DE-8BB5-F09E9100FEBF}"/>
              </a:ext>
            </a:extLst>
          </p:cNvPr>
          <p:cNvGrpSpPr/>
          <p:nvPr/>
        </p:nvGrpSpPr>
        <p:grpSpPr>
          <a:xfrm>
            <a:off x="4826000" y="2454959"/>
            <a:ext cx="2806700" cy="1543960"/>
            <a:chOff x="1587500" y="3051859"/>
            <a:chExt cx="2806700" cy="1543960"/>
          </a:xfrm>
        </p:grpSpPr>
        <p:sp>
          <p:nvSpPr>
            <p:cNvPr id="20" name="矩形 19">
              <a:extLst>
                <a:ext uri="{FF2B5EF4-FFF2-40B4-BE49-F238E27FC236}">
                  <a16:creationId xmlns:a16="http://schemas.microsoft.com/office/drawing/2014/main" id="{D306B587-90F7-4880-B986-991ED4D45D74}"/>
                </a:ext>
              </a:extLst>
            </p:cNvPr>
            <p:cNvSpPr/>
            <p:nvPr/>
          </p:nvSpPr>
          <p:spPr>
            <a:xfrm>
              <a:off x="1587500" y="3051859"/>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cs typeface="+mn-ea"/>
                  <a:sym typeface="+mn-lt"/>
                </a:rPr>
                <a:t>文本标题</a:t>
              </a:r>
            </a:p>
          </p:txBody>
        </p:sp>
        <p:sp>
          <p:nvSpPr>
            <p:cNvPr id="21" name="矩形 20">
              <a:extLst>
                <a:ext uri="{FF2B5EF4-FFF2-40B4-BE49-F238E27FC236}">
                  <a16:creationId xmlns:a16="http://schemas.microsoft.com/office/drawing/2014/main" id="{76A23BDC-3B2E-4681-BD5C-4E44909A8E5B}"/>
                </a:ext>
              </a:extLst>
            </p:cNvPr>
            <p:cNvSpPr/>
            <p:nvPr/>
          </p:nvSpPr>
          <p:spPr>
            <a:xfrm>
              <a:off x="1587500" y="3531297"/>
              <a:ext cx="2806700" cy="106452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bg1"/>
                  </a:solidFill>
                  <a:cs typeface="+mn-ea"/>
                  <a:sym typeface="+mn-lt"/>
                </a:rPr>
                <a:t>点击这里，输入您的文本文字，更改文字的颜色或者大小属性。</a:t>
              </a:r>
            </a:p>
          </p:txBody>
        </p:sp>
      </p:grpSp>
      <p:sp>
        <p:nvSpPr>
          <p:cNvPr id="22" name="文本框 21">
            <a:extLst>
              <a:ext uri="{FF2B5EF4-FFF2-40B4-BE49-F238E27FC236}">
                <a16:creationId xmlns:a16="http://schemas.microsoft.com/office/drawing/2014/main" id="{E4A7C57E-505F-48E3-80A5-515C8EE8ADFD}"/>
              </a:ext>
            </a:extLst>
          </p:cNvPr>
          <p:cNvSpPr txBox="1"/>
          <p:nvPr/>
        </p:nvSpPr>
        <p:spPr>
          <a:xfrm>
            <a:off x="1089665" y="4257814"/>
            <a:ext cx="1452870" cy="707886"/>
          </a:xfrm>
          <a:prstGeom prst="rect">
            <a:avLst/>
          </a:prstGeom>
          <a:noFill/>
        </p:spPr>
        <p:txBody>
          <a:bodyPr wrap="square" rtlCol="0">
            <a:spAutoFit/>
          </a:bodyPr>
          <a:lstStyle/>
          <a:p>
            <a:pPr algn="ctr"/>
            <a:r>
              <a:rPr lang="en-US" altLang="zh-CN" sz="4000" b="1" dirty="0">
                <a:solidFill>
                  <a:schemeClr val="bg1"/>
                </a:solidFill>
                <a:cs typeface="+mn-ea"/>
                <a:sym typeface="+mn-lt"/>
              </a:rPr>
              <a:t>50</a:t>
            </a:r>
            <a:r>
              <a:rPr kumimoji="0" lang="en-US" altLang="zh-CN" sz="4000" b="1" i="0" u="none" strike="noStrike" kern="1200" cap="none" spc="0" normalizeH="0" baseline="0" noProof="0" dirty="0">
                <a:ln>
                  <a:noFill/>
                </a:ln>
                <a:solidFill>
                  <a:schemeClr val="bg1"/>
                </a:solidFill>
                <a:effectLst/>
                <a:uLnTx/>
                <a:uFillTx/>
                <a:cs typeface="+mn-ea"/>
                <a:sym typeface="+mn-lt"/>
              </a:rPr>
              <a:t>%</a:t>
            </a:r>
          </a:p>
        </p:txBody>
      </p:sp>
      <p:sp>
        <p:nvSpPr>
          <p:cNvPr id="23" name="文本框 22">
            <a:extLst>
              <a:ext uri="{FF2B5EF4-FFF2-40B4-BE49-F238E27FC236}">
                <a16:creationId xmlns:a16="http://schemas.microsoft.com/office/drawing/2014/main" id="{A507658B-371C-427A-B22B-6566BCE2E744}"/>
              </a:ext>
            </a:extLst>
          </p:cNvPr>
          <p:cNvSpPr txBox="1"/>
          <p:nvPr/>
        </p:nvSpPr>
        <p:spPr>
          <a:xfrm>
            <a:off x="4645665" y="4257814"/>
            <a:ext cx="1452870" cy="707886"/>
          </a:xfrm>
          <a:prstGeom prst="rect">
            <a:avLst/>
          </a:prstGeom>
          <a:noFill/>
        </p:spPr>
        <p:txBody>
          <a:bodyPr wrap="square" rtlCol="0">
            <a:spAutoFit/>
          </a:bodyPr>
          <a:lstStyle/>
          <a:p>
            <a:pPr algn="ctr"/>
            <a:r>
              <a:rPr lang="en-US" altLang="zh-CN" sz="4000" b="1" dirty="0">
                <a:solidFill>
                  <a:schemeClr val="bg1"/>
                </a:solidFill>
                <a:cs typeface="+mn-ea"/>
                <a:sym typeface="+mn-lt"/>
              </a:rPr>
              <a:t>98</a:t>
            </a:r>
            <a:r>
              <a:rPr kumimoji="0" lang="en-US" altLang="zh-CN" sz="4000" b="1" i="0" u="none" strike="noStrike" kern="1200" cap="none" spc="0" normalizeH="0" baseline="0" noProof="0" dirty="0">
                <a:ln>
                  <a:noFill/>
                </a:ln>
                <a:solidFill>
                  <a:schemeClr val="bg1"/>
                </a:solidFill>
                <a:effectLst/>
                <a:uLnTx/>
                <a:uFillTx/>
                <a:cs typeface="+mn-ea"/>
                <a:sym typeface="+mn-lt"/>
              </a:rPr>
              <a:t>%</a:t>
            </a:r>
          </a:p>
        </p:txBody>
      </p:sp>
    </p:spTree>
    <p:extLst>
      <p:ext uri="{BB962C8B-B14F-4D97-AF65-F5344CB8AC3E}">
        <p14:creationId xmlns:p14="http://schemas.microsoft.com/office/powerpoint/2010/main" val="2828079802"/>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childTnLst>
                          </p:cTn>
                        </p:par>
                        <p:par>
                          <p:cTn id="30" fill="hold">
                            <p:stCondLst>
                              <p:cond delay="500"/>
                            </p:stCondLst>
                            <p:childTnLst>
                              <p:par>
                                <p:cTn id="31" presetID="42" presetClass="entr" presetSubtype="0"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par>
                          <p:cTn id="36" fill="hold">
                            <p:stCondLst>
                              <p:cond delay="1500"/>
                            </p:stCondLst>
                            <p:childTnLst>
                              <p:par>
                                <p:cTn id="37" presetID="42" presetClass="entr" presetSubtype="0" fill="hold"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anim calcmode="lin" valueType="num">
                                      <p:cBhvr>
                                        <p:cTn id="40" dur="1000" fill="hold"/>
                                        <p:tgtEl>
                                          <p:spTgt spid="19"/>
                                        </p:tgtEl>
                                        <p:attrNameLst>
                                          <p:attrName>ppt_x</p:attrName>
                                        </p:attrNameLst>
                                      </p:cBhvr>
                                      <p:tavLst>
                                        <p:tav tm="0">
                                          <p:val>
                                            <p:strVal val="#ppt_x"/>
                                          </p:val>
                                        </p:tav>
                                        <p:tav tm="100000">
                                          <p:val>
                                            <p:strVal val="#ppt_x"/>
                                          </p:val>
                                        </p:tav>
                                      </p:tavLst>
                                    </p:anim>
                                    <p:anim calcmode="lin" valueType="num">
                                      <p:cBhvr>
                                        <p:cTn id="41" dur="1000" fill="hold"/>
                                        <p:tgtEl>
                                          <p:spTgt spid="19"/>
                                        </p:tgtEl>
                                        <p:attrNameLst>
                                          <p:attrName>ppt_y</p:attrName>
                                        </p:attrNameLst>
                                      </p:cBhvr>
                                      <p:tavLst>
                                        <p:tav tm="0">
                                          <p:val>
                                            <p:strVal val="#ppt_y+.1"/>
                                          </p:val>
                                        </p:tav>
                                        <p:tav tm="100000">
                                          <p:val>
                                            <p:strVal val="#ppt_y"/>
                                          </p:val>
                                        </p:tav>
                                      </p:tavLst>
                                    </p:anim>
                                  </p:childTnLst>
                                </p:cTn>
                              </p:par>
                            </p:childTnLst>
                          </p:cTn>
                        </p:par>
                        <p:par>
                          <p:cTn id="42" fill="hold">
                            <p:stCondLst>
                              <p:cond delay="2500"/>
                            </p:stCondLst>
                            <p:childTnLst>
                              <p:par>
                                <p:cTn id="43" presetID="42" presetClass="entr" presetSubtype="0"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1000"/>
                                        <p:tgtEl>
                                          <p:spTgt spid="22"/>
                                        </p:tgtEl>
                                      </p:cBhvr>
                                    </p:animEffect>
                                    <p:anim calcmode="lin" valueType="num">
                                      <p:cBhvr>
                                        <p:cTn id="46" dur="1000" fill="hold"/>
                                        <p:tgtEl>
                                          <p:spTgt spid="22"/>
                                        </p:tgtEl>
                                        <p:attrNameLst>
                                          <p:attrName>ppt_x</p:attrName>
                                        </p:attrNameLst>
                                      </p:cBhvr>
                                      <p:tavLst>
                                        <p:tav tm="0">
                                          <p:val>
                                            <p:strVal val="#ppt_x"/>
                                          </p:val>
                                        </p:tav>
                                        <p:tav tm="100000">
                                          <p:val>
                                            <p:strVal val="#ppt_x"/>
                                          </p:val>
                                        </p:tav>
                                      </p:tavLst>
                                    </p:anim>
                                    <p:anim calcmode="lin" valueType="num">
                                      <p:cBhvr>
                                        <p:cTn id="47" dur="1000" fill="hold"/>
                                        <p:tgtEl>
                                          <p:spTgt spid="22"/>
                                        </p:tgtEl>
                                        <p:attrNameLst>
                                          <p:attrName>ppt_y</p:attrName>
                                        </p:attrNameLst>
                                      </p:cBhvr>
                                      <p:tavLst>
                                        <p:tav tm="0">
                                          <p:val>
                                            <p:strVal val="#ppt_y+.1"/>
                                          </p:val>
                                        </p:tav>
                                        <p:tav tm="100000">
                                          <p:val>
                                            <p:strVal val="#ppt_y"/>
                                          </p:val>
                                        </p:tav>
                                      </p:tavLst>
                                    </p:anim>
                                  </p:childTnLst>
                                </p:cTn>
                              </p:par>
                            </p:childTnLst>
                          </p:cTn>
                        </p:par>
                        <p:par>
                          <p:cTn id="48" fill="hold">
                            <p:stCondLst>
                              <p:cond delay="3500"/>
                            </p:stCondLst>
                            <p:childTnLst>
                              <p:par>
                                <p:cTn id="49" presetID="42" presetClass="entr" presetSubtype="0"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1000"/>
                                        <p:tgtEl>
                                          <p:spTgt spid="23"/>
                                        </p:tgtEl>
                                      </p:cBhvr>
                                    </p:animEffect>
                                    <p:anim calcmode="lin" valueType="num">
                                      <p:cBhvr>
                                        <p:cTn id="52" dur="1000" fill="hold"/>
                                        <p:tgtEl>
                                          <p:spTgt spid="23"/>
                                        </p:tgtEl>
                                        <p:attrNameLst>
                                          <p:attrName>ppt_x</p:attrName>
                                        </p:attrNameLst>
                                      </p:cBhvr>
                                      <p:tavLst>
                                        <p:tav tm="0">
                                          <p:val>
                                            <p:strVal val="#ppt_x"/>
                                          </p:val>
                                        </p:tav>
                                        <p:tav tm="100000">
                                          <p:val>
                                            <p:strVal val="#ppt_x"/>
                                          </p:val>
                                        </p:tav>
                                      </p:tavLst>
                                    </p:anim>
                                    <p:anim calcmode="lin" valueType="num">
                                      <p:cBhvr>
                                        <p:cTn id="5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10" grpId="0" animBg="1"/>
      <p:bldP spid="15" grpId="0" animBg="1"/>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cs typeface="+mn-ea"/>
                <a:sym typeface="+mn-lt"/>
              </a:rPr>
              <a:t>SCIENCE AND TECHNOLOGY</a:t>
            </a:r>
            <a:endParaRPr lang="zh-CN" altLang="en-US" sz="900" spc="300" dirty="0">
              <a:solidFill>
                <a:schemeClr val="tx1">
                  <a:lumMod val="50000"/>
                  <a:lumOff val="50000"/>
                </a:schemeClr>
              </a:solidFill>
              <a:cs typeface="+mn-ea"/>
              <a:sym typeface="+mn-lt"/>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cs typeface="+mn-ea"/>
                <a:sym typeface="+mn-lt"/>
              </a:rPr>
              <a:t>选题背景</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4" name="Freeform 6">
            <a:extLst>
              <a:ext uri="{FF2B5EF4-FFF2-40B4-BE49-F238E27FC236}">
                <a16:creationId xmlns:a16="http://schemas.microsoft.com/office/drawing/2014/main" id="{89F5FEF8-07C9-4EE4-BD63-08D86687ECBB}"/>
              </a:ext>
            </a:extLst>
          </p:cNvPr>
          <p:cNvSpPr>
            <a:spLocks noChangeArrowheads="1"/>
          </p:cNvSpPr>
          <p:nvPr/>
        </p:nvSpPr>
        <p:spPr bwMode="auto">
          <a:xfrm>
            <a:off x="1168401" y="1857586"/>
            <a:ext cx="4755076" cy="1775860"/>
          </a:xfrm>
          <a:custGeom>
            <a:avLst/>
            <a:gdLst>
              <a:gd name="T0" fmla="*/ 119537221 w 1028"/>
              <a:gd name="T1" fmla="*/ 0 h 522"/>
              <a:gd name="T2" fmla="*/ 2147483647 w 1028"/>
              <a:gd name="T3" fmla="*/ 0 h 522"/>
              <a:gd name="T4" fmla="*/ 2147483647 w 1028"/>
              <a:gd name="T5" fmla="*/ 101697971 h 522"/>
              <a:gd name="T6" fmla="*/ 2147483647 w 1028"/>
              <a:gd name="T7" fmla="*/ 1430140007 h 522"/>
              <a:gd name="T8" fmla="*/ 2147483647 w 1028"/>
              <a:gd name="T9" fmla="*/ 1665317511 h 522"/>
              <a:gd name="T10" fmla="*/ 2147483647 w 1028"/>
              <a:gd name="T11" fmla="*/ 1919564959 h 522"/>
              <a:gd name="T12" fmla="*/ 2147483647 w 1028"/>
              <a:gd name="T13" fmla="*/ 2147483647 h 522"/>
              <a:gd name="T14" fmla="*/ 2147483647 w 1028"/>
              <a:gd name="T15" fmla="*/ 2147483647 h 522"/>
              <a:gd name="T16" fmla="*/ 119537221 w 1028"/>
              <a:gd name="T17" fmla="*/ 2147483647 h 522"/>
              <a:gd name="T18" fmla="*/ 0 w 1028"/>
              <a:gd name="T19" fmla="*/ 2147483647 h 522"/>
              <a:gd name="T20" fmla="*/ 0 w 1028"/>
              <a:gd name="T21" fmla="*/ 101697971 h 522"/>
              <a:gd name="T22" fmla="*/ 119537221 w 1028"/>
              <a:gd name="T23" fmla="*/ 0 h 5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8"/>
              <a:gd name="T37" fmla="*/ 0 h 522"/>
              <a:gd name="T38" fmla="*/ 1028 w 1028"/>
              <a:gd name="T39" fmla="*/ 522 h 5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Freeform 6">
            <a:extLst>
              <a:ext uri="{FF2B5EF4-FFF2-40B4-BE49-F238E27FC236}">
                <a16:creationId xmlns:a16="http://schemas.microsoft.com/office/drawing/2014/main" id="{A6B59F34-B0B5-491A-99EB-5A65F0BC4089}"/>
              </a:ext>
            </a:extLst>
          </p:cNvPr>
          <p:cNvSpPr>
            <a:spLocks noChangeArrowheads="1"/>
          </p:cNvSpPr>
          <p:nvPr/>
        </p:nvSpPr>
        <p:spPr bwMode="auto">
          <a:xfrm>
            <a:off x="1168401" y="3893546"/>
            <a:ext cx="4755076" cy="1775860"/>
          </a:xfrm>
          <a:custGeom>
            <a:avLst/>
            <a:gdLst>
              <a:gd name="T0" fmla="*/ 119537221 w 1028"/>
              <a:gd name="T1" fmla="*/ 0 h 522"/>
              <a:gd name="T2" fmla="*/ 2147483647 w 1028"/>
              <a:gd name="T3" fmla="*/ 0 h 522"/>
              <a:gd name="T4" fmla="*/ 2147483647 w 1028"/>
              <a:gd name="T5" fmla="*/ 101697971 h 522"/>
              <a:gd name="T6" fmla="*/ 2147483647 w 1028"/>
              <a:gd name="T7" fmla="*/ 1430140007 h 522"/>
              <a:gd name="T8" fmla="*/ 2147483647 w 1028"/>
              <a:gd name="T9" fmla="*/ 1665317511 h 522"/>
              <a:gd name="T10" fmla="*/ 2147483647 w 1028"/>
              <a:gd name="T11" fmla="*/ 1919564959 h 522"/>
              <a:gd name="T12" fmla="*/ 2147483647 w 1028"/>
              <a:gd name="T13" fmla="*/ 2147483647 h 522"/>
              <a:gd name="T14" fmla="*/ 2147483647 w 1028"/>
              <a:gd name="T15" fmla="*/ 2147483647 h 522"/>
              <a:gd name="T16" fmla="*/ 119537221 w 1028"/>
              <a:gd name="T17" fmla="*/ 2147483647 h 522"/>
              <a:gd name="T18" fmla="*/ 0 w 1028"/>
              <a:gd name="T19" fmla="*/ 2147483647 h 522"/>
              <a:gd name="T20" fmla="*/ 0 w 1028"/>
              <a:gd name="T21" fmla="*/ 101697971 h 522"/>
              <a:gd name="T22" fmla="*/ 119537221 w 1028"/>
              <a:gd name="T23" fmla="*/ 0 h 5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8"/>
              <a:gd name="T37" fmla="*/ 0 h 522"/>
              <a:gd name="T38" fmla="*/ 1028 w 1028"/>
              <a:gd name="T39" fmla="*/ 522 h 5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Freeform 6">
            <a:extLst>
              <a:ext uri="{FF2B5EF4-FFF2-40B4-BE49-F238E27FC236}">
                <a16:creationId xmlns:a16="http://schemas.microsoft.com/office/drawing/2014/main" id="{5353158A-81D5-4BE6-A4AC-0A371E411A45}"/>
              </a:ext>
            </a:extLst>
          </p:cNvPr>
          <p:cNvSpPr>
            <a:spLocks noChangeArrowheads="1"/>
          </p:cNvSpPr>
          <p:nvPr/>
        </p:nvSpPr>
        <p:spPr bwMode="auto">
          <a:xfrm>
            <a:off x="6268525" y="1857586"/>
            <a:ext cx="4755076" cy="1775860"/>
          </a:xfrm>
          <a:custGeom>
            <a:avLst/>
            <a:gdLst>
              <a:gd name="T0" fmla="*/ 119537221 w 1028"/>
              <a:gd name="T1" fmla="*/ 0 h 522"/>
              <a:gd name="T2" fmla="*/ 2147483647 w 1028"/>
              <a:gd name="T3" fmla="*/ 0 h 522"/>
              <a:gd name="T4" fmla="*/ 2147483647 w 1028"/>
              <a:gd name="T5" fmla="*/ 101697971 h 522"/>
              <a:gd name="T6" fmla="*/ 2147483647 w 1028"/>
              <a:gd name="T7" fmla="*/ 1430140007 h 522"/>
              <a:gd name="T8" fmla="*/ 2147483647 w 1028"/>
              <a:gd name="T9" fmla="*/ 1665317511 h 522"/>
              <a:gd name="T10" fmla="*/ 2147483647 w 1028"/>
              <a:gd name="T11" fmla="*/ 1919564959 h 522"/>
              <a:gd name="T12" fmla="*/ 2147483647 w 1028"/>
              <a:gd name="T13" fmla="*/ 2147483647 h 522"/>
              <a:gd name="T14" fmla="*/ 2147483647 w 1028"/>
              <a:gd name="T15" fmla="*/ 2147483647 h 522"/>
              <a:gd name="T16" fmla="*/ 119537221 w 1028"/>
              <a:gd name="T17" fmla="*/ 2147483647 h 522"/>
              <a:gd name="T18" fmla="*/ 0 w 1028"/>
              <a:gd name="T19" fmla="*/ 2147483647 h 522"/>
              <a:gd name="T20" fmla="*/ 0 w 1028"/>
              <a:gd name="T21" fmla="*/ 101697971 h 522"/>
              <a:gd name="T22" fmla="*/ 119537221 w 1028"/>
              <a:gd name="T23" fmla="*/ 0 h 5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8"/>
              <a:gd name="T37" fmla="*/ 0 h 522"/>
              <a:gd name="T38" fmla="*/ 1028 w 1028"/>
              <a:gd name="T39" fmla="*/ 522 h 5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Freeform 6">
            <a:extLst>
              <a:ext uri="{FF2B5EF4-FFF2-40B4-BE49-F238E27FC236}">
                <a16:creationId xmlns:a16="http://schemas.microsoft.com/office/drawing/2014/main" id="{00FBBB1F-C180-4FFD-A08D-0FFB2E1F20B4}"/>
              </a:ext>
            </a:extLst>
          </p:cNvPr>
          <p:cNvSpPr>
            <a:spLocks noChangeArrowheads="1"/>
          </p:cNvSpPr>
          <p:nvPr/>
        </p:nvSpPr>
        <p:spPr bwMode="auto">
          <a:xfrm>
            <a:off x="6268525" y="3893546"/>
            <a:ext cx="4755076" cy="1775860"/>
          </a:xfrm>
          <a:custGeom>
            <a:avLst/>
            <a:gdLst>
              <a:gd name="T0" fmla="*/ 119537221 w 1028"/>
              <a:gd name="T1" fmla="*/ 0 h 522"/>
              <a:gd name="T2" fmla="*/ 2147483647 w 1028"/>
              <a:gd name="T3" fmla="*/ 0 h 522"/>
              <a:gd name="T4" fmla="*/ 2147483647 w 1028"/>
              <a:gd name="T5" fmla="*/ 101697971 h 522"/>
              <a:gd name="T6" fmla="*/ 2147483647 w 1028"/>
              <a:gd name="T7" fmla="*/ 1430140007 h 522"/>
              <a:gd name="T8" fmla="*/ 2147483647 w 1028"/>
              <a:gd name="T9" fmla="*/ 1665317511 h 522"/>
              <a:gd name="T10" fmla="*/ 2147483647 w 1028"/>
              <a:gd name="T11" fmla="*/ 1919564959 h 522"/>
              <a:gd name="T12" fmla="*/ 2147483647 w 1028"/>
              <a:gd name="T13" fmla="*/ 2147483647 h 522"/>
              <a:gd name="T14" fmla="*/ 2147483647 w 1028"/>
              <a:gd name="T15" fmla="*/ 2147483647 h 522"/>
              <a:gd name="T16" fmla="*/ 119537221 w 1028"/>
              <a:gd name="T17" fmla="*/ 2147483647 h 522"/>
              <a:gd name="T18" fmla="*/ 0 w 1028"/>
              <a:gd name="T19" fmla="*/ 2147483647 h 522"/>
              <a:gd name="T20" fmla="*/ 0 w 1028"/>
              <a:gd name="T21" fmla="*/ 101697971 h 522"/>
              <a:gd name="T22" fmla="*/ 119537221 w 1028"/>
              <a:gd name="T23" fmla="*/ 0 h 5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8"/>
              <a:gd name="T37" fmla="*/ 0 h 522"/>
              <a:gd name="T38" fmla="*/ 1028 w 1028"/>
              <a:gd name="T39" fmla="*/ 522 h 5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3" name="矩形 22">
            <a:extLst>
              <a:ext uri="{FF2B5EF4-FFF2-40B4-BE49-F238E27FC236}">
                <a16:creationId xmlns:a16="http://schemas.microsoft.com/office/drawing/2014/main" id="{F89F67F6-3909-47D6-B58F-C547E4999EA0}"/>
              </a:ext>
            </a:extLst>
          </p:cNvPr>
          <p:cNvSpPr/>
          <p:nvPr/>
        </p:nvSpPr>
        <p:spPr>
          <a:xfrm>
            <a:off x="1714500" y="4093259"/>
            <a:ext cx="1123274" cy="407291"/>
          </a:xfrm>
          <a:prstGeom prst="rect">
            <a:avLst/>
          </a:prstGeom>
          <a:noFill/>
        </p:spPr>
        <p:txBody>
          <a:bodyPr wrap="square" lIns="0" tIns="0" rIns="0" bIns="0" rtlCol="0">
            <a:spAutoFit/>
          </a:bodyPr>
          <a:lstStyle/>
          <a:p>
            <a:pPr hangingPunct="0">
              <a:lnSpc>
                <a:spcPct val="150000"/>
              </a:lnSpc>
            </a:pPr>
            <a:r>
              <a:rPr lang="zh-CN" altLang="en-US" sz="2000" b="1" dirty="0">
                <a:solidFill>
                  <a:srgbClr val="4C678E"/>
                </a:solidFill>
                <a:cs typeface="+mn-ea"/>
                <a:sym typeface="+mn-lt"/>
              </a:rPr>
              <a:t>文本标题</a:t>
            </a:r>
          </a:p>
        </p:txBody>
      </p:sp>
      <p:sp>
        <p:nvSpPr>
          <p:cNvPr id="24" name="矩形 23">
            <a:extLst>
              <a:ext uri="{FF2B5EF4-FFF2-40B4-BE49-F238E27FC236}">
                <a16:creationId xmlns:a16="http://schemas.microsoft.com/office/drawing/2014/main" id="{577E20AA-79A2-4A47-B124-F48ABE2F5F7C}"/>
              </a:ext>
            </a:extLst>
          </p:cNvPr>
          <p:cNvSpPr/>
          <p:nvPr/>
        </p:nvSpPr>
        <p:spPr>
          <a:xfrm>
            <a:off x="1714500" y="4572697"/>
            <a:ext cx="3505200" cy="695190"/>
          </a:xfrm>
          <a:prstGeom prst="rect">
            <a:avLst/>
          </a:prstGeom>
          <a:noFill/>
        </p:spPr>
        <p:txBody>
          <a:bodyPr wrap="square" lIns="0" tIns="0" rIns="0" bIns="0" rtlCol="0">
            <a:spAutoFit/>
          </a:bodyPr>
          <a:lstStyle/>
          <a:p>
            <a:pPr hangingPunct="0">
              <a:lnSpc>
                <a:spcPct val="150000"/>
              </a:lnSpc>
            </a:pPr>
            <a:r>
              <a:rPr lang="zh-CN" altLang="en-US" sz="1600" dirty="0">
                <a:solidFill>
                  <a:schemeClr val="tx1">
                    <a:lumMod val="75000"/>
                    <a:lumOff val="25000"/>
                  </a:schemeClr>
                </a:solidFill>
                <a:cs typeface="+mn-ea"/>
                <a:sym typeface="+mn-lt"/>
              </a:rPr>
              <a:t>点击这里，输入您的文本文字，更改文字的颜色或者大小属性。</a:t>
            </a:r>
          </a:p>
        </p:txBody>
      </p:sp>
      <p:sp>
        <p:nvSpPr>
          <p:cNvPr id="25" name="矩形 24">
            <a:extLst>
              <a:ext uri="{FF2B5EF4-FFF2-40B4-BE49-F238E27FC236}">
                <a16:creationId xmlns:a16="http://schemas.microsoft.com/office/drawing/2014/main" id="{B2D4FADC-93FD-456F-A4E4-DDC5F14DD43A}"/>
              </a:ext>
            </a:extLst>
          </p:cNvPr>
          <p:cNvSpPr/>
          <p:nvPr/>
        </p:nvSpPr>
        <p:spPr>
          <a:xfrm>
            <a:off x="6731000" y="2162859"/>
            <a:ext cx="1123274" cy="407291"/>
          </a:xfrm>
          <a:prstGeom prst="rect">
            <a:avLst/>
          </a:prstGeom>
          <a:noFill/>
        </p:spPr>
        <p:txBody>
          <a:bodyPr wrap="square" lIns="0" tIns="0" rIns="0" bIns="0" rtlCol="0">
            <a:spAutoFit/>
          </a:bodyPr>
          <a:lstStyle/>
          <a:p>
            <a:pPr hangingPunct="0">
              <a:lnSpc>
                <a:spcPct val="150000"/>
              </a:lnSpc>
            </a:pPr>
            <a:r>
              <a:rPr lang="zh-CN" altLang="en-US" sz="2000" b="1" dirty="0">
                <a:solidFill>
                  <a:srgbClr val="4C678E"/>
                </a:solidFill>
                <a:cs typeface="+mn-ea"/>
                <a:sym typeface="+mn-lt"/>
              </a:rPr>
              <a:t>文本标题</a:t>
            </a:r>
          </a:p>
        </p:txBody>
      </p:sp>
      <p:sp>
        <p:nvSpPr>
          <p:cNvPr id="26" name="矩形 25">
            <a:extLst>
              <a:ext uri="{FF2B5EF4-FFF2-40B4-BE49-F238E27FC236}">
                <a16:creationId xmlns:a16="http://schemas.microsoft.com/office/drawing/2014/main" id="{9E848773-AFAD-4D0D-B6E7-255C3ACD8FCC}"/>
              </a:ext>
            </a:extLst>
          </p:cNvPr>
          <p:cNvSpPr/>
          <p:nvPr/>
        </p:nvSpPr>
        <p:spPr>
          <a:xfrm>
            <a:off x="6731000" y="2642297"/>
            <a:ext cx="3505200" cy="695190"/>
          </a:xfrm>
          <a:prstGeom prst="rect">
            <a:avLst/>
          </a:prstGeom>
          <a:noFill/>
        </p:spPr>
        <p:txBody>
          <a:bodyPr wrap="square" lIns="0" tIns="0" rIns="0" bIns="0" rtlCol="0">
            <a:spAutoFit/>
          </a:bodyPr>
          <a:lstStyle/>
          <a:p>
            <a:pPr hangingPunct="0">
              <a:lnSpc>
                <a:spcPct val="150000"/>
              </a:lnSpc>
            </a:pPr>
            <a:r>
              <a:rPr lang="zh-CN" altLang="en-US" sz="1600" dirty="0">
                <a:solidFill>
                  <a:schemeClr val="tx1">
                    <a:lumMod val="75000"/>
                    <a:lumOff val="25000"/>
                  </a:schemeClr>
                </a:solidFill>
                <a:cs typeface="+mn-ea"/>
                <a:sym typeface="+mn-lt"/>
              </a:rPr>
              <a:t>点击这里，输入您的文本文字，更改文字的颜色或者大小属性。</a:t>
            </a:r>
          </a:p>
        </p:txBody>
      </p:sp>
      <p:sp>
        <p:nvSpPr>
          <p:cNvPr id="27" name="矩形 26">
            <a:extLst>
              <a:ext uri="{FF2B5EF4-FFF2-40B4-BE49-F238E27FC236}">
                <a16:creationId xmlns:a16="http://schemas.microsoft.com/office/drawing/2014/main" id="{35EBEA71-D9BD-46FE-A2D3-0017587DEC83}"/>
              </a:ext>
            </a:extLst>
          </p:cNvPr>
          <p:cNvSpPr/>
          <p:nvPr/>
        </p:nvSpPr>
        <p:spPr>
          <a:xfrm>
            <a:off x="6731000" y="4207559"/>
            <a:ext cx="1123274" cy="407291"/>
          </a:xfrm>
          <a:prstGeom prst="rect">
            <a:avLst/>
          </a:prstGeom>
          <a:noFill/>
        </p:spPr>
        <p:txBody>
          <a:bodyPr wrap="square" lIns="0" tIns="0" rIns="0" bIns="0" rtlCol="0">
            <a:spAutoFit/>
          </a:bodyPr>
          <a:lstStyle/>
          <a:p>
            <a:pPr hangingPunct="0">
              <a:lnSpc>
                <a:spcPct val="150000"/>
              </a:lnSpc>
            </a:pPr>
            <a:r>
              <a:rPr lang="zh-CN" altLang="en-US" sz="2000" b="1" dirty="0">
                <a:solidFill>
                  <a:schemeClr val="bg1"/>
                </a:solidFill>
                <a:cs typeface="+mn-ea"/>
                <a:sym typeface="+mn-lt"/>
              </a:rPr>
              <a:t>文本标题</a:t>
            </a:r>
          </a:p>
        </p:txBody>
      </p:sp>
      <p:sp>
        <p:nvSpPr>
          <p:cNvPr id="28" name="矩形 27">
            <a:extLst>
              <a:ext uri="{FF2B5EF4-FFF2-40B4-BE49-F238E27FC236}">
                <a16:creationId xmlns:a16="http://schemas.microsoft.com/office/drawing/2014/main" id="{457B9EB9-0359-47F2-9D58-7254AA114CE9}"/>
              </a:ext>
            </a:extLst>
          </p:cNvPr>
          <p:cNvSpPr/>
          <p:nvPr/>
        </p:nvSpPr>
        <p:spPr>
          <a:xfrm>
            <a:off x="6731000" y="4686997"/>
            <a:ext cx="3505200" cy="695190"/>
          </a:xfrm>
          <a:prstGeom prst="rect">
            <a:avLst/>
          </a:prstGeom>
          <a:noFill/>
        </p:spPr>
        <p:txBody>
          <a:bodyPr wrap="square" lIns="0" tIns="0" rIns="0" bIns="0" rtlCol="0">
            <a:spAutoFit/>
          </a:bodyPr>
          <a:lstStyle/>
          <a:p>
            <a:pPr hangingPunct="0">
              <a:lnSpc>
                <a:spcPct val="150000"/>
              </a:lnSpc>
            </a:pPr>
            <a:r>
              <a:rPr lang="zh-CN" altLang="en-US" sz="1600" dirty="0">
                <a:solidFill>
                  <a:schemeClr val="bg1"/>
                </a:solidFill>
                <a:cs typeface="+mn-ea"/>
                <a:sym typeface="+mn-lt"/>
              </a:rPr>
              <a:t>点击这里，输入您的文本文字，更改文字的颜色或者大小属性。</a:t>
            </a:r>
          </a:p>
        </p:txBody>
      </p:sp>
      <p:sp>
        <p:nvSpPr>
          <p:cNvPr id="29" name="矩形 28">
            <a:extLst>
              <a:ext uri="{FF2B5EF4-FFF2-40B4-BE49-F238E27FC236}">
                <a16:creationId xmlns:a16="http://schemas.microsoft.com/office/drawing/2014/main" id="{D97BBBA8-376E-45A6-B400-0EA1E2826B2F}"/>
              </a:ext>
            </a:extLst>
          </p:cNvPr>
          <p:cNvSpPr/>
          <p:nvPr/>
        </p:nvSpPr>
        <p:spPr>
          <a:xfrm>
            <a:off x="1714500" y="2162859"/>
            <a:ext cx="1123274" cy="407291"/>
          </a:xfrm>
          <a:prstGeom prst="rect">
            <a:avLst/>
          </a:prstGeom>
          <a:noFill/>
        </p:spPr>
        <p:txBody>
          <a:bodyPr wrap="square" lIns="0" tIns="0" rIns="0" bIns="0" rtlCol="0">
            <a:spAutoFit/>
          </a:bodyPr>
          <a:lstStyle/>
          <a:p>
            <a:pPr hangingPunct="0">
              <a:lnSpc>
                <a:spcPct val="150000"/>
              </a:lnSpc>
            </a:pPr>
            <a:r>
              <a:rPr lang="zh-CN" altLang="en-US" sz="2000" b="1" dirty="0">
                <a:solidFill>
                  <a:schemeClr val="bg1"/>
                </a:solidFill>
                <a:cs typeface="+mn-ea"/>
                <a:sym typeface="+mn-lt"/>
              </a:rPr>
              <a:t>文本标题</a:t>
            </a:r>
          </a:p>
        </p:txBody>
      </p:sp>
      <p:sp>
        <p:nvSpPr>
          <p:cNvPr id="30" name="矩形 29">
            <a:extLst>
              <a:ext uri="{FF2B5EF4-FFF2-40B4-BE49-F238E27FC236}">
                <a16:creationId xmlns:a16="http://schemas.microsoft.com/office/drawing/2014/main" id="{E2A6693C-F035-4A19-A76D-7A3825ADA2BD}"/>
              </a:ext>
            </a:extLst>
          </p:cNvPr>
          <p:cNvSpPr/>
          <p:nvPr/>
        </p:nvSpPr>
        <p:spPr>
          <a:xfrm>
            <a:off x="1714500" y="2642297"/>
            <a:ext cx="3505200" cy="695190"/>
          </a:xfrm>
          <a:prstGeom prst="rect">
            <a:avLst/>
          </a:prstGeom>
          <a:noFill/>
        </p:spPr>
        <p:txBody>
          <a:bodyPr wrap="square" lIns="0" tIns="0" rIns="0" bIns="0" rtlCol="0">
            <a:spAutoFit/>
          </a:bodyPr>
          <a:lstStyle/>
          <a:p>
            <a:pPr hangingPunct="0">
              <a:lnSpc>
                <a:spcPct val="150000"/>
              </a:lnSpc>
            </a:pPr>
            <a:r>
              <a:rPr lang="zh-CN" altLang="en-US" sz="1600" dirty="0">
                <a:solidFill>
                  <a:schemeClr val="bg1"/>
                </a:solidFill>
                <a:cs typeface="+mn-ea"/>
                <a:sym typeface="+mn-lt"/>
              </a:rPr>
              <a:t>点击这里，输入您的文本文字，更改文字的颜色或者大小属性。</a:t>
            </a:r>
          </a:p>
        </p:txBody>
      </p:sp>
    </p:spTree>
    <p:extLst>
      <p:ext uri="{BB962C8B-B14F-4D97-AF65-F5344CB8AC3E}">
        <p14:creationId xmlns:p14="http://schemas.microsoft.com/office/powerpoint/2010/main" val="2714144321"/>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1000"/>
                                        <p:tgtEl>
                                          <p:spTgt spid="14"/>
                                        </p:tgtEl>
                                      </p:cBhvr>
                                    </p:animEffect>
                                    <p:anim calcmode="lin" valueType="num">
                                      <p:cBhvr>
                                        <p:cTn id="24" dur="1000" fill="hold"/>
                                        <p:tgtEl>
                                          <p:spTgt spid="14"/>
                                        </p:tgtEl>
                                        <p:attrNameLst>
                                          <p:attrName>ppt_x</p:attrName>
                                        </p:attrNameLst>
                                      </p:cBhvr>
                                      <p:tavLst>
                                        <p:tav tm="0">
                                          <p:val>
                                            <p:strVal val="#ppt_x"/>
                                          </p:val>
                                        </p:tav>
                                        <p:tav tm="100000">
                                          <p:val>
                                            <p:strVal val="#ppt_x"/>
                                          </p:val>
                                        </p:tav>
                                      </p:tavLst>
                                    </p:anim>
                                    <p:anim calcmode="lin" valueType="num">
                                      <p:cBhvr>
                                        <p:cTn id="25" dur="1000" fill="hold"/>
                                        <p:tgtEl>
                                          <p:spTgt spid="14"/>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1000"/>
                                        <p:tgtEl>
                                          <p:spTgt spid="22"/>
                                        </p:tgtEl>
                                      </p:cBhvr>
                                    </p:animEffect>
                                    <p:anim calcmode="lin" valueType="num">
                                      <p:cBhvr>
                                        <p:cTn id="36" dur="1000" fill="hold"/>
                                        <p:tgtEl>
                                          <p:spTgt spid="22"/>
                                        </p:tgtEl>
                                        <p:attrNameLst>
                                          <p:attrName>ppt_x</p:attrName>
                                        </p:attrNameLst>
                                      </p:cBhvr>
                                      <p:tavLst>
                                        <p:tav tm="0">
                                          <p:val>
                                            <p:strVal val="#ppt_x"/>
                                          </p:val>
                                        </p:tav>
                                        <p:tav tm="100000">
                                          <p:val>
                                            <p:strVal val="#ppt_x"/>
                                          </p:val>
                                        </p:tav>
                                      </p:tavLst>
                                    </p:anim>
                                    <p:anim calcmode="lin" valueType="num">
                                      <p:cBhvr>
                                        <p:cTn id="3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p:cTn id="47" dur="500" fill="hold"/>
                                        <p:tgtEl>
                                          <p:spTgt spid="24"/>
                                        </p:tgtEl>
                                        <p:attrNameLst>
                                          <p:attrName>ppt_w</p:attrName>
                                        </p:attrNameLst>
                                      </p:cBhvr>
                                      <p:tavLst>
                                        <p:tav tm="0">
                                          <p:val>
                                            <p:fltVal val="0"/>
                                          </p:val>
                                        </p:tav>
                                        <p:tav tm="100000">
                                          <p:val>
                                            <p:strVal val="#ppt_w"/>
                                          </p:val>
                                        </p:tav>
                                      </p:tavLst>
                                    </p:anim>
                                    <p:anim calcmode="lin" valueType="num">
                                      <p:cBhvr>
                                        <p:cTn id="48" dur="500" fill="hold"/>
                                        <p:tgtEl>
                                          <p:spTgt spid="24"/>
                                        </p:tgtEl>
                                        <p:attrNameLst>
                                          <p:attrName>ppt_h</p:attrName>
                                        </p:attrNameLst>
                                      </p:cBhvr>
                                      <p:tavLst>
                                        <p:tav tm="0">
                                          <p:val>
                                            <p:fltVal val="0"/>
                                          </p:val>
                                        </p:tav>
                                        <p:tav tm="100000">
                                          <p:val>
                                            <p:strVal val="#ppt_h"/>
                                          </p:val>
                                        </p:tav>
                                      </p:tavLst>
                                    </p:anim>
                                    <p:animEffect transition="in" filter="fade">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p:cTn id="54" dur="500" fill="hold"/>
                                        <p:tgtEl>
                                          <p:spTgt spid="25"/>
                                        </p:tgtEl>
                                        <p:attrNameLst>
                                          <p:attrName>ppt_w</p:attrName>
                                        </p:attrNameLst>
                                      </p:cBhvr>
                                      <p:tavLst>
                                        <p:tav tm="0">
                                          <p:val>
                                            <p:fltVal val="0"/>
                                          </p:val>
                                        </p:tav>
                                        <p:tav tm="100000">
                                          <p:val>
                                            <p:strVal val="#ppt_w"/>
                                          </p:val>
                                        </p:tav>
                                      </p:tavLst>
                                    </p:anim>
                                    <p:anim calcmode="lin" valueType="num">
                                      <p:cBhvr>
                                        <p:cTn id="55" dur="500" fill="hold"/>
                                        <p:tgtEl>
                                          <p:spTgt spid="25"/>
                                        </p:tgtEl>
                                        <p:attrNameLst>
                                          <p:attrName>ppt_h</p:attrName>
                                        </p:attrNameLst>
                                      </p:cBhvr>
                                      <p:tavLst>
                                        <p:tav tm="0">
                                          <p:val>
                                            <p:fltVal val="0"/>
                                          </p:val>
                                        </p:tav>
                                        <p:tav tm="100000">
                                          <p:val>
                                            <p:strVal val="#ppt_h"/>
                                          </p:val>
                                        </p:tav>
                                      </p:tavLst>
                                    </p:anim>
                                    <p:animEffect transition="in" filter="fade">
                                      <p:cBhvr>
                                        <p:cTn id="56" dur="500"/>
                                        <p:tgtEl>
                                          <p:spTgt spid="25"/>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fltVal val="0"/>
                                          </p:val>
                                        </p:tav>
                                        <p:tav tm="100000">
                                          <p:val>
                                            <p:strVal val="#ppt_w"/>
                                          </p:val>
                                        </p:tav>
                                      </p:tavLst>
                                    </p:anim>
                                    <p:anim calcmode="lin" valueType="num">
                                      <p:cBhvr>
                                        <p:cTn id="60" dur="500" fill="hold"/>
                                        <p:tgtEl>
                                          <p:spTgt spid="26"/>
                                        </p:tgtEl>
                                        <p:attrNameLst>
                                          <p:attrName>ppt_h</p:attrName>
                                        </p:attrNameLst>
                                      </p:cBhvr>
                                      <p:tavLst>
                                        <p:tav tm="0">
                                          <p:val>
                                            <p:fltVal val="0"/>
                                          </p:val>
                                        </p:tav>
                                        <p:tav tm="100000">
                                          <p:val>
                                            <p:strVal val="#ppt_h"/>
                                          </p:val>
                                        </p:tav>
                                      </p:tavLst>
                                    </p:anim>
                                    <p:animEffect transition="in" filter="fade">
                                      <p:cBhvr>
                                        <p:cTn id="61" dur="500"/>
                                        <p:tgtEl>
                                          <p:spTgt spid="26"/>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500" fill="hold"/>
                                        <p:tgtEl>
                                          <p:spTgt spid="27"/>
                                        </p:tgtEl>
                                        <p:attrNameLst>
                                          <p:attrName>ppt_w</p:attrName>
                                        </p:attrNameLst>
                                      </p:cBhvr>
                                      <p:tavLst>
                                        <p:tav tm="0">
                                          <p:val>
                                            <p:fltVal val="0"/>
                                          </p:val>
                                        </p:tav>
                                        <p:tav tm="100000">
                                          <p:val>
                                            <p:strVal val="#ppt_w"/>
                                          </p:val>
                                        </p:tav>
                                      </p:tavLst>
                                    </p:anim>
                                    <p:anim calcmode="lin" valueType="num">
                                      <p:cBhvr>
                                        <p:cTn id="67" dur="500" fill="hold"/>
                                        <p:tgtEl>
                                          <p:spTgt spid="27"/>
                                        </p:tgtEl>
                                        <p:attrNameLst>
                                          <p:attrName>ppt_h</p:attrName>
                                        </p:attrNameLst>
                                      </p:cBhvr>
                                      <p:tavLst>
                                        <p:tav tm="0">
                                          <p:val>
                                            <p:fltVal val="0"/>
                                          </p:val>
                                        </p:tav>
                                        <p:tav tm="100000">
                                          <p:val>
                                            <p:strVal val="#ppt_h"/>
                                          </p:val>
                                        </p:tav>
                                      </p:tavLst>
                                    </p:anim>
                                    <p:animEffect transition="in" filter="fade">
                                      <p:cBhvr>
                                        <p:cTn id="68" dur="500"/>
                                        <p:tgtEl>
                                          <p:spTgt spid="27"/>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p:cTn id="71" dur="500" fill="hold"/>
                                        <p:tgtEl>
                                          <p:spTgt spid="28"/>
                                        </p:tgtEl>
                                        <p:attrNameLst>
                                          <p:attrName>ppt_w</p:attrName>
                                        </p:attrNameLst>
                                      </p:cBhvr>
                                      <p:tavLst>
                                        <p:tav tm="0">
                                          <p:val>
                                            <p:fltVal val="0"/>
                                          </p:val>
                                        </p:tav>
                                        <p:tav tm="100000">
                                          <p:val>
                                            <p:strVal val="#ppt_w"/>
                                          </p:val>
                                        </p:tav>
                                      </p:tavLst>
                                    </p:anim>
                                    <p:anim calcmode="lin" valueType="num">
                                      <p:cBhvr>
                                        <p:cTn id="72" dur="500" fill="hold"/>
                                        <p:tgtEl>
                                          <p:spTgt spid="28"/>
                                        </p:tgtEl>
                                        <p:attrNameLst>
                                          <p:attrName>ppt_h</p:attrName>
                                        </p:attrNameLst>
                                      </p:cBhvr>
                                      <p:tavLst>
                                        <p:tav tm="0">
                                          <p:val>
                                            <p:fltVal val="0"/>
                                          </p:val>
                                        </p:tav>
                                        <p:tav tm="100000">
                                          <p:val>
                                            <p:strVal val="#ppt_h"/>
                                          </p:val>
                                        </p:tav>
                                      </p:tavLst>
                                    </p:anim>
                                    <p:animEffect transition="in" filter="fade">
                                      <p:cBhvr>
                                        <p:cTn id="73" dur="500"/>
                                        <p:tgtEl>
                                          <p:spTgt spid="28"/>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29"/>
                                        </p:tgtEl>
                                        <p:attrNameLst>
                                          <p:attrName>style.visibility</p:attrName>
                                        </p:attrNameLst>
                                      </p:cBhvr>
                                      <p:to>
                                        <p:strVal val="visible"/>
                                      </p:to>
                                    </p:set>
                                    <p:anim calcmode="lin" valueType="num">
                                      <p:cBhvr>
                                        <p:cTn id="78" dur="500" fill="hold"/>
                                        <p:tgtEl>
                                          <p:spTgt spid="29"/>
                                        </p:tgtEl>
                                        <p:attrNameLst>
                                          <p:attrName>ppt_w</p:attrName>
                                        </p:attrNameLst>
                                      </p:cBhvr>
                                      <p:tavLst>
                                        <p:tav tm="0">
                                          <p:val>
                                            <p:fltVal val="0"/>
                                          </p:val>
                                        </p:tav>
                                        <p:tav tm="100000">
                                          <p:val>
                                            <p:strVal val="#ppt_w"/>
                                          </p:val>
                                        </p:tav>
                                      </p:tavLst>
                                    </p:anim>
                                    <p:anim calcmode="lin" valueType="num">
                                      <p:cBhvr>
                                        <p:cTn id="79" dur="500" fill="hold"/>
                                        <p:tgtEl>
                                          <p:spTgt spid="29"/>
                                        </p:tgtEl>
                                        <p:attrNameLst>
                                          <p:attrName>ppt_h</p:attrName>
                                        </p:attrNameLst>
                                      </p:cBhvr>
                                      <p:tavLst>
                                        <p:tav tm="0">
                                          <p:val>
                                            <p:fltVal val="0"/>
                                          </p:val>
                                        </p:tav>
                                        <p:tav tm="100000">
                                          <p:val>
                                            <p:strVal val="#ppt_h"/>
                                          </p:val>
                                        </p:tav>
                                      </p:tavLst>
                                    </p:anim>
                                    <p:animEffect transition="in" filter="fade">
                                      <p:cBhvr>
                                        <p:cTn id="80" dur="500"/>
                                        <p:tgtEl>
                                          <p:spTgt spid="29"/>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p:cTn id="83" dur="500" fill="hold"/>
                                        <p:tgtEl>
                                          <p:spTgt spid="30"/>
                                        </p:tgtEl>
                                        <p:attrNameLst>
                                          <p:attrName>ppt_w</p:attrName>
                                        </p:attrNameLst>
                                      </p:cBhvr>
                                      <p:tavLst>
                                        <p:tav tm="0">
                                          <p:val>
                                            <p:fltVal val="0"/>
                                          </p:val>
                                        </p:tav>
                                        <p:tav tm="100000">
                                          <p:val>
                                            <p:strVal val="#ppt_w"/>
                                          </p:val>
                                        </p:tav>
                                      </p:tavLst>
                                    </p:anim>
                                    <p:anim calcmode="lin" valueType="num">
                                      <p:cBhvr>
                                        <p:cTn id="84" dur="500" fill="hold"/>
                                        <p:tgtEl>
                                          <p:spTgt spid="30"/>
                                        </p:tgtEl>
                                        <p:attrNameLst>
                                          <p:attrName>ppt_h</p:attrName>
                                        </p:attrNameLst>
                                      </p:cBhvr>
                                      <p:tavLst>
                                        <p:tav tm="0">
                                          <p:val>
                                            <p:fltVal val="0"/>
                                          </p:val>
                                        </p:tav>
                                        <p:tav tm="100000">
                                          <p:val>
                                            <p:strVal val="#ppt_h"/>
                                          </p:val>
                                        </p:tav>
                                      </p:tavLst>
                                    </p:anim>
                                    <p:animEffect transition="in" filter="fade">
                                      <p:cBhvr>
                                        <p:cTn id="8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14" grpId="0" animBg="1"/>
      <p:bldP spid="15" grpId="0" animBg="1"/>
      <p:bldP spid="22" grpId="0" animBg="1"/>
      <p:bldP spid="23" grpId="0"/>
      <p:bldP spid="24" grpId="0"/>
      <p:bldP spid="25" grpId="0"/>
      <p:bldP spid="26" grpId="0"/>
      <p:bldP spid="27" grpId="0"/>
      <p:bldP spid="28" grpId="0"/>
      <p:bldP spid="29"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cs typeface="+mn-ea"/>
                <a:sym typeface="+mn-lt"/>
              </a:rPr>
              <a:t>GRADUATION DEFENSE</a:t>
            </a:r>
            <a:endParaRPr lang="zh-CN" altLang="en-US" sz="700" spc="600" dirty="0">
              <a:solidFill>
                <a:srgbClr val="4C678E"/>
              </a:solidFill>
              <a:cs typeface="+mn-ea"/>
              <a:sym typeface="+mn-lt"/>
            </a:endParaRPr>
          </a:p>
        </p:txBody>
      </p:sp>
      <p:sp>
        <p:nvSpPr>
          <p:cNvPr id="56" name="文本框 55">
            <a:extLst>
              <a:ext uri="{FF2B5EF4-FFF2-40B4-BE49-F238E27FC236}">
                <a16:creationId xmlns:a16="http://schemas.microsoft.com/office/drawing/2014/main" id="{03D5C94A-FAC7-443B-8765-C0BAA94C0C8C}"/>
              </a:ext>
            </a:extLst>
          </p:cNvPr>
          <p:cNvSpPr txBox="1"/>
          <p:nvPr/>
        </p:nvSpPr>
        <p:spPr>
          <a:xfrm>
            <a:off x="7082971" y="2715444"/>
            <a:ext cx="3191329" cy="923330"/>
          </a:xfrm>
          <a:prstGeom prst="rect">
            <a:avLst/>
          </a:prstGeom>
          <a:noFill/>
        </p:spPr>
        <p:txBody>
          <a:bodyPr wrap="square" rtlCol="0">
            <a:spAutoFit/>
          </a:bodyPr>
          <a:lstStyle/>
          <a:p>
            <a:pPr algn="dist"/>
            <a:r>
              <a:rPr lang="zh-CN" altLang="en-US" sz="5400" dirty="0">
                <a:solidFill>
                  <a:srgbClr val="4C678E"/>
                </a:solidFill>
                <a:cs typeface="+mn-ea"/>
                <a:sym typeface="+mn-lt"/>
              </a:rPr>
              <a:t>论点提出</a:t>
            </a:r>
          </a:p>
        </p:txBody>
      </p:sp>
      <p:sp>
        <p:nvSpPr>
          <p:cNvPr id="57" name="文本框 56">
            <a:extLst>
              <a:ext uri="{FF2B5EF4-FFF2-40B4-BE49-F238E27FC236}">
                <a16:creationId xmlns:a16="http://schemas.microsoft.com/office/drawing/2014/main" id="{3AE2E273-F0E7-46CA-A618-BF6ABED31343}"/>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cs typeface="+mn-ea"/>
                <a:sym typeface="+mn-lt"/>
              </a:rPr>
              <a:t>02</a:t>
            </a:r>
            <a:endParaRPr lang="zh-CN" altLang="en-US" sz="16600" dirty="0">
              <a:ln>
                <a:solidFill>
                  <a:schemeClr val="accent1">
                    <a:shade val="50000"/>
                  </a:schemeClr>
                </a:solidFill>
              </a:ln>
              <a:noFill/>
              <a:cs typeface="+mn-ea"/>
              <a:sym typeface="+mn-lt"/>
            </a:endParaRPr>
          </a:p>
        </p:txBody>
      </p:sp>
      <p:sp>
        <p:nvSpPr>
          <p:cNvPr id="58" name="文本框 57">
            <a:extLst>
              <a:ext uri="{FF2B5EF4-FFF2-40B4-BE49-F238E27FC236}">
                <a16:creationId xmlns:a16="http://schemas.microsoft.com/office/drawing/2014/main" id="{591428B8-175E-41BD-8B92-606DBC1100B8}"/>
              </a:ext>
            </a:extLst>
          </p:cNvPr>
          <p:cNvSpPr txBox="1"/>
          <p:nvPr/>
        </p:nvSpPr>
        <p:spPr>
          <a:xfrm>
            <a:off x="7238027" y="3590718"/>
            <a:ext cx="3264874" cy="985783"/>
          </a:xfrm>
          <a:prstGeom prst="rect">
            <a:avLst/>
          </a:prstGeom>
          <a:noFill/>
        </p:spPr>
        <p:txBody>
          <a:bodyPr wrap="square" lIns="0" tIns="0" rIns="0" bIns="0" rtlCol="0">
            <a:spAutoFit/>
          </a:bodyPr>
          <a:lstStyle/>
          <a:p>
            <a:pPr hangingPunct="0">
              <a:lnSpc>
                <a:spcPct val="150000"/>
              </a:lnSpc>
            </a:pPr>
            <a:r>
              <a:rPr lang="en-US" altLang="zh-CN" sz="1100" dirty="0">
                <a:solidFill>
                  <a:schemeClr val="bg1">
                    <a:lumMod val="65000"/>
                  </a:schemeClr>
                </a:solidFill>
                <a:cs typeface="+mn-ea"/>
                <a:sym typeface="+mn-lt"/>
              </a:rPr>
              <a:t>Click here to enter your text, change the color or size of the text. You can also format the appropriate. Click here to enter your text, change the color or size of the text. </a:t>
            </a:r>
          </a:p>
        </p:txBody>
      </p:sp>
      <p:sp>
        <p:nvSpPr>
          <p:cNvPr id="59" name="矩形: 圆角 58">
            <a:extLst>
              <a:ext uri="{FF2B5EF4-FFF2-40B4-BE49-F238E27FC236}">
                <a16:creationId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cs typeface="+mn-ea"/>
                <a:sym typeface="+mn-lt"/>
              </a:rPr>
              <a:t>PART</a:t>
            </a:r>
            <a:endParaRPr lang="zh-CN" altLang="en-US" dirty="0">
              <a:solidFill>
                <a:srgbClr val="4C678E"/>
              </a:solidFill>
              <a:cs typeface="+mn-ea"/>
              <a:sym typeface="+mn-lt"/>
            </a:endParaRPr>
          </a:p>
        </p:txBody>
      </p:sp>
      <p:grpSp>
        <p:nvGrpSpPr>
          <p:cNvPr id="64" name="组合 63">
            <a:extLst>
              <a:ext uri="{FF2B5EF4-FFF2-40B4-BE49-F238E27FC236}">
                <a16:creationId xmlns:a16="http://schemas.microsoft.com/office/drawing/2014/main" id="{4B44E214-36B8-4086-863C-26EFFDA62161}"/>
              </a:ext>
            </a:extLst>
          </p:cNvPr>
          <p:cNvGrpSpPr/>
          <p:nvPr/>
        </p:nvGrpSpPr>
        <p:grpSpPr>
          <a:xfrm>
            <a:off x="1257813" y="694177"/>
            <a:ext cx="4520175" cy="570597"/>
            <a:chOff x="706580" y="632385"/>
            <a:chExt cx="4520175" cy="570597"/>
          </a:xfrm>
        </p:grpSpPr>
        <p:sp>
          <p:nvSpPr>
            <p:cNvPr id="65" name="文本框 64">
              <a:extLst>
                <a:ext uri="{FF2B5EF4-FFF2-40B4-BE49-F238E27FC236}">
                  <a16:creationId xmlns:a16="http://schemas.microsoft.com/office/drawing/2014/main" id="{6516DE2B-1FA8-4F79-9B65-BF8A72FC12C9}"/>
                </a:ext>
              </a:extLst>
            </p:cNvPr>
            <p:cNvSpPr txBox="1"/>
            <p:nvPr/>
          </p:nvSpPr>
          <p:spPr>
            <a:xfrm>
              <a:off x="706580" y="632385"/>
              <a:ext cx="2834579" cy="461665"/>
            </a:xfrm>
            <a:prstGeom prst="rect">
              <a:avLst/>
            </a:prstGeom>
            <a:noFill/>
          </p:spPr>
          <p:txBody>
            <a:bodyPr wrap="square" rtlCol="0">
              <a:spAutoFit/>
            </a:bodyPr>
            <a:lstStyle/>
            <a:p>
              <a:r>
                <a:rPr lang="en-US" altLang="zh-CN" sz="2400" spc="600" dirty="0">
                  <a:solidFill>
                    <a:srgbClr val="4C678E"/>
                  </a:solidFill>
                  <a:cs typeface="+mn-ea"/>
                  <a:sym typeface="+mn-lt"/>
                </a:rPr>
                <a:t>XXX</a:t>
              </a:r>
              <a:r>
                <a:rPr lang="zh-CN" altLang="en-US" sz="2400" spc="600" dirty="0">
                  <a:solidFill>
                    <a:srgbClr val="4C678E"/>
                  </a:solidFill>
                  <a:cs typeface="+mn-ea"/>
                  <a:sym typeface="+mn-lt"/>
                </a:rPr>
                <a:t>科技大学</a:t>
              </a:r>
            </a:p>
          </p:txBody>
        </p:sp>
        <p:sp>
          <p:nvSpPr>
            <p:cNvPr id="66" name="文本框 65">
              <a:extLst>
                <a:ext uri="{FF2B5EF4-FFF2-40B4-BE49-F238E27FC236}">
                  <a16:creationId xmlns:a16="http://schemas.microsoft.com/office/drawing/2014/main" id="{17A1970D-F0EA-4462-8D6D-D1E71620D149}"/>
                </a:ext>
              </a:extLst>
            </p:cNvPr>
            <p:cNvSpPr txBox="1"/>
            <p:nvPr/>
          </p:nvSpPr>
          <p:spPr>
            <a:xfrm>
              <a:off x="744680" y="972150"/>
              <a:ext cx="4482075" cy="230832"/>
            </a:xfrm>
            <a:prstGeom prst="rect">
              <a:avLst/>
            </a:prstGeom>
            <a:noFill/>
          </p:spPr>
          <p:txBody>
            <a:bodyPr wrap="square" rtlCol="0">
              <a:spAutoFit/>
            </a:bodyPr>
            <a:lstStyle/>
            <a:p>
              <a:r>
                <a:rPr lang="en-US" altLang="zh-CN" sz="900" spc="300" dirty="0">
                  <a:solidFill>
                    <a:schemeClr val="tx1">
                      <a:lumMod val="50000"/>
                      <a:lumOff val="50000"/>
                    </a:schemeClr>
                  </a:solidFill>
                  <a:cs typeface="+mn-ea"/>
                  <a:sym typeface="+mn-lt"/>
                </a:rPr>
                <a:t>XXX UNIVERSITY OF SCIENCE AND TECHNOLOGY</a:t>
              </a:r>
              <a:endParaRPr lang="zh-CN" altLang="en-US" sz="900" spc="300" dirty="0">
                <a:solidFill>
                  <a:schemeClr val="tx1">
                    <a:lumMod val="50000"/>
                    <a:lumOff val="50000"/>
                  </a:schemeClr>
                </a:solidFill>
                <a:cs typeface="+mn-ea"/>
                <a:sym typeface="+mn-lt"/>
              </a:endParaRPr>
            </a:p>
          </p:txBody>
        </p:sp>
      </p:gr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7" name="ísļîḓé">
            <a:extLst>
              <a:ext uri="{FF2B5EF4-FFF2-40B4-BE49-F238E27FC236}">
                <a16:creationId xmlns:a16="http://schemas.microsoft.com/office/drawing/2014/main" id="{1099C38A-DB28-4D1B-96D7-78FA2DF5166E}"/>
              </a:ext>
            </a:extLst>
          </p:cNvPr>
          <p:cNvGrpSpPr/>
          <p:nvPr/>
        </p:nvGrpSpPr>
        <p:grpSpPr>
          <a:xfrm>
            <a:off x="693300" y="729226"/>
            <a:ext cx="519548" cy="519548"/>
            <a:chOff x="5683121" y="1558109"/>
            <a:chExt cx="673626" cy="673626"/>
          </a:xfrm>
        </p:grpSpPr>
        <p:sp>
          <p:nvSpPr>
            <p:cNvPr id="68" name="ïşļíḋê">
              <a:extLst>
                <a:ext uri="{FF2B5EF4-FFF2-40B4-BE49-F238E27FC236}">
                  <a16:creationId xmlns:a16="http://schemas.microsoft.com/office/drawing/2014/main" id="{D4FFB7BF-FE35-4535-A647-4799CC8F6FD5}"/>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69" name="îśľîḍe">
              <a:extLst>
                <a:ext uri="{FF2B5EF4-FFF2-40B4-BE49-F238E27FC236}">
                  <a16:creationId xmlns:a16="http://schemas.microsoft.com/office/drawing/2014/main" id="{EF1D9936-BDA6-4A9A-AA67-2F1F584B5176}"/>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1398936885"/>
      </p:ext>
    </p:extLst>
  </p:cSld>
  <p:clrMapOvr>
    <a:masterClrMapping/>
  </p:clrMapOvr>
  <mc:AlternateContent xmlns:mc="http://schemas.openxmlformats.org/markup-compatibility/2006" xmlns:p14="http://schemas.microsoft.com/office/powerpoint/2010/main">
    <mc:Choice Requires="p14">
      <p:transition spd="slow" p14:dur="1400" advTm="0">
        <p14:doors dir="ver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4"/>
                                        </p:tgtEl>
                                        <p:attrNameLst>
                                          <p:attrName>style.visibility</p:attrName>
                                        </p:attrNameLst>
                                      </p:cBhvr>
                                      <p:to>
                                        <p:strVal val="visible"/>
                                      </p:to>
                                    </p:set>
                                    <p:anim calcmode="lin" valueType="num">
                                      <p:cBhvr>
                                        <p:cTn id="14" dur="500" fill="hold"/>
                                        <p:tgtEl>
                                          <p:spTgt spid="64"/>
                                        </p:tgtEl>
                                        <p:attrNameLst>
                                          <p:attrName>ppt_w</p:attrName>
                                        </p:attrNameLst>
                                      </p:cBhvr>
                                      <p:tavLst>
                                        <p:tav tm="0">
                                          <p:val>
                                            <p:fltVal val="0"/>
                                          </p:val>
                                        </p:tav>
                                        <p:tav tm="100000">
                                          <p:val>
                                            <p:strVal val="#ppt_w"/>
                                          </p:val>
                                        </p:tav>
                                      </p:tavLst>
                                    </p:anim>
                                    <p:anim calcmode="lin" valueType="num">
                                      <p:cBhvr>
                                        <p:cTn id="15" dur="500" fill="hold"/>
                                        <p:tgtEl>
                                          <p:spTgt spid="64"/>
                                        </p:tgtEl>
                                        <p:attrNameLst>
                                          <p:attrName>ppt_h</p:attrName>
                                        </p:attrNameLst>
                                      </p:cBhvr>
                                      <p:tavLst>
                                        <p:tav tm="0">
                                          <p:val>
                                            <p:fltVal val="0"/>
                                          </p:val>
                                        </p:tav>
                                        <p:tav tm="100000">
                                          <p:val>
                                            <p:strVal val="#ppt_h"/>
                                          </p:val>
                                        </p:tav>
                                      </p:tavLst>
                                    </p:anim>
                                    <p:animEffect transition="in" filter="fade">
                                      <p:cBhvr>
                                        <p:cTn id="16" dur="500"/>
                                        <p:tgtEl>
                                          <p:spTgt spid="64"/>
                                        </p:tgtEl>
                                      </p:cBhvr>
                                    </p:animEffect>
                                  </p:childTnLst>
                                </p:cTn>
                              </p:par>
                              <p:par>
                                <p:cTn id="17" presetID="53" presetClass="entr" presetSubtype="16"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p:cTn id="19" dur="500" fill="hold"/>
                                        <p:tgtEl>
                                          <p:spTgt spid="67"/>
                                        </p:tgtEl>
                                        <p:attrNameLst>
                                          <p:attrName>ppt_w</p:attrName>
                                        </p:attrNameLst>
                                      </p:cBhvr>
                                      <p:tavLst>
                                        <p:tav tm="0">
                                          <p:val>
                                            <p:fltVal val="0"/>
                                          </p:val>
                                        </p:tav>
                                        <p:tav tm="100000">
                                          <p:val>
                                            <p:strVal val="#ppt_w"/>
                                          </p:val>
                                        </p:tav>
                                      </p:tavLst>
                                    </p:anim>
                                    <p:anim calcmode="lin" valueType="num">
                                      <p:cBhvr>
                                        <p:cTn id="20" dur="500" fill="hold"/>
                                        <p:tgtEl>
                                          <p:spTgt spid="67"/>
                                        </p:tgtEl>
                                        <p:attrNameLst>
                                          <p:attrName>ppt_h</p:attrName>
                                        </p:attrNameLst>
                                      </p:cBhvr>
                                      <p:tavLst>
                                        <p:tav tm="0">
                                          <p:val>
                                            <p:fltVal val="0"/>
                                          </p:val>
                                        </p:tav>
                                        <p:tav tm="100000">
                                          <p:val>
                                            <p:strVal val="#ppt_h"/>
                                          </p:val>
                                        </p:tav>
                                      </p:tavLst>
                                    </p:anim>
                                    <p:animEffect transition="in" filter="fade">
                                      <p:cBhvr>
                                        <p:cTn id="21" dur="500"/>
                                        <p:tgtEl>
                                          <p:spTgt spid="67"/>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p:cTn id="26" dur="500" fill="hold"/>
                                        <p:tgtEl>
                                          <p:spTgt spid="35"/>
                                        </p:tgtEl>
                                        <p:attrNameLst>
                                          <p:attrName>ppt_w</p:attrName>
                                        </p:attrNameLst>
                                      </p:cBhvr>
                                      <p:tavLst>
                                        <p:tav tm="0">
                                          <p:val>
                                            <p:fltVal val="0"/>
                                          </p:val>
                                        </p:tav>
                                        <p:tav tm="100000">
                                          <p:val>
                                            <p:strVal val="#ppt_w"/>
                                          </p:val>
                                        </p:tav>
                                      </p:tavLst>
                                    </p:anim>
                                    <p:anim calcmode="lin" valueType="num">
                                      <p:cBhvr>
                                        <p:cTn id="27" dur="500" fill="hold"/>
                                        <p:tgtEl>
                                          <p:spTgt spid="35"/>
                                        </p:tgtEl>
                                        <p:attrNameLst>
                                          <p:attrName>ppt_h</p:attrName>
                                        </p:attrNameLst>
                                      </p:cBhvr>
                                      <p:tavLst>
                                        <p:tav tm="0">
                                          <p:val>
                                            <p:fltVal val="0"/>
                                          </p:val>
                                        </p:tav>
                                        <p:tav tm="100000">
                                          <p:val>
                                            <p:strVal val="#ppt_h"/>
                                          </p:val>
                                        </p:tav>
                                      </p:tavLst>
                                    </p:anim>
                                    <p:animEffect transition="in" filter="fade">
                                      <p:cBhvr>
                                        <p:cTn id="28" dur="5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1000"/>
                                        <p:tgtEl>
                                          <p:spTgt spid="57"/>
                                        </p:tgtEl>
                                      </p:cBhvr>
                                    </p:animEffect>
                                    <p:anim calcmode="lin" valueType="num">
                                      <p:cBhvr>
                                        <p:cTn id="34" dur="1000" fill="hold"/>
                                        <p:tgtEl>
                                          <p:spTgt spid="57"/>
                                        </p:tgtEl>
                                        <p:attrNameLst>
                                          <p:attrName>ppt_x</p:attrName>
                                        </p:attrNameLst>
                                      </p:cBhvr>
                                      <p:tavLst>
                                        <p:tav tm="0">
                                          <p:val>
                                            <p:strVal val="#ppt_x"/>
                                          </p:val>
                                        </p:tav>
                                        <p:tav tm="100000">
                                          <p:val>
                                            <p:strVal val="#ppt_x"/>
                                          </p:val>
                                        </p:tav>
                                      </p:tavLst>
                                    </p:anim>
                                    <p:anim calcmode="lin" valueType="num">
                                      <p:cBhvr>
                                        <p:cTn id="35"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anim calcmode="lin" valueType="num">
                                      <p:cBhvr>
                                        <p:cTn id="41" dur="1000" fill="hold"/>
                                        <p:tgtEl>
                                          <p:spTgt spid="12"/>
                                        </p:tgtEl>
                                        <p:attrNameLst>
                                          <p:attrName>ppt_x</p:attrName>
                                        </p:attrNameLst>
                                      </p:cBhvr>
                                      <p:tavLst>
                                        <p:tav tm="0">
                                          <p:val>
                                            <p:strVal val="#ppt_x"/>
                                          </p:val>
                                        </p:tav>
                                        <p:tav tm="100000">
                                          <p:val>
                                            <p:strVal val="#ppt_x"/>
                                          </p:val>
                                        </p:tav>
                                      </p:tavLst>
                                    </p:anim>
                                    <p:anim calcmode="lin" valueType="num">
                                      <p:cBhvr>
                                        <p:cTn id="4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1000"/>
                                        <p:tgtEl>
                                          <p:spTgt spid="56"/>
                                        </p:tgtEl>
                                      </p:cBhvr>
                                    </p:animEffect>
                                    <p:anim calcmode="lin" valueType="num">
                                      <p:cBhvr>
                                        <p:cTn id="48" dur="1000" fill="hold"/>
                                        <p:tgtEl>
                                          <p:spTgt spid="56"/>
                                        </p:tgtEl>
                                        <p:attrNameLst>
                                          <p:attrName>ppt_x</p:attrName>
                                        </p:attrNameLst>
                                      </p:cBhvr>
                                      <p:tavLst>
                                        <p:tav tm="0">
                                          <p:val>
                                            <p:strVal val="#ppt_x"/>
                                          </p:val>
                                        </p:tav>
                                        <p:tav tm="100000">
                                          <p:val>
                                            <p:strVal val="#ppt_x"/>
                                          </p:val>
                                        </p:tav>
                                      </p:tavLst>
                                    </p:anim>
                                    <p:anim calcmode="lin" valueType="num">
                                      <p:cBhvr>
                                        <p:cTn id="49" dur="1000" fill="hold"/>
                                        <p:tgtEl>
                                          <p:spTgt spid="56"/>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42" presetClass="entr" presetSubtype="0" fill="hold" grpId="0" nodeType="after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fade">
                                      <p:cBhvr>
                                        <p:cTn id="53" dur="1000"/>
                                        <p:tgtEl>
                                          <p:spTgt spid="58"/>
                                        </p:tgtEl>
                                      </p:cBhvr>
                                    </p:animEffect>
                                    <p:anim calcmode="lin" valueType="num">
                                      <p:cBhvr>
                                        <p:cTn id="54" dur="1000" fill="hold"/>
                                        <p:tgtEl>
                                          <p:spTgt spid="58"/>
                                        </p:tgtEl>
                                        <p:attrNameLst>
                                          <p:attrName>ppt_x</p:attrName>
                                        </p:attrNameLst>
                                      </p:cBhvr>
                                      <p:tavLst>
                                        <p:tav tm="0">
                                          <p:val>
                                            <p:strVal val="#ppt_x"/>
                                          </p:val>
                                        </p:tav>
                                        <p:tav tm="100000">
                                          <p:val>
                                            <p:strVal val="#ppt_x"/>
                                          </p:val>
                                        </p:tav>
                                      </p:tavLst>
                                    </p:anim>
                                    <p:anim calcmode="lin" valueType="num">
                                      <p:cBhvr>
                                        <p:cTn id="55"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p:bldP spid="57" grpId="0"/>
      <p:bldP spid="58" grpId="0"/>
      <p:bldP spid="59" grpId="0" animBg="1"/>
      <p:bldP spid="12" grpId="0" animBg="1"/>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njyor4x">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1542</Words>
  <Application>Microsoft Office PowerPoint</Application>
  <PresentationFormat>宽屏</PresentationFormat>
  <Paragraphs>225</Paragraphs>
  <Slides>24</Slides>
  <Notes>1</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24</vt:i4>
      </vt:variant>
    </vt:vector>
  </HeadingPairs>
  <TitlesOfParts>
    <vt:vector size="30" baseType="lpstr">
      <vt:lpstr>方正细谭黑简体</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T191783</cp:lastModifiedBy>
  <cp:revision>61</cp:revision>
  <dcterms:created xsi:type="dcterms:W3CDTF">2018-04-18T06:17:00Z</dcterms:created>
  <dcterms:modified xsi:type="dcterms:W3CDTF">2021-08-09T07:28:59Z</dcterms:modified>
</cp:coreProperties>
</file>