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C3885-C095-4B1A-86B1-9E656CA89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C9D5F1-A8D5-4BCB-88F6-842DBBE0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C8FF8-7A94-4023-BB11-F91723F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98598-0770-4680-8113-E49E474A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C051E-2850-40B6-89DB-E4CCD71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7A9E1-79B9-4D40-A683-BF331F2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330482-006A-4966-861B-F9CBFD097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A83A9-FE66-4494-A495-8FA4A9C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FB649-CF35-469E-AF08-6A6D162C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966A4-DF9F-4E3C-BD7A-613FFCFD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21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1A7C5-EBD2-4A05-85EE-6C4D2C19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81C45-ACAE-477B-B07D-24592582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F802C-FD07-4372-87D1-6D706A4E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EA74A-4C90-456B-92B8-38CA206C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E4CDF-4774-41BA-8EC3-C88EA272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0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04AE-6F2C-4C58-8197-91A14CE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B82CF-08B8-44EE-8ACE-5980C23A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E20A6-0DF7-4C35-AEA0-93DD73CB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8767C-0F36-4D9D-9B3D-DE924BA4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D80FC-7B61-463D-A02A-3579A16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19663-D4B2-4091-8529-B7A81593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83E09-BACB-40EC-B2BD-7874E78C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AAD2E-9D02-4663-B3E2-8A8E641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4B176-9D8B-4E38-83D7-593135B1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650FA-D1C5-4438-B449-1C90E5D6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DF6B0-DA5E-4A3A-BCFB-20396202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22471-CA35-44DB-A1CD-8FAD2AB77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93F54-5FC6-4A75-94DC-23967455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B2F79-3021-4A1D-A4E9-8A691EC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0DCEB-D188-4F32-A2AC-61539764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6DC2F-579B-470B-B1C0-D2FC3855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71197-C080-499D-A4BA-F297376D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D69A0-7971-4054-ADE6-BB9E6870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0CB24-0C2E-4D75-B106-197A0201C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318B10-2683-4AED-8734-D83A48EC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8BDE3-267C-4E29-B1EF-23BB62680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9C799C-8513-404C-B191-45C06D4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DF7FE-C85B-4EEE-B6FB-3886E3E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9B2951-FD45-4A8A-80B5-37960F0F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0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E0259-7FD3-487F-917A-6E2A0C46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277DE-87FD-4D22-8ADC-B1E496A4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DE8F4-A1F1-45A6-B16C-2813C059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8B741-9E1B-4F27-B4B2-871BB4E1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2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AEFF4D-051D-4C29-AFBC-233021F5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852017-6219-4FC0-B9EA-6A15B2E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6DEAE-E24A-4435-8691-B9ABF9F7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2247-C298-401E-ADDF-81242453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66DC-9B2F-466B-B705-26E79390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9B4C6-5F53-404D-AFD0-21E10E89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C3D67-E039-4B34-B891-6F96E880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1BA92-5B6E-45C3-ABBA-1E95A8A8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C1D3F-3B35-4685-B1E9-21098ACC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3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B92C3-9748-4563-AE54-CEC87060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7A6F71-30AA-492F-8A57-3A107C29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27027-67F1-4E99-A5B6-51DA2EAB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C052E-B97B-4BF2-868C-3DF2310B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169C0-222D-428B-B119-E1833373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19B55-A824-4342-AA77-300C9DD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9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F82FF-E9AB-420B-9053-73AD0581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6D632-184E-4261-BBD0-AE20F9D4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67696-9CCF-404A-96D3-41F4D6CC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EF4CB-08DF-48F5-B5B6-94B0C960B905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F93E3-7554-4F53-B9F5-DB1C0676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DD17-B7F6-49D2-A1AF-BB65F75D0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82A6-B099-43D9-BFDA-84A531EC2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BD91-4EF4-45CD-A2C3-9E8260B0F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8294"/>
            <a:ext cx="7680649" cy="134526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CSIG</a:t>
            </a:r>
            <a:r>
              <a:rPr lang="zh-CN" altLang="en-US" sz="4000" b="1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实习答辩汇报建议模版</a:t>
            </a:r>
            <a:endParaRPr lang="zh-CN" altLang="en-US" sz="4000" dirty="0">
              <a:latin typeface="腾讯体 W7" panose="020C08030202040F0204" pitchFamily="34" charset="-122"/>
              <a:ea typeface="腾讯体 W7" panose="020C08030202040F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49BD5-610E-4A1B-BC1E-60FE02E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34" y="3125755"/>
            <a:ext cx="9072465" cy="2146041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答辩人：</a:t>
            </a:r>
          </a:p>
          <a:p>
            <a:pPr algn="l"/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岗位：</a:t>
            </a:r>
          </a:p>
          <a:p>
            <a:pPr algn="l"/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实习小组：</a:t>
            </a:r>
            <a:r>
              <a:rPr lang="en-US" altLang="zh-CN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XX</a:t>
            </a:r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部门</a:t>
            </a:r>
            <a:r>
              <a:rPr lang="en-US" altLang="zh-CN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/XX</a:t>
            </a:r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中心</a:t>
            </a:r>
            <a:r>
              <a:rPr lang="en-US" altLang="zh-CN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/XX</a:t>
            </a:r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组</a:t>
            </a:r>
          </a:p>
          <a:p>
            <a:pPr algn="l"/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导师：</a:t>
            </a:r>
          </a:p>
          <a:p>
            <a:pPr algn="l"/>
            <a:r>
              <a:rPr lang="zh-CN" altLang="en-US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直接</a:t>
            </a:r>
            <a:r>
              <a:rPr lang="en-US" altLang="zh-CN" sz="20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leader: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31E187-9BC1-4FD0-B72B-C3ADC9A6DEFB}"/>
              </a:ext>
            </a:extLst>
          </p:cNvPr>
          <p:cNvSpPr txBox="1"/>
          <p:nvPr/>
        </p:nvSpPr>
        <p:spPr>
          <a:xfrm>
            <a:off x="1665514" y="5654351"/>
            <a:ext cx="692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日期</a:t>
            </a:r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/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姓名</a:t>
            </a:r>
            <a:r>
              <a:rPr lang="en-US" altLang="zh-CN" dirty="0">
                <a:latin typeface="腾讯体 W7" panose="020C08030202040F0204" pitchFamily="34" charset="-122"/>
                <a:ea typeface="腾讯体 W7" panose="020C08030202040F0204" pitchFamily="34" charset="-122"/>
              </a:rPr>
              <a:t>/</a:t>
            </a:r>
            <a:r>
              <a:rPr lang="zh-CN" altLang="en-US" dirty="0">
                <a:latin typeface="腾讯体 W7" panose="020C08030202040F0204" pitchFamily="34" charset="-122"/>
                <a:ea typeface="腾讯体 W7" panose="020C08030202040F0204" pitchFamily="34" charset="-122"/>
              </a:rPr>
              <a:t>部门名称</a:t>
            </a:r>
          </a:p>
        </p:txBody>
      </p:sp>
    </p:spTree>
    <p:extLst>
      <p:ext uri="{BB962C8B-B14F-4D97-AF65-F5344CB8AC3E}">
        <p14:creationId xmlns:p14="http://schemas.microsoft.com/office/powerpoint/2010/main" val="16282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BBE150-E8D5-4686-B125-3A80E0AE45C6}"/>
              </a:ext>
            </a:extLst>
          </p:cNvPr>
          <p:cNvSpPr txBox="1"/>
          <p:nvPr/>
        </p:nvSpPr>
        <p:spPr>
          <a:xfrm>
            <a:off x="681136" y="1908110"/>
            <a:ext cx="96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可简单介绍个人基本信息（毕业学校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/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专业信息等）、兴趣、关注领域及过往非腾讯实习经历等</a:t>
            </a:r>
            <a:r>
              <a:rPr lang="zh-CN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，请挑选其中最主要的列示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（建议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1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页）</a:t>
            </a:r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C17B49-75B9-4822-BD3B-2B4ADD7F8C33}"/>
              </a:ext>
            </a:extLst>
          </p:cNvPr>
          <p:cNvSpPr txBox="1"/>
          <p:nvPr/>
        </p:nvSpPr>
        <p:spPr>
          <a:xfrm>
            <a:off x="835090" y="839755"/>
            <a:ext cx="79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1. </a:t>
            </a:r>
            <a:r>
              <a:rPr lang="zh-CN" altLang="en-US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211449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FBA93-23B3-42D8-A3D0-988C2143E39B}"/>
              </a:ext>
            </a:extLst>
          </p:cNvPr>
          <p:cNvSpPr txBox="1"/>
          <p:nvPr/>
        </p:nvSpPr>
        <p:spPr>
          <a:xfrm>
            <a:off x="671804" y="2099388"/>
            <a:ext cx="9638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在腾讯负责的整体工作情况；</a:t>
            </a:r>
            <a:b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</a:b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重点谈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1~2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个你认为最成功或最能体现个人专业能力的项目产出或成果：</a:t>
            </a:r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或介绍一个你负责的比较遗憾或失败的项目；（建议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1-2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页）</a:t>
            </a:r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982EC5-667F-484A-8B1D-5A16C094D382}"/>
              </a:ext>
            </a:extLst>
          </p:cNvPr>
          <p:cNvSpPr txBox="1"/>
          <p:nvPr/>
        </p:nvSpPr>
        <p:spPr>
          <a:xfrm>
            <a:off x="863081" y="1203649"/>
            <a:ext cx="853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2 . </a:t>
            </a:r>
            <a:r>
              <a:rPr lang="zh-CN" altLang="en-US" sz="32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实习期间工作</a:t>
            </a:r>
            <a:r>
              <a:rPr lang="en-US" altLang="zh-CN" sz="32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/</a:t>
            </a:r>
            <a:r>
              <a:rPr lang="zh-CN" altLang="en-US" sz="32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项目内容（重点体现实力派）</a:t>
            </a:r>
          </a:p>
        </p:txBody>
      </p:sp>
    </p:spTree>
    <p:extLst>
      <p:ext uri="{BB962C8B-B14F-4D97-AF65-F5344CB8AC3E}">
        <p14:creationId xmlns:p14="http://schemas.microsoft.com/office/powerpoint/2010/main" val="84610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1F03C3-6AC4-4E4C-ABC0-97DCAFFA1C07}"/>
              </a:ext>
            </a:extLst>
          </p:cNvPr>
          <p:cNvSpPr txBox="1"/>
          <p:nvPr/>
        </p:nvSpPr>
        <p:spPr>
          <a:xfrm>
            <a:off x="1152331" y="2020078"/>
            <a:ext cx="9363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对工作或项目的总结</a:t>
            </a: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---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对部门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/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公司有什么价值，如：业务突破、技术进步、管理提升等</a:t>
            </a: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---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过程中的挑战和难度在哪里，你如何克服的</a:t>
            </a:r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---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过程中你做过哪些重要的决策或抉择</a:t>
            </a: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---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有哪些方法论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/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工具的应用或突破</a:t>
            </a:r>
          </a:p>
          <a:p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---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在工作中，你需要加强哪方面的能力；</a:t>
            </a:r>
          </a:p>
          <a:p>
            <a:endParaRPr lang="zh-CN" altLang="en-US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页数建议控制在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1-2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169FF-FA6D-4B7F-B2BE-14DCDFDF8AE6}"/>
              </a:ext>
            </a:extLst>
          </p:cNvPr>
          <p:cNvSpPr txBox="1"/>
          <p:nvPr/>
        </p:nvSpPr>
        <p:spPr>
          <a:xfrm>
            <a:off x="1152331" y="811763"/>
            <a:ext cx="72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3. </a:t>
            </a:r>
            <a:r>
              <a:rPr lang="zh-CN" altLang="en-US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实习工作总结与思考（重点体现爱学习）</a:t>
            </a:r>
          </a:p>
        </p:txBody>
      </p:sp>
    </p:spTree>
    <p:extLst>
      <p:ext uri="{BB962C8B-B14F-4D97-AF65-F5344CB8AC3E}">
        <p14:creationId xmlns:p14="http://schemas.microsoft.com/office/powerpoint/2010/main" val="48850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2A0EBD-F9D6-41C0-8A01-C92459D73389}"/>
              </a:ext>
            </a:extLst>
          </p:cNvPr>
          <p:cNvSpPr txBox="1"/>
          <p:nvPr/>
        </p:nvSpPr>
        <p:spPr>
          <a:xfrm>
            <a:off x="961053" y="858416"/>
            <a:ext cx="893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4. </a:t>
            </a:r>
            <a:r>
              <a:rPr lang="zh-CN" altLang="en-US" sz="2800" dirty="0">
                <a:latin typeface="腾讯体 W7" panose="020C08030202040F0204" pitchFamily="34" charset="-122"/>
                <a:ea typeface="腾讯体 W7" panose="020C08030202040F0204" pitchFamily="34" charset="-122"/>
              </a:rPr>
              <a:t> 规划与感悟（重点体现有理想）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E38646-9F81-4D13-BAD1-5E33EDE44B1A}"/>
              </a:ext>
            </a:extLst>
          </p:cNvPr>
          <p:cNvSpPr txBox="1"/>
          <p:nvPr/>
        </p:nvSpPr>
        <p:spPr>
          <a:xfrm>
            <a:off x="961053" y="1768150"/>
            <a:ext cx="1004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腾讯体 W3" panose="020C04030202040F0204" pitchFamily="34" charset="-122"/>
              <a:ea typeface="腾讯体 W3" panose="020C04030202040F0204" pitchFamily="34" charset="-122"/>
            </a:endParaRPr>
          </a:p>
          <a:p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可以简述个人工作感悟，未来规划或对公司、对部门建议，或任意你想谈的话题（建议</a:t>
            </a:r>
            <a:r>
              <a:rPr lang="en-US" altLang="zh-CN" dirty="0">
                <a:latin typeface="腾讯体 W3" panose="020C04030202040F0204" pitchFamily="34" charset="-122"/>
                <a:ea typeface="腾讯体 W3" panose="020C04030202040F0204" pitchFamily="34" charset="-122"/>
              </a:rPr>
              <a:t>1</a:t>
            </a:r>
            <a:r>
              <a:rPr lang="zh-CN" altLang="en-US" dirty="0">
                <a:latin typeface="腾讯体 W3" panose="020C04030202040F0204" pitchFamily="34" charset="-122"/>
                <a:ea typeface="腾讯体 W3" panose="020C04030202040F0204" pitchFamily="34" charset="-122"/>
              </a:rPr>
              <a:t>页）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90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275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腾讯体 W3</vt:lpstr>
      <vt:lpstr>腾讯体 W7</vt:lpstr>
      <vt:lpstr>微软雅黑</vt:lpstr>
      <vt:lpstr>Arial</vt:lpstr>
      <vt:lpstr>Office 主题​​</vt:lpstr>
      <vt:lpstr>CSIG实习答辩汇报建议模版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×××实习答辩汇报模版</dc:title>
  <dc:creator>T166800</dc:creator>
  <cp:lastModifiedBy>T172055</cp:lastModifiedBy>
  <cp:revision>5</cp:revision>
  <dcterms:created xsi:type="dcterms:W3CDTF">2020-08-04T03:58:21Z</dcterms:created>
  <dcterms:modified xsi:type="dcterms:W3CDTF">2021-08-09T11:18:12Z</dcterms:modified>
</cp:coreProperties>
</file>