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4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9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2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5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3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6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3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8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92CCD-DFED-984F-BC64-F3955DBCBC7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0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web/fundamentals/design-and-ui/responsive/fundamental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Website Performance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Material is from </a:t>
            </a:r>
            <a:r>
              <a:rPr lang="en-US" dirty="0" err="1" smtClean="0"/>
              <a:t>Udacity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Browser Rendering Optimization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- lesson 1 The CRP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devices refresh their screen 60 times per second, 60 frames per second 60 Hz, 60 fps,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16.67ms/frame, 10ms/frame to avoid browser’s housekeeping work</a:t>
            </a:r>
          </a:p>
          <a:p>
            <a:pPr marL="0" indent="0">
              <a:buNone/>
            </a:pPr>
            <a:r>
              <a:rPr lang="en-US" dirty="0" smtClean="0"/>
              <a:t>The browser makes a get request to the server.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jank</a:t>
            </a:r>
            <a:r>
              <a:rPr lang="en-US" dirty="0" smtClean="0"/>
              <a:t>, smooth </a:t>
            </a:r>
          </a:p>
          <a:p>
            <a:r>
              <a:rPr lang="en-US" dirty="0" smtClean="0"/>
              <a:t>What goes into one frame?</a:t>
            </a:r>
          </a:p>
          <a:p>
            <a:r>
              <a:rPr lang="en-US" dirty="0" smtClean="0"/>
              <a:t>Vector image being rasterized into : image decode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8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ways the pipeline normally plays out for given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4505"/>
            <a:ext cx="8229600" cy="363165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Visual change in JS, Style, layout, Paint and composite</a:t>
            </a:r>
          </a:p>
          <a:p>
            <a:pPr marL="514350" indent="-514350">
              <a:buAutoNum type="arabicPeriod"/>
            </a:pPr>
            <a:r>
              <a:rPr lang="en-US" dirty="0" smtClean="0"/>
              <a:t>Paint-only: background </a:t>
            </a:r>
            <a:r>
              <a:rPr lang="en-US" dirty="0" err="1" smtClean="0"/>
              <a:t>img</a:t>
            </a:r>
            <a:r>
              <a:rPr lang="en-US" dirty="0" smtClean="0"/>
              <a:t>, color. JS, Style, Paint and composite</a:t>
            </a:r>
          </a:p>
          <a:p>
            <a:pPr marL="514350" indent="-514350">
              <a:buAutoNum type="arabicPeriod"/>
            </a:pPr>
            <a:r>
              <a:rPr lang="en-US" dirty="0" smtClean="0"/>
              <a:t>Just composite: </a:t>
            </a:r>
            <a:r>
              <a:rPr lang="en-US" dirty="0" err="1" smtClean="0"/>
              <a:t>Js</a:t>
            </a:r>
            <a:r>
              <a:rPr lang="en-US" dirty="0" smtClean="0"/>
              <a:t>, Style and Composite</a:t>
            </a:r>
          </a:p>
          <a:p>
            <a:pPr marL="0" indent="0">
              <a:buNone/>
            </a:pPr>
            <a:r>
              <a:rPr lang="en-US" dirty="0" smtClean="0"/>
              <a:t>A web reference – </a:t>
            </a:r>
            <a:r>
              <a:rPr lang="en-US" dirty="0" err="1" smtClean="0"/>
              <a:t>css</a:t>
            </a:r>
            <a:r>
              <a:rPr lang="en-US" dirty="0" smtClean="0"/>
              <a:t> change associate to which process in the pipeline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csstriggers.com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446" y="1626962"/>
            <a:ext cx="5031279" cy="62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6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 it necessary to maintain 60fps?  </a:t>
            </a:r>
            <a:r>
              <a:rPr lang="en-US" sz="2400" dirty="0"/>
              <a:t>RAIL &lt;-&gt; LAIR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Response[1s]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Animate[10-12ms]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Idle [</a:t>
            </a:r>
            <a:r>
              <a:rPr lang="en-US" sz="2400" dirty="0"/>
              <a:t>50ms]</a:t>
            </a:r>
            <a:r>
              <a:rPr lang="en-US" sz="2400" dirty="0" smtClean="0"/>
              <a:t>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Load[100ms]</a:t>
            </a:r>
          </a:p>
          <a:p>
            <a:pPr marL="0" indent="0">
              <a:buNone/>
            </a:pPr>
            <a:r>
              <a:rPr lang="en-US" sz="2400" dirty="0" smtClean="0"/>
              <a:t>How to take advantage of Idle time when users are reading the webpage? Which tasks should you handle during the post-load idle state? This is a great time to load any assets you think your users might access later. [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Image Assets, Videos, Comments sections</a:t>
            </a:r>
            <a:r>
              <a:rPr lang="en-US" sz="2400" dirty="0" smtClean="0"/>
              <a:t>, rather than </a:t>
            </a:r>
            <a:r>
              <a:rPr lang="en-US" sz="2400" dirty="0" smtClean="0">
                <a:solidFill>
                  <a:srgbClr val="FF0000"/>
                </a:solidFill>
              </a:rPr>
              <a:t>News Texts and Basic, critical functionality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Browser Rendering Optimization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- lesson 2 App Lifecycles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259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#</a:t>
            </a:r>
            <a:r>
              <a:rPr lang="en-US" dirty="0" err="1" smtClean="0"/>
              <a:t>perfmatters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50ms post-load idle phase, what tasks can you accomplish?</a:t>
            </a:r>
          </a:p>
          <a:p>
            <a:pPr lvl="1"/>
            <a:r>
              <a:rPr lang="en-US" dirty="0" smtClean="0"/>
              <a:t>FLIPING UI animations</a:t>
            </a:r>
          </a:p>
          <a:p>
            <a:pPr lvl="1"/>
            <a:r>
              <a:rPr lang="en-US" dirty="0" smtClean="0"/>
              <a:t>Starting below-the-fold </a:t>
            </a:r>
            <a:r>
              <a:rPr lang="en-US" dirty="0" err="1" smtClean="0"/>
              <a:t>async</a:t>
            </a:r>
            <a:r>
              <a:rPr lang="en-US" dirty="0" smtClean="0"/>
              <a:t> requests</a:t>
            </a:r>
          </a:p>
          <a:p>
            <a:pPr lvl="1"/>
            <a:r>
              <a:rPr lang="en-US" dirty="0" smtClean="0"/>
              <a:t>Fetching images for below-the-fold content</a:t>
            </a:r>
          </a:p>
        </p:txBody>
      </p:sp>
    </p:spTree>
    <p:extLst>
      <p:ext uri="{BB962C8B-B14F-4D97-AF65-F5344CB8AC3E}">
        <p14:creationId xmlns:p14="http://schemas.microsoft.com/office/powerpoint/2010/main" val="120964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Chrome </a:t>
            </a:r>
            <a:r>
              <a:rPr lang="en-US" dirty="0" err="1" smtClean="0"/>
              <a:t>Dev</a:t>
            </a:r>
            <a:r>
              <a:rPr lang="en-US" dirty="0" smtClean="0"/>
              <a:t> Tool – Timeline</a:t>
            </a:r>
          </a:p>
          <a:p>
            <a:r>
              <a:rPr lang="en-US" dirty="0" smtClean="0"/>
              <a:t>Test on various devices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Quit other apps</a:t>
            </a:r>
          </a:p>
          <a:p>
            <a:r>
              <a:rPr lang="en-US" dirty="0" smtClean="0"/>
              <a:t>Go incognito</a:t>
            </a:r>
          </a:p>
          <a:p>
            <a:r>
              <a:rPr lang="en-US" dirty="0" smtClean="0"/>
              <a:t>Focus on the </a:t>
            </a:r>
            <a:r>
              <a:rPr lang="en-US" dirty="0" smtClean="0"/>
              <a:t>cause </a:t>
            </a:r>
            <a:r>
              <a:rPr lang="en-US" dirty="0" smtClean="0"/>
              <a:t>of bottlenecks, not symptoms</a:t>
            </a:r>
          </a:p>
          <a:p>
            <a:r>
              <a:rPr lang="en-US" dirty="0" smtClean="0"/>
              <a:t>Measure first, then optimize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Browser Rendering Optimization</a:t>
            </a:r>
            <a:br>
              <a:rPr lang="en-US" sz="3600" b="1" dirty="0" smtClean="0"/>
            </a:br>
            <a:r>
              <a:rPr lang="en-US" sz="3600" b="1" dirty="0"/>
              <a:t> </a:t>
            </a:r>
            <a:r>
              <a:rPr lang="en-US" sz="3600" b="1" dirty="0" smtClean="0"/>
              <a:t>- lesson 3 Weapons of </a:t>
            </a:r>
            <a:r>
              <a:rPr lang="en-US" sz="3600" b="1" dirty="0" err="1" smtClean="0"/>
              <a:t>Jank</a:t>
            </a:r>
            <a:r>
              <a:rPr lang="en-US" sz="3600" b="1" dirty="0" smtClean="0"/>
              <a:t> Destruction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6671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Compiler: </a:t>
            </a:r>
          </a:p>
          <a:p>
            <a:r>
              <a:rPr lang="en-US" dirty="0" smtClean="0"/>
              <a:t>The Code you wrote may not be the code runs</a:t>
            </a:r>
          </a:p>
          <a:p>
            <a:pPr marL="0" indent="0">
              <a:buNone/>
            </a:pPr>
            <a:r>
              <a:rPr lang="en-US" dirty="0" smtClean="0"/>
              <a:t> Just In Time compiler (JIT) very complicated engine</a:t>
            </a:r>
            <a:r>
              <a:rPr lang="en-US" dirty="0"/>
              <a:t>  </a:t>
            </a:r>
            <a:r>
              <a:rPr lang="en-US" dirty="0" smtClean="0"/>
              <a:t>to make the code run fast</a:t>
            </a:r>
          </a:p>
          <a:p>
            <a:r>
              <a:rPr lang="en-US" dirty="0" smtClean="0"/>
              <a:t>Micro-optimizations: for loop or while loop[don’t delve into this] you can do plenty of other things</a:t>
            </a:r>
          </a:p>
          <a:p>
            <a:r>
              <a:rPr lang="en-US" dirty="0"/>
              <a:t>RAIL [ 100ms, 10ms, 50ms, 1000ms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Load </a:t>
            </a:r>
            <a:r>
              <a:rPr lang="en-US" dirty="0" err="1" smtClean="0"/>
              <a:t>js</a:t>
            </a:r>
            <a:r>
              <a:rPr lang="en-US" dirty="0" smtClean="0"/>
              <a:t> as early as possible for the calculation and paint etc.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requestAnimationFrame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[https</a:t>
            </a:r>
            <a:r>
              <a:rPr lang="en-US" dirty="0">
                <a:solidFill>
                  <a:srgbClr val="FF0000"/>
                </a:solidFill>
              </a:rPr>
              <a:t>://</a:t>
            </a:r>
            <a:r>
              <a:rPr lang="en-US" dirty="0" err="1">
                <a:solidFill>
                  <a:srgbClr val="FF0000"/>
                </a:solidFill>
              </a:rPr>
              <a:t>gist.github.com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paulirish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1579671] allow you to load JS as early as possible 4.4 </a:t>
            </a:r>
            <a:r>
              <a:rPr lang="en-US" dirty="0" err="1" smtClean="0">
                <a:solidFill>
                  <a:srgbClr val="FF0000"/>
                </a:solidFill>
              </a:rPr>
              <a:t>PolyFill</a:t>
            </a:r>
            <a:r>
              <a:rPr lang="en-US" dirty="0" smtClean="0">
                <a:solidFill>
                  <a:srgbClr val="FF0000"/>
                </a:solidFill>
              </a:rPr>
              <a:t> for IE9</a:t>
            </a:r>
          </a:p>
          <a:p>
            <a:pPr lvl="1"/>
            <a:r>
              <a:rPr lang="en-US" dirty="0" smtClean="0"/>
              <a:t>Old time: </a:t>
            </a:r>
            <a:r>
              <a:rPr lang="en-US" dirty="0" err="1" smtClean="0"/>
              <a:t>setTimeout</a:t>
            </a:r>
            <a:r>
              <a:rPr lang="en-US" dirty="0" smtClean="0"/>
              <a:t>/</a:t>
            </a:r>
            <a:r>
              <a:rPr lang="en-US" dirty="0" err="1" smtClean="0"/>
              <a:t>setInterval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Browser Rendering Optimization</a:t>
            </a:r>
            <a:br>
              <a:rPr lang="en-US" sz="3600" b="1" dirty="0" smtClean="0"/>
            </a:br>
            <a:r>
              <a:rPr lang="en-US" sz="3600" b="1" dirty="0"/>
              <a:t> </a:t>
            </a:r>
            <a:r>
              <a:rPr lang="en-US" sz="3600" b="1" dirty="0" smtClean="0"/>
              <a:t>- lesson 4 </a:t>
            </a:r>
            <a:r>
              <a:rPr lang="en-US" sz="3600" b="1" dirty="0" err="1" smtClean="0"/>
              <a:t>Javascript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98894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Problem: JavaScript Concurrency</a:t>
            </a:r>
          </a:p>
          <a:p>
            <a:r>
              <a:rPr lang="en-US" sz="2400" dirty="0" smtClean="0"/>
              <a:t>Bring Thread to JavaScript</a:t>
            </a:r>
          </a:p>
          <a:p>
            <a:r>
              <a:rPr lang="en-US" sz="2400" dirty="0" smtClean="0"/>
              <a:t>Two types: Dedicated Workers and Shared Workers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6125093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http://www.html5rocks.com/en/tutorials/workers/basics/#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toc-inlineworkers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7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engine handles garbage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5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and Layout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Element Modifier (BEM) </a:t>
            </a:r>
          </a:p>
          <a:p>
            <a:pPr lvl="1"/>
            <a:r>
              <a:rPr lang="en-US" dirty="0" smtClean="0"/>
              <a:t>Single class name, </a:t>
            </a:r>
            <a:r>
              <a:rPr lang="en-US" dirty="0" err="1" smtClean="0"/>
              <a:t>modulize</a:t>
            </a:r>
            <a:r>
              <a:rPr lang="en-US" dirty="0" smtClean="0"/>
              <a:t>, keep the selector matching simple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9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Compositing and Painting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5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website run fast?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Rendering Path</a:t>
            </a:r>
          </a:p>
          <a:p>
            <a:pPr lvl="1"/>
            <a:r>
              <a:rPr lang="en-US" dirty="0" smtClean="0"/>
              <a:t>The sequence of steps the browser go through to convert the html, </a:t>
            </a:r>
            <a:r>
              <a:rPr lang="en-US" dirty="0" err="1" smtClean="0"/>
              <a:t>css</a:t>
            </a:r>
            <a:r>
              <a:rPr lang="en-US" dirty="0" smtClean="0"/>
              <a:t> and </a:t>
            </a:r>
            <a:r>
              <a:rPr lang="en-US" dirty="0" err="1" smtClean="0"/>
              <a:t>js</a:t>
            </a:r>
            <a:r>
              <a:rPr lang="en-US" dirty="0" smtClean="0"/>
              <a:t> to actual pixels on the screen, where we can optimize to make the webpage run fast.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54" y="613232"/>
            <a:ext cx="3021225" cy="16994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851" y="2829847"/>
            <a:ext cx="3723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 for patterns in the traces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DOMTree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CSSOM: inheritance, the less specific, the less work from browser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Layout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Paint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51" y="613232"/>
            <a:ext cx="3097349" cy="1742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651" y="2812994"/>
            <a:ext cx="3097349" cy="17422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15938" y="4953248"/>
            <a:ext cx="4320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&lt;meta name=“viewport” content=“width=device-width”&gt;</a:t>
            </a:r>
          </a:p>
          <a:p>
            <a:r>
              <a:rPr lang="en-US" dirty="0" smtClean="0"/>
              <a:t>Rotate your phone or resize the browser, “viewport” changes, every times it has to re-run layout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04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20240" y="1757680"/>
            <a:ext cx="44843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constructing the DOM by parsing HTML</a:t>
            </a:r>
          </a:p>
          <a:p>
            <a:r>
              <a:rPr lang="en-US" dirty="0" smtClean="0"/>
              <a:t>Request CSS &amp; JS resources</a:t>
            </a:r>
          </a:p>
          <a:p>
            <a:r>
              <a:rPr lang="en-US" dirty="0" smtClean="0"/>
              <a:t>Parse CSS and construct the CSSOM tree</a:t>
            </a:r>
          </a:p>
          <a:p>
            <a:r>
              <a:rPr lang="en-US" dirty="0" smtClean="0"/>
              <a:t>Execute JS</a:t>
            </a:r>
          </a:p>
          <a:p>
            <a:r>
              <a:rPr lang="en-US" dirty="0" smtClean="0"/>
              <a:t>Merge DOM and CSSOM into the Render Tree</a:t>
            </a:r>
          </a:p>
          <a:p>
            <a:r>
              <a:rPr lang="en-US" dirty="0" smtClean="0"/>
              <a:t>Run Layout, paint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1520" y="129032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procedure</a:t>
            </a:r>
          </a:p>
        </p:txBody>
      </p:sp>
    </p:spTree>
    <p:extLst>
      <p:ext uri="{BB962C8B-B14F-4D97-AF65-F5344CB8AC3E}">
        <p14:creationId xmlns:p14="http://schemas.microsoft.com/office/powerpoint/2010/main" val="393804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453" y="680466"/>
            <a:ext cx="6881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Minify the html: remove the comments so it won’t ship to browser </a:t>
            </a:r>
            <a:r>
              <a:rPr lang="en-US" sz="1200" dirty="0" smtClean="0"/>
              <a:t>https://</a:t>
            </a:r>
            <a:r>
              <a:rPr lang="en-US" sz="1200" dirty="0" err="1" smtClean="0"/>
              <a:t>developers.google.com</a:t>
            </a:r>
            <a:r>
              <a:rPr lang="en-US" sz="1200" dirty="0" smtClean="0"/>
              <a:t>/web/fundamentals/performance/optimizing-content-efficiency/</a:t>
            </a:r>
            <a:r>
              <a:rPr lang="en-US" sz="1200" dirty="0" err="1" smtClean="0"/>
              <a:t>optimize-encoding-and-transfer#minification-preprocessing</a:t>
            </a:r>
            <a:r>
              <a:rPr lang="en-US" sz="1200" dirty="0" smtClean="0"/>
              <a:t>--context-specific-optimizations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Compress the file </a:t>
            </a:r>
            <a:r>
              <a:rPr lang="en-US" sz="1200" dirty="0" smtClean="0"/>
              <a:t>https://</a:t>
            </a:r>
            <a:r>
              <a:rPr lang="en-US" sz="1200" dirty="0" err="1" smtClean="0"/>
              <a:t>developers.google.com</a:t>
            </a:r>
            <a:r>
              <a:rPr lang="en-US" sz="1200" dirty="0" smtClean="0"/>
              <a:t>/web/fundamentals/performance/optimizing-content-efficiency/</a:t>
            </a:r>
            <a:r>
              <a:rPr lang="en-US" sz="1200" dirty="0" err="1" smtClean="0"/>
              <a:t>optimize-encoding-and-transfer#text-compression-with-gzip</a:t>
            </a:r>
            <a:endParaRPr lang="en-US" sz="1200" dirty="0" smtClean="0"/>
          </a:p>
          <a:p>
            <a:pPr marL="342900" indent="-342900">
              <a:buAutoNum type="arabicPeriod"/>
            </a:pPr>
            <a:r>
              <a:rPr lang="en-US" dirty="0" smtClean="0"/>
              <a:t>Cache </a:t>
            </a:r>
            <a:r>
              <a:rPr lang="en-US" sz="1200" dirty="0" smtClean="0"/>
              <a:t>https://</a:t>
            </a:r>
            <a:r>
              <a:rPr lang="en-US" sz="1200" dirty="0" err="1" smtClean="0"/>
              <a:t>developers.google.com</a:t>
            </a:r>
            <a:r>
              <a:rPr lang="en-US" sz="1200" dirty="0" smtClean="0"/>
              <a:t>/web/fundamentals/performance/optimizing-content-efficiency/http-caching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73364" y="3001818"/>
            <a:ext cx="67771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Unblocking CSS with Media Queries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Media Queries: </a:t>
            </a:r>
            <a:r>
              <a:rPr lang="en-US" sz="1200" dirty="0" smtClean="0">
                <a:hlinkClick r:id="rId2"/>
              </a:rPr>
              <a:t>https://developers.google.com/web/fundamentals/design-and-ui/responsive/fundamentals/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Separate the </a:t>
            </a:r>
            <a:r>
              <a:rPr lang="en-US" dirty="0" err="1" smtClean="0"/>
              <a:t>css</a:t>
            </a:r>
            <a:r>
              <a:rPr lang="en-US" dirty="0" smtClean="0"/>
              <a:t> into multiple files to speed up the rendering tree build and then use Media Query to download specific subsets of files: &lt;link 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err="1" smtClean="0"/>
              <a:t>stylesheet</a:t>
            </a:r>
            <a:r>
              <a:rPr lang="en-US" dirty="0" smtClean="0"/>
              <a:t>” </a:t>
            </a:r>
            <a:r>
              <a:rPr lang="en-US" dirty="0" err="1" smtClean="0"/>
              <a:t>href</a:t>
            </a:r>
            <a:r>
              <a:rPr lang="en-US" dirty="0" smtClean="0"/>
              <a:t>=“style-</a:t>
            </a:r>
            <a:r>
              <a:rPr lang="en-US" dirty="0" err="1" smtClean="0"/>
              <a:t>print.css</a:t>
            </a:r>
            <a:r>
              <a:rPr lang="en-US" dirty="0" smtClean="0"/>
              <a:t>” media=“print”&gt;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210" y="31113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Optimization of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6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and the CRP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669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How to include the JS to the page?</a:t>
            </a:r>
          </a:p>
          <a:p>
            <a:r>
              <a:rPr lang="en-US" sz="2800" dirty="0" smtClean="0"/>
              <a:t>Parser blocking if it modifies the DOM because it blocks, DOM construction when we encounter the script tag, especially the </a:t>
            </a:r>
            <a:r>
              <a:rPr lang="en-US" sz="2800" dirty="0" err="1" smtClean="0"/>
              <a:t>js</a:t>
            </a:r>
            <a:r>
              <a:rPr lang="en-US" sz="2800" dirty="0" smtClean="0"/>
              <a:t> is an external file</a:t>
            </a:r>
          </a:p>
          <a:p>
            <a:r>
              <a:rPr lang="en-US" sz="2800" dirty="0" smtClean="0"/>
              <a:t>Sometimes </a:t>
            </a:r>
            <a:r>
              <a:rPr lang="en-US" sz="2800" dirty="0" err="1" smtClean="0"/>
              <a:t>css</a:t>
            </a:r>
            <a:r>
              <a:rPr lang="en-US" sz="2800" dirty="0" smtClean="0"/>
              <a:t> will block the rendering tree as well as the JS execution -&gt; optimize CSS is important</a:t>
            </a:r>
          </a:p>
          <a:p>
            <a:r>
              <a:rPr lang="en-US" sz="2800" dirty="0" smtClean="0"/>
              <a:t>For some JS scripts(such as </a:t>
            </a:r>
            <a:r>
              <a:rPr lang="en-US" sz="2800" dirty="0" err="1" smtClean="0"/>
              <a:t>analytics.js</a:t>
            </a:r>
            <a:r>
              <a:rPr lang="en-US" sz="2800" dirty="0"/>
              <a:t>)</a:t>
            </a:r>
            <a:r>
              <a:rPr lang="en-US" sz="2800" dirty="0" smtClean="0"/>
              <a:t> that do not modify the DOM, we can ask the browser to load it after by using </a:t>
            </a:r>
            <a:r>
              <a:rPr lang="en-US" sz="2800" dirty="0" err="1" smtClean="0"/>
              <a:t>window.load</a:t>
            </a:r>
            <a:r>
              <a:rPr lang="en-US" sz="2800" dirty="0" smtClean="0"/>
              <a:t>()  or by adding “</a:t>
            </a:r>
            <a:r>
              <a:rPr lang="en-US" sz="2800" dirty="0" err="1" smtClean="0"/>
              <a:t>async</a:t>
            </a:r>
            <a:r>
              <a:rPr lang="en-US" sz="2800" dirty="0" smtClean="0"/>
              <a:t>” tag</a:t>
            </a:r>
          </a:p>
          <a:p>
            <a:pPr lvl="1"/>
            <a:r>
              <a:rPr lang="en-US" sz="2400" dirty="0" smtClean="0"/>
              <a:t>This way the </a:t>
            </a:r>
            <a:r>
              <a:rPr lang="en-US" sz="2400" dirty="0" err="1" smtClean="0"/>
              <a:t>js</a:t>
            </a:r>
            <a:r>
              <a:rPr lang="en-US" sz="2400" dirty="0" smtClean="0"/>
              <a:t> doesn’t block the DOM construction, CSSOM build, CRP.</a:t>
            </a:r>
          </a:p>
          <a:p>
            <a:pPr lvl="1"/>
            <a:r>
              <a:rPr lang="en-US" sz="2400" dirty="0" smtClean="0"/>
              <a:t>Inline block always block the </a:t>
            </a:r>
            <a:r>
              <a:rPr lang="en-US" sz="2400" dirty="0" err="1" smtClean="0"/>
              <a:t>css</a:t>
            </a:r>
            <a:r>
              <a:rPr lang="en-US" sz="2400" dirty="0" smtClean="0"/>
              <a:t> object model. Usually you cannot use </a:t>
            </a:r>
            <a:r>
              <a:rPr lang="en-US" sz="2400" dirty="0" err="1" smtClean="0"/>
              <a:t>asyn</a:t>
            </a:r>
            <a:r>
              <a:rPr lang="en-US" sz="2400" dirty="0" smtClean="0"/>
              <a:t> on the inline script except for you put the </a:t>
            </a:r>
            <a:r>
              <a:rPr lang="en-US" sz="2400" dirty="0" err="1" smtClean="0"/>
              <a:t>js</a:t>
            </a:r>
            <a:r>
              <a:rPr lang="en-US" sz="2400" dirty="0" smtClean="0"/>
              <a:t> above the </a:t>
            </a:r>
            <a:r>
              <a:rPr lang="en-US" sz="2400" dirty="0" err="1" smtClean="0"/>
              <a:t>css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37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Minify, Compress, Cache (HTML, CSS, JS)</a:t>
            </a:r>
          </a:p>
          <a:p>
            <a:r>
              <a:rPr lang="en-US" dirty="0" err="1" smtClean="0"/>
              <a:t>Mimize</a:t>
            </a:r>
            <a:r>
              <a:rPr lang="en-US" dirty="0" smtClean="0"/>
              <a:t> use of render blocking resource(CSS)</a:t>
            </a:r>
          </a:p>
          <a:p>
            <a:pPr lvl="1"/>
            <a:r>
              <a:rPr lang="en-US" dirty="0" smtClean="0"/>
              <a:t>Use media queries on &lt;link&gt; to unblock rendering</a:t>
            </a:r>
          </a:p>
          <a:p>
            <a:pPr lvl="1"/>
            <a:r>
              <a:rPr lang="en-US" dirty="0" smtClean="0"/>
              <a:t>Inline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Minimize use of parser blocking resource(JS)</a:t>
            </a:r>
          </a:p>
          <a:p>
            <a:pPr lvl="1"/>
            <a:r>
              <a:rPr lang="en-US" dirty="0" smtClean="0"/>
              <a:t>Defer JS execution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async</a:t>
            </a:r>
            <a:r>
              <a:rPr lang="en-US" dirty="0" smtClean="0"/>
              <a:t> attribute on &lt;script&gt;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932" y="5664498"/>
            <a:ext cx="5428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developers.google.com</a:t>
            </a:r>
            <a:r>
              <a:rPr lang="en-US" dirty="0" smtClean="0"/>
              <a:t>/web/fundamentals/performance/critical-rendering-path/optimizing-critical-rendering-path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6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Need for pre-load feature from browser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andydavies.me</a:t>
            </a:r>
            <a:r>
              <a:rPr lang="en-US" dirty="0" smtClean="0"/>
              <a:t>/blog/2013/10/22/how-the-browser-pre-loader-makes-pages-load-faster/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7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www.udacity.com</a:t>
            </a:r>
            <a:r>
              <a:rPr lang="en-US" dirty="0" smtClean="0"/>
              <a:t>/wiki/ud884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18707" b="-187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6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940</Words>
  <Application>Microsoft Macintosh PowerPoint</Application>
  <PresentationFormat>On-screen Show (4:3)</PresentationFormat>
  <Paragraphs>100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Website Performance Optimization</vt:lpstr>
      <vt:lpstr>How to make website run fast?</vt:lpstr>
      <vt:lpstr>PowerPoint Presentation</vt:lpstr>
      <vt:lpstr>PowerPoint Presentation</vt:lpstr>
      <vt:lpstr>PowerPoint Presentation</vt:lpstr>
      <vt:lpstr>Javascript and the CRP</vt:lpstr>
      <vt:lpstr>PowerPoint Presentation</vt:lpstr>
      <vt:lpstr>Need for pre-load feature from browser</vt:lpstr>
      <vt:lpstr>https://www.udacity.com/wiki/ud884</vt:lpstr>
      <vt:lpstr>Browser Rendering Optimization  - lesson 1 The CRP</vt:lpstr>
      <vt:lpstr>Three ways the pipeline normally plays out for given frame</vt:lpstr>
      <vt:lpstr>Browser Rendering Optimization  - lesson 2 App Lifecycles</vt:lpstr>
      <vt:lpstr>Thinking #perfmatters!</vt:lpstr>
      <vt:lpstr>Browser Rendering Optimization  - lesson 3 Weapons of Jank Destruction</vt:lpstr>
      <vt:lpstr>Browser Rendering Optimization  - lesson 4 Javascript</vt:lpstr>
      <vt:lpstr>Web Worker</vt:lpstr>
      <vt:lpstr>PowerPoint Presentation</vt:lpstr>
      <vt:lpstr>Styles and Layout </vt:lpstr>
      <vt:lpstr>Compositing and Painting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Performance Optimization</dc:title>
  <dc:creator>Zhang, Jianan/Sloan-Kettering Institute</dc:creator>
  <cp:lastModifiedBy>Zhang, Jianan/Sloan-Kettering Institute</cp:lastModifiedBy>
  <cp:revision>120</cp:revision>
  <dcterms:created xsi:type="dcterms:W3CDTF">2016-02-18T00:32:14Z</dcterms:created>
  <dcterms:modified xsi:type="dcterms:W3CDTF">2016-02-24T19:02:24Z</dcterms:modified>
</cp:coreProperties>
</file>