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5" r:id="rId3"/>
    <p:sldId id="267" r:id="rId4"/>
    <p:sldId id="268" r:id="rId5"/>
    <p:sldId id="269" r:id="rId6"/>
    <p:sldId id="260" r:id="rId7"/>
    <p:sldId id="270" r:id="rId8"/>
    <p:sldId id="271" r:id="rId9"/>
    <p:sldId id="256" r:id="rId10"/>
    <p:sldId id="258" r:id="rId11"/>
  </p:sldIdLst>
  <p:sldSz cx="12192000" cy="6858000"/>
  <p:notesSz cx="7010400" cy="9296400"/>
  <p:custDataLst>
    <p:tags r:id="rId1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4F"/>
    <a:srgbClr val="6697AA"/>
    <a:srgbClr val="005172"/>
    <a:srgbClr val="0F7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 autoAdjust="0"/>
    <p:restoredTop sz="94465" autoAdjust="0"/>
  </p:normalViewPr>
  <p:slideViewPr>
    <p:cSldViewPr snapToGrid="0">
      <p:cViewPr varScale="1">
        <p:scale>
          <a:sx n="103" d="100"/>
          <a:sy n="103" d="100"/>
        </p:scale>
        <p:origin x="18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C59C06F-02C8-4160-8366-ADD542690A90}" type="datetimeFigureOut">
              <a:rPr lang="fr-CA" smtClean="0"/>
              <a:t>2019-07-09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1A78724-7D10-4E13-9EDC-F8F18CBB14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788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78724-7D10-4E13-9EDC-F8F18CBB14C3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190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A5D88-BC26-4EFA-A680-927F6A4ACCF4}" type="slidenum">
              <a:rPr lang="en-CA" smtClean="0">
                <a:solidFill>
                  <a:prstClr val="black"/>
                </a:solidFill>
              </a:rPr>
              <a:pPr/>
              <a:t>2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1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A5D88-BC26-4EFA-A680-927F6A4ACCF4}" type="slidenum">
              <a:rPr lang="en-CA" smtClean="0">
                <a:solidFill>
                  <a:prstClr val="black"/>
                </a:solidFill>
              </a:rPr>
              <a:pPr/>
              <a:t>3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0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A5D88-BC26-4EFA-A680-927F6A4ACCF4}" type="slidenum">
              <a:rPr lang="en-CA" smtClean="0">
                <a:solidFill>
                  <a:prstClr val="black"/>
                </a:solidFill>
              </a:rPr>
              <a:pPr/>
              <a:t>4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7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78724-7D10-4E13-9EDC-F8F18CBB14C3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647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708-5E04-4861-888D-8304E82348D8}" type="datetimeFigureOut">
              <a:rPr lang="fr-CA" smtClean="0"/>
              <a:t>2019-07-09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0F0A-22CB-471E-8E81-5E8EA8186B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71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708-5E04-4861-888D-8304E82348D8}" type="datetimeFigureOut">
              <a:rPr lang="fr-CA" smtClean="0"/>
              <a:t>2019-07-09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0F0A-22CB-471E-8E81-5E8EA8186B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49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708-5E04-4861-888D-8304E82348D8}" type="datetimeFigureOut">
              <a:rPr lang="fr-CA" smtClean="0"/>
              <a:t>2019-07-09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0F0A-22CB-471E-8E81-5E8EA8186B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9821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2127978"/>
            <a:ext cx="9585011" cy="987095"/>
          </a:xfrm>
          <a:prstGeom prst="rect">
            <a:avLst/>
          </a:prstGeom>
        </p:spPr>
        <p:txBody>
          <a:bodyPr anchor="t"/>
          <a:lstStyle>
            <a:lvl1pPr algn="ctr">
              <a:defRPr sz="6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40704" y="2889262"/>
            <a:ext cx="5528733" cy="424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336714" y="3104964"/>
            <a:ext cx="5512513" cy="4235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336715" y="4155922"/>
            <a:ext cx="4148667" cy="2931033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32D4B517-E49B-41B6-9DBC-23634E0F1CD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8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5"/>
          <p:cNvSpPr>
            <a:spLocks/>
          </p:cNvSpPr>
          <p:nvPr userDrawn="1"/>
        </p:nvSpPr>
        <p:spPr bwMode="auto">
          <a:xfrm>
            <a:off x="9283025" y="563605"/>
            <a:ext cx="2908300" cy="150813"/>
          </a:xfrm>
          <a:custGeom>
            <a:avLst/>
            <a:gdLst>
              <a:gd name="T0" fmla="*/ 96 w 1374"/>
              <a:gd name="T1" fmla="*/ 0 h 95"/>
              <a:gd name="T2" fmla="*/ 90 w 1374"/>
              <a:gd name="T3" fmla="*/ 0 h 95"/>
              <a:gd name="T4" fmla="*/ 0 w 1374"/>
              <a:gd name="T5" fmla="*/ 95 h 95"/>
              <a:gd name="T6" fmla="*/ 6 w 1374"/>
              <a:gd name="T7" fmla="*/ 95 h 95"/>
              <a:gd name="T8" fmla="*/ 1374 w 1374"/>
              <a:gd name="T9" fmla="*/ 95 h 95"/>
              <a:gd name="T10" fmla="*/ 1374 w 1374"/>
              <a:gd name="T11" fmla="*/ 0 h 95"/>
              <a:gd name="T12" fmla="*/ 96 w 1374"/>
              <a:gd name="T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4" h="95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9105225" y="563605"/>
            <a:ext cx="368300" cy="150813"/>
          </a:xfrm>
          <a:custGeom>
            <a:avLst/>
            <a:gdLst>
              <a:gd name="T0" fmla="*/ 96 w 174"/>
              <a:gd name="T1" fmla="*/ 0 h 95"/>
              <a:gd name="T2" fmla="*/ 96 w 174"/>
              <a:gd name="T3" fmla="*/ 0 h 95"/>
              <a:gd name="T4" fmla="*/ 0 w 174"/>
              <a:gd name="T5" fmla="*/ 95 h 95"/>
              <a:gd name="T6" fmla="*/ 6 w 174"/>
              <a:gd name="T7" fmla="*/ 95 h 95"/>
              <a:gd name="T8" fmla="*/ 84 w 174"/>
              <a:gd name="T9" fmla="*/ 95 h 95"/>
              <a:gd name="T10" fmla="*/ 174 w 174"/>
              <a:gd name="T11" fmla="*/ 0 h 95"/>
              <a:gd name="T12" fmla="*/ 96 w 174"/>
              <a:gd name="T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" h="95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6" name="Freeform 13"/>
          <p:cNvSpPr>
            <a:spLocks/>
          </p:cNvSpPr>
          <p:nvPr userDrawn="1"/>
        </p:nvSpPr>
        <p:spPr bwMode="auto">
          <a:xfrm>
            <a:off x="-677" y="563605"/>
            <a:ext cx="9309101" cy="150813"/>
          </a:xfrm>
          <a:custGeom>
            <a:avLst/>
            <a:gdLst>
              <a:gd name="T0" fmla="*/ 4398 w 4398"/>
              <a:gd name="T1" fmla="*/ 0 h 95"/>
              <a:gd name="T2" fmla="*/ 0 w 4398"/>
              <a:gd name="T3" fmla="*/ 0 h 95"/>
              <a:gd name="T4" fmla="*/ 0 w 4398"/>
              <a:gd name="T5" fmla="*/ 95 h 95"/>
              <a:gd name="T6" fmla="*/ 4302 w 4398"/>
              <a:gd name="T7" fmla="*/ 95 h 95"/>
              <a:gd name="T8" fmla="*/ 4398 w 4398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8" h="95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103445" y="2060849"/>
            <a:ext cx="10270067" cy="61389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CA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03446" y="2708920"/>
            <a:ext cx="10273141" cy="720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Sub-title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4" y="911006"/>
            <a:ext cx="5687644" cy="3937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493" y="806229"/>
            <a:ext cx="2094235" cy="484291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32D4B517-E49B-41B6-9DBC-23634E0F1CD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4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With header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12265" y="138062"/>
            <a:ext cx="7243976" cy="87867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Header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48280" y="1124744"/>
            <a:ext cx="10095440" cy="52931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solidFill>
                  <a:srgbClr val="004D71"/>
                </a:solidFill>
                <a:latin typeface="Calibri" panose="020F0502020204030204" pitchFamily="34" charset="0"/>
              </a:defRPr>
            </a:lvl1pPr>
            <a:lvl2pPr>
              <a:defRPr sz="2000">
                <a:solidFill>
                  <a:srgbClr val="004D71"/>
                </a:solidFill>
                <a:latin typeface="Calibri" panose="020F0502020204030204" pitchFamily="34" charset="0"/>
              </a:defRPr>
            </a:lvl2pPr>
            <a:lvl3pPr>
              <a:defRPr sz="1800">
                <a:solidFill>
                  <a:srgbClr val="004D71"/>
                </a:solidFill>
                <a:latin typeface="Calibri" panose="020F0502020204030204" pitchFamily="34" charset="0"/>
              </a:defRPr>
            </a:lvl3pPr>
            <a:lvl4pPr>
              <a:defRPr sz="1600">
                <a:solidFill>
                  <a:srgbClr val="004D71"/>
                </a:solidFill>
                <a:latin typeface="Calibri" panose="020F0502020204030204" pitchFamily="34" charset="0"/>
              </a:defRPr>
            </a:lvl4pPr>
            <a:lvl5pPr marL="0" indent="1255713">
              <a:defRPr sz="1400">
                <a:solidFill>
                  <a:srgbClr val="004D7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CA" altLang="ko-KR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275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With Picture and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434641" y="4617626"/>
            <a:ext cx="7309764" cy="467559"/>
          </a:xfrm>
          <a:prstGeom prst="rect">
            <a:avLst/>
          </a:prstGeom>
        </p:spPr>
        <p:txBody>
          <a:bodyPr anchor="t"/>
          <a:lstStyle>
            <a:lvl1pPr algn="l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Photo Caption</a:t>
            </a:r>
            <a:endParaRPr lang="en-CA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29205" y="1196752"/>
            <a:ext cx="7315200" cy="3394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2429206" y="4617133"/>
            <a:ext cx="60959" cy="4675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20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548680"/>
            <a:ext cx="12192000" cy="6309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275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Coll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3590" y="841785"/>
            <a:ext cx="5968409" cy="37958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41784"/>
            <a:ext cx="5982587" cy="2571750"/>
          </a:xfrm>
          <a:prstGeom prst="rect">
            <a:avLst/>
          </a:prstGeom>
        </p:spPr>
        <p:txBody>
          <a:bodyPr lIns="180000" tIns="108000" rIns="180000" bIns="108000"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CA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245731" y="3413534"/>
            <a:ext cx="5736856" cy="257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223592" y="4637498"/>
            <a:ext cx="2895445" cy="134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9360040" y="4637498"/>
            <a:ext cx="2831961" cy="134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982587" y="4637498"/>
            <a:ext cx="241004" cy="1347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982587" y="841785"/>
            <a:ext cx="241004" cy="37958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727" y="3413534"/>
            <a:ext cx="241004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>
              <a:solidFill>
                <a:prstClr val="whit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32D4B517-E49B-41B6-9DBC-23634E0F1CD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19037" y="4637496"/>
            <a:ext cx="241004" cy="13477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8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Box 335"/>
          <p:cNvSpPr txBox="1"/>
          <p:nvPr userDrawn="1"/>
        </p:nvSpPr>
        <p:spPr>
          <a:xfrm>
            <a:off x="288568" y="728700"/>
            <a:ext cx="23042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prstClr val="black"/>
                </a:solidFill>
              </a:rPr>
              <a:t>This is the sample</a:t>
            </a:r>
            <a:br>
              <a:rPr lang="en-CA" sz="1200" dirty="0" smtClean="0">
                <a:solidFill>
                  <a:prstClr val="black"/>
                </a:solidFill>
              </a:rPr>
            </a:br>
            <a:r>
              <a:rPr lang="en-CA" sz="1200" dirty="0" smtClean="0">
                <a:solidFill>
                  <a:prstClr val="black"/>
                </a:solidFill>
              </a:rPr>
              <a:t>icon page.</a:t>
            </a:r>
          </a:p>
          <a:p>
            <a:endParaRPr lang="en-CA" sz="1200" dirty="0" smtClean="0">
              <a:solidFill>
                <a:prstClr val="black"/>
              </a:solidFill>
            </a:endParaRPr>
          </a:p>
          <a:p>
            <a:r>
              <a:rPr lang="en-CA" sz="1200" dirty="0" smtClean="0">
                <a:solidFill>
                  <a:prstClr val="black"/>
                </a:solidFill>
              </a:rPr>
              <a:t>It features a </a:t>
            </a:r>
            <a:br>
              <a:rPr lang="en-CA" sz="1200" dirty="0" smtClean="0">
                <a:solidFill>
                  <a:prstClr val="black"/>
                </a:solidFill>
              </a:rPr>
            </a:br>
            <a:r>
              <a:rPr lang="en-CA" sz="1200" dirty="0" smtClean="0">
                <a:solidFill>
                  <a:prstClr val="black"/>
                </a:solidFill>
              </a:rPr>
              <a:t>selection of symbols</a:t>
            </a:r>
            <a:br>
              <a:rPr lang="en-CA" sz="1200" dirty="0" smtClean="0">
                <a:solidFill>
                  <a:prstClr val="black"/>
                </a:solidFill>
              </a:rPr>
            </a:br>
            <a:r>
              <a:rPr lang="en-CA" sz="1200" dirty="0" smtClean="0">
                <a:solidFill>
                  <a:prstClr val="black"/>
                </a:solidFill>
              </a:rPr>
              <a:t>for use in your presentation.</a:t>
            </a:r>
          </a:p>
          <a:p>
            <a:endParaRPr lang="en-CA" sz="1200" dirty="0" smtClean="0">
              <a:solidFill>
                <a:prstClr val="black"/>
              </a:solidFill>
            </a:endParaRPr>
          </a:p>
          <a:p>
            <a:r>
              <a:rPr lang="en-CA" sz="1200" dirty="0" smtClean="0">
                <a:solidFill>
                  <a:prstClr val="black"/>
                </a:solidFill>
              </a:rPr>
              <a:t>To use a particular symbol, simply go to the </a:t>
            </a:r>
            <a:r>
              <a:rPr lang="en-CA" sz="1200" b="1" dirty="0" smtClean="0">
                <a:solidFill>
                  <a:prstClr val="black"/>
                </a:solidFill>
              </a:rPr>
              <a:t>(1) View </a:t>
            </a:r>
            <a:r>
              <a:rPr lang="en-CA" sz="1200" dirty="0" smtClean="0">
                <a:solidFill>
                  <a:prstClr val="black"/>
                </a:solidFill>
              </a:rPr>
              <a:t>Tab and select </a:t>
            </a:r>
            <a:r>
              <a:rPr lang="en-CA" sz="1200" b="1" dirty="0" smtClean="0">
                <a:solidFill>
                  <a:prstClr val="black"/>
                </a:solidFill>
              </a:rPr>
              <a:t>Slide Master (2)</a:t>
            </a:r>
            <a:r>
              <a:rPr lang="en-CA" sz="1200" dirty="0" smtClean="0">
                <a:solidFill>
                  <a:prstClr val="black"/>
                </a:solidFill>
              </a:rPr>
              <a:t>. Navigate to the last layout and select the icon(s) you would like to use. Copy them, return to </a:t>
            </a:r>
            <a:r>
              <a:rPr lang="en-CA" sz="1200" b="1" dirty="0" smtClean="0">
                <a:solidFill>
                  <a:prstClr val="black"/>
                </a:solidFill>
              </a:rPr>
              <a:t>(3) Normal</a:t>
            </a:r>
            <a:r>
              <a:rPr lang="en-CA" sz="1200" dirty="0" smtClean="0">
                <a:solidFill>
                  <a:prstClr val="black"/>
                </a:solidFill>
              </a:rPr>
              <a:t> view and paste them on the correct slide. Change the colour by choosing a new shape fill if you wish.</a:t>
            </a:r>
            <a:endParaRPr lang="en-CA" sz="1200" dirty="0">
              <a:solidFill>
                <a:prstClr val="black"/>
              </a:solidFill>
            </a:endParaRPr>
          </a:p>
        </p:txBody>
      </p:sp>
      <p:pic>
        <p:nvPicPr>
          <p:cNvPr id="337" name="Picture 3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4" y="5090395"/>
            <a:ext cx="9940377" cy="1124008"/>
          </a:xfrm>
          <a:prstGeom prst="rect">
            <a:avLst/>
          </a:prstGeom>
        </p:spPr>
      </p:pic>
      <p:grpSp>
        <p:nvGrpSpPr>
          <p:cNvPr id="338" name="Group 337"/>
          <p:cNvGrpSpPr/>
          <p:nvPr userDrawn="1"/>
        </p:nvGrpSpPr>
        <p:grpSpPr>
          <a:xfrm>
            <a:off x="7135575" y="5109415"/>
            <a:ext cx="543951" cy="407963"/>
            <a:chOff x="5159011" y="3985346"/>
            <a:chExt cx="407963" cy="407963"/>
          </a:xfrm>
        </p:grpSpPr>
        <p:sp>
          <p:nvSpPr>
            <p:cNvPr id="339" name="Oval 338"/>
            <p:cNvSpPr/>
            <p:nvPr userDrawn="1"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0">
                <a:solidFill>
                  <a:prstClr val="white"/>
                </a:solidFill>
              </a:endParaRPr>
            </a:p>
          </p:txBody>
        </p:sp>
        <p:sp>
          <p:nvSpPr>
            <p:cNvPr id="340" name="TextBox 339"/>
            <p:cNvSpPr txBox="1"/>
            <p:nvPr userDrawn="1"/>
          </p:nvSpPr>
          <p:spPr>
            <a:xfrm>
              <a:off x="5209534" y="4012788"/>
              <a:ext cx="24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 smtClean="0">
                  <a:solidFill>
                    <a:srgbClr val="0F71C4"/>
                  </a:solidFill>
                </a:rPr>
                <a:t>1</a:t>
              </a:r>
              <a:endParaRPr lang="en-CA" sz="1800" b="1" dirty="0">
                <a:solidFill>
                  <a:srgbClr val="0F71C4"/>
                </a:solidFill>
              </a:endParaRPr>
            </a:p>
          </p:txBody>
        </p:sp>
      </p:grpSp>
      <p:grpSp>
        <p:nvGrpSpPr>
          <p:cNvPr id="341" name="Group 340"/>
          <p:cNvGrpSpPr/>
          <p:nvPr userDrawn="1"/>
        </p:nvGrpSpPr>
        <p:grpSpPr>
          <a:xfrm>
            <a:off x="3266170" y="5437287"/>
            <a:ext cx="543951" cy="407963"/>
            <a:chOff x="5159011" y="3985346"/>
            <a:chExt cx="407963" cy="407963"/>
          </a:xfrm>
        </p:grpSpPr>
        <p:sp>
          <p:nvSpPr>
            <p:cNvPr id="342" name="Oval 341"/>
            <p:cNvSpPr/>
            <p:nvPr userDrawn="1"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0">
                <a:solidFill>
                  <a:prstClr val="white"/>
                </a:solidFill>
              </a:endParaRPr>
            </a:p>
          </p:txBody>
        </p:sp>
        <p:sp>
          <p:nvSpPr>
            <p:cNvPr id="343" name="TextBox 342"/>
            <p:cNvSpPr txBox="1"/>
            <p:nvPr userDrawn="1"/>
          </p:nvSpPr>
          <p:spPr>
            <a:xfrm>
              <a:off x="5209534" y="4012788"/>
              <a:ext cx="24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 smtClean="0">
                  <a:solidFill>
                    <a:srgbClr val="0F71C4"/>
                  </a:solidFill>
                </a:rPr>
                <a:t>2</a:t>
              </a:r>
              <a:endParaRPr lang="en-CA" sz="1800" b="1" dirty="0">
                <a:solidFill>
                  <a:srgbClr val="0F71C4"/>
                </a:solidFill>
              </a:endParaRPr>
            </a:p>
          </p:txBody>
        </p:sp>
      </p:grpSp>
      <p:grpSp>
        <p:nvGrpSpPr>
          <p:cNvPr id="344" name="Group 343"/>
          <p:cNvGrpSpPr/>
          <p:nvPr userDrawn="1"/>
        </p:nvGrpSpPr>
        <p:grpSpPr>
          <a:xfrm>
            <a:off x="497563" y="5821806"/>
            <a:ext cx="543951" cy="407963"/>
            <a:chOff x="5159011" y="3985346"/>
            <a:chExt cx="407963" cy="407963"/>
          </a:xfrm>
        </p:grpSpPr>
        <p:sp>
          <p:nvSpPr>
            <p:cNvPr id="345" name="Oval 344"/>
            <p:cNvSpPr/>
            <p:nvPr userDrawn="1"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0">
                <a:solidFill>
                  <a:prstClr val="white"/>
                </a:solidFill>
              </a:endParaRPr>
            </a:p>
          </p:txBody>
        </p:sp>
        <p:sp>
          <p:nvSpPr>
            <p:cNvPr id="346" name="TextBox 345"/>
            <p:cNvSpPr txBox="1"/>
            <p:nvPr userDrawn="1"/>
          </p:nvSpPr>
          <p:spPr>
            <a:xfrm>
              <a:off x="5209534" y="4012788"/>
              <a:ext cx="24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 smtClean="0">
                  <a:solidFill>
                    <a:srgbClr val="0F71C4"/>
                  </a:solidFill>
                </a:rPr>
                <a:t>3</a:t>
              </a:r>
              <a:endParaRPr lang="en-CA" sz="1800" b="1" dirty="0">
                <a:solidFill>
                  <a:srgbClr val="0F71C4"/>
                </a:solidFill>
              </a:endParaRPr>
            </a:p>
          </p:txBody>
        </p:sp>
      </p:grpSp>
      <p:sp>
        <p:nvSpPr>
          <p:cNvPr id="14" name="Freeform 5"/>
          <p:cNvSpPr>
            <a:spLocks/>
          </p:cNvSpPr>
          <p:nvPr userDrawn="1"/>
        </p:nvSpPr>
        <p:spPr bwMode="auto">
          <a:xfrm>
            <a:off x="6432551" y="654051"/>
            <a:ext cx="442384" cy="296863"/>
          </a:xfrm>
          <a:custGeom>
            <a:avLst/>
            <a:gdLst>
              <a:gd name="T0" fmla="*/ 43 w 86"/>
              <a:gd name="T1" fmla="*/ 77 h 77"/>
              <a:gd name="T2" fmla="*/ 0 w 86"/>
              <a:gd name="T3" fmla="*/ 24 h 77"/>
              <a:gd name="T4" fmla="*/ 24 w 86"/>
              <a:gd name="T5" fmla="*/ 0 h 77"/>
              <a:gd name="T6" fmla="*/ 43 w 86"/>
              <a:gd name="T7" fmla="*/ 11 h 77"/>
              <a:gd name="T8" fmla="*/ 62 w 86"/>
              <a:gd name="T9" fmla="*/ 0 h 77"/>
              <a:gd name="T10" fmla="*/ 86 w 86"/>
              <a:gd name="T11" fmla="*/ 24 h 77"/>
              <a:gd name="T12" fmla="*/ 43 w 86"/>
              <a:gd name="T13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77">
                <a:moveTo>
                  <a:pt x="43" y="77"/>
                </a:moveTo>
                <a:cubicBezTo>
                  <a:pt x="33" y="57"/>
                  <a:pt x="0" y="50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2" y="0"/>
                  <a:pt x="39" y="5"/>
                  <a:pt x="43" y="11"/>
                </a:cubicBezTo>
                <a:cubicBezTo>
                  <a:pt x="47" y="5"/>
                  <a:pt x="54" y="0"/>
                  <a:pt x="62" y="0"/>
                </a:cubicBezTo>
                <a:cubicBezTo>
                  <a:pt x="75" y="0"/>
                  <a:pt x="86" y="11"/>
                  <a:pt x="86" y="24"/>
                </a:cubicBezTo>
                <a:cubicBezTo>
                  <a:pt x="86" y="50"/>
                  <a:pt x="53" y="57"/>
                  <a:pt x="43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405285" y="2513013"/>
            <a:ext cx="370417" cy="361950"/>
            <a:chOff x="6303963" y="2513013"/>
            <a:chExt cx="277813" cy="361950"/>
          </a:xfrm>
        </p:grpSpPr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6303963" y="2620963"/>
              <a:ext cx="277813" cy="254000"/>
            </a:xfrm>
            <a:custGeom>
              <a:avLst/>
              <a:gdLst>
                <a:gd name="T0" fmla="*/ 71 w 72"/>
                <a:gd name="T1" fmla="*/ 43 h 66"/>
                <a:gd name="T2" fmla="*/ 57 w 72"/>
                <a:gd name="T3" fmla="*/ 15 h 66"/>
                <a:gd name="T4" fmla="*/ 44 w 72"/>
                <a:gd name="T5" fmla="*/ 3 h 66"/>
                <a:gd name="T6" fmla="*/ 40 w 72"/>
                <a:gd name="T7" fmla="*/ 1 h 66"/>
                <a:gd name="T8" fmla="*/ 36 w 72"/>
                <a:gd name="T9" fmla="*/ 1 h 66"/>
                <a:gd name="T10" fmla="*/ 32 w 72"/>
                <a:gd name="T11" fmla="*/ 1 h 66"/>
                <a:gd name="T12" fmla="*/ 27 w 72"/>
                <a:gd name="T13" fmla="*/ 4 h 66"/>
                <a:gd name="T14" fmla="*/ 4 w 72"/>
                <a:gd name="T15" fmla="*/ 33 h 66"/>
                <a:gd name="T16" fmla="*/ 1 w 72"/>
                <a:gd name="T17" fmla="*/ 50 h 66"/>
                <a:gd name="T18" fmla="*/ 13 w 72"/>
                <a:gd name="T19" fmla="*/ 63 h 66"/>
                <a:gd name="T20" fmla="*/ 59 w 72"/>
                <a:gd name="T21" fmla="*/ 63 h 66"/>
                <a:gd name="T22" fmla="*/ 71 w 72"/>
                <a:gd name="T23" fmla="*/ 51 h 66"/>
                <a:gd name="T24" fmla="*/ 71 w 72"/>
                <a:gd name="T25" fmla="*/ 43 h 66"/>
                <a:gd name="T26" fmla="*/ 38 w 72"/>
                <a:gd name="T27" fmla="*/ 48 h 66"/>
                <a:gd name="T28" fmla="*/ 38 w 72"/>
                <a:gd name="T29" fmla="*/ 53 h 66"/>
                <a:gd name="T30" fmla="*/ 34 w 72"/>
                <a:gd name="T31" fmla="*/ 53 h 66"/>
                <a:gd name="T32" fmla="*/ 34 w 72"/>
                <a:gd name="T33" fmla="*/ 48 h 66"/>
                <a:gd name="T34" fmla="*/ 25 w 72"/>
                <a:gd name="T35" fmla="*/ 46 h 66"/>
                <a:gd name="T36" fmla="*/ 27 w 72"/>
                <a:gd name="T37" fmla="*/ 41 h 66"/>
                <a:gd name="T38" fmla="*/ 35 w 72"/>
                <a:gd name="T39" fmla="*/ 43 h 66"/>
                <a:gd name="T40" fmla="*/ 40 w 72"/>
                <a:gd name="T41" fmla="*/ 40 h 66"/>
                <a:gd name="T42" fmla="*/ 34 w 72"/>
                <a:gd name="T43" fmla="*/ 35 h 66"/>
                <a:gd name="T44" fmla="*/ 26 w 72"/>
                <a:gd name="T45" fmla="*/ 27 h 66"/>
                <a:gd name="T46" fmla="*/ 34 w 72"/>
                <a:gd name="T47" fmla="*/ 18 h 66"/>
                <a:gd name="T48" fmla="*/ 34 w 72"/>
                <a:gd name="T49" fmla="*/ 13 h 66"/>
                <a:gd name="T50" fmla="*/ 39 w 72"/>
                <a:gd name="T51" fmla="*/ 13 h 66"/>
                <a:gd name="T52" fmla="*/ 39 w 72"/>
                <a:gd name="T53" fmla="*/ 18 h 66"/>
                <a:gd name="T54" fmla="*/ 46 w 72"/>
                <a:gd name="T55" fmla="*/ 19 h 66"/>
                <a:gd name="T56" fmla="*/ 44 w 72"/>
                <a:gd name="T57" fmla="*/ 25 h 66"/>
                <a:gd name="T58" fmla="*/ 37 w 72"/>
                <a:gd name="T59" fmla="*/ 23 h 66"/>
                <a:gd name="T60" fmla="*/ 33 w 72"/>
                <a:gd name="T61" fmla="*/ 26 h 66"/>
                <a:gd name="T62" fmla="*/ 39 w 72"/>
                <a:gd name="T63" fmla="*/ 30 h 66"/>
                <a:gd name="T64" fmla="*/ 47 w 72"/>
                <a:gd name="T65" fmla="*/ 39 h 66"/>
                <a:gd name="T66" fmla="*/ 38 w 72"/>
                <a:gd name="T6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66">
                  <a:moveTo>
                    <a:pt x="71" y="43"/>
                  </a:moveTo>
                  <a:cubicBezTo>
                    <a:pt x="70" y="32"/>
                    <a:pt x="64" y="23"/>
                    <a:pt x="57" y="15"/>
                  </a:cubicBezTo>
                  <a:cubicBezTo>
                    <a:pt x="53" y="11"/>
                    <a:pt x="49" y="7"/>
                    <a:pt x="44" y="3"/>
                  </a:cubicBezTo>
                  <a:cubicBezTo>
                    <a:pt x="43" y="2"/>
                    <a:pt x="42" y="2"/>
                    <a:pt x="40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2" y="1"/>
                    <a:pt x="32" y="1"/>
                  </a:cubicBezTo>
                  <a:cubicBezTo>
                    <a:pt x="30" y="2"/>
                    <a:pt x="28" y="3"/>
                    <a:pt x="27" y="4"/>
                  </a:cubicBezTo>
                  <a:cubicBezTo>
                    <a:pt x="17" y="12"/>
                    <a:pt x="9" y="22"/>
                    <a:pt x="4" y="33"/>
                  </a:cubicBezTo>
                  <a:cubicBezTo>
                    <a:pt x="1" y="39"/>
                    <a:pt x="0" y="44"/>
                    <a:pt x="1" y="50"/>
                  </a:cubicBezTo>
                  <a:cubicBezTo>
                    <a:pt x="2" y="56"/>
                    <a:pt x="6" y="62"/>
                    <a:pt x="13" y="63"/>
                  </a:cubicBezTo>
                  <a:cubicBezTo>
                    <a:pt x="28" y="66"/>
                    <a:pt x="44" y="66"/>
                    <a:pt x="59" y="63"/>
                  </a:cubicBezTo>
                  <a:cubicBezTo>
                    <a:pt x="66" y="62"/>
                    <a:pt x="70" y="58"/>
                    <a:pt x="71" y="51"/>
                  </a:cubicBezTo>
                  <a:cubicBezTo>
                    <a:pt x="72" y="48"/>
                    <a:pt x="72" y="46"/>
                    <a:pt x="71" y="43"/>
                  </a:cubicBezTo>
                  <a:close/>
                  <a:moveTo>
                    <a:pt x="38" y="48"/>
                  </a:moveTo>
                  <a:cubicBezTo>
                    <a:pt x="38" y="53"/>
                    <a:pt x="38" y="53"/>
                    <a:pt x="38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27" y="47"/>
                    <a:pt x="25" y="46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9" y="42"/>
                    <a:pt x="32" y="43"/>
                    <a:pt x="35" y="43"/>
                  </a:cubicBezTo>
                  <a:cubicBezTo>
                    <a:pt x="38" y="43"/>
                    <a:pt x="40" y="42"/>
                    <a:pt x="40" y="40"/>
                  </a:cubicBezTo>
                  <a:cubicBezTo>
                    <a:pt x="40" y="38"/>
                    <a:pt x="38" y="37"/>
                    <a:pt x="34" y="35"/>
                  </a:cubicBezTo>
                  <a:cubicBezTo>
                    <a:pt x="29" y="34"/>
                    <a:pt x="26" y="31"/>
                    <a:pt x="26" y="27"/>
                  </a:cubicBezTo>
                  <a:cubicBezTo>
                    <a:pt x="26" y="22"/>
                    <a:pt x="29" y="19"/>
                    <a:pt x="34" y="18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8"/>
                    <a:pt x="44" y="18"/>
                    <a:pt x="46" y="19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4"/>
                    <a:pt x="41" y="23"/>
                    <a:pt x="37" y="23"/>
                  </a:cubicBezTo>
                  <a:cubicBezTo>
                    <a:pt x="34" y="23"/>
                    <a:pt x="33" y="24"/>
                    <a:pt x="33" y="26"/>
                  </a:cubicBezTo>
                  <a:cubicBezTo>
                    <a:pt x="33" y="27"/>
                    <a:pt x="35" y="28"/>
                    <a:pt x="39" y="30"/>
                  </a:cubicBezTo>
                  <a:cubicBezTo>
                    <a:pt x="45" y="32"/>
                    <a:pt x="47" y="35"/>
                    <a:pt x="47" y="39"/>
                  </a:cubicBezTo>
                  <a:cubicBezTo>
                    <a:pt x="47" y="43"/>
                    <a:pt x="44" y="47"/>
                    <a:pt x="38" y="4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6372225" y="2513013"/>
              <a:ext cx="142875" cy="107950"/>
            </a:xfrm>
            <a:custGeom>
              <a:avLst/>
              <a:gdLst>
                <a:gd name="T0" fmla="*/ 11 w 37"/>
                <a:gd name="T1" fmla="*/ 27 h 28"/>
                <a:gd name="T2" fmla="*/ 15 w 37"/>
                <a:gd name="T3" fmla="*/ 26 h 28"/>
                <a:gd name="T4" fmla="*/ 23 w 37"/>
                <a:gd name="T5" fmla="*/ 22 h 28"/>
                <a:gd name="T6" fmla="*/ 22 w 37"/>
                <a:gd name="T7" fmla="*/ 26 h 28"/>
                <a:gd name="T8" fmla="*/ 27 w 37"/>
                <a:gd name="T9" fmla="*/ 25 h 28"/>
                <a:gd name="T10" fmla="*/ 34 w 37"/>
                <a:gd name="T11" fmla="*/ 18 h 28"/>
                <a:gd name="T12" fmla="*/ 32 w 37"/>
                <a:gd name="T13" fmla="*/ 8 h 28"/>
                <a:gd name="T14" fmla="*/ 29 w 37"/>
                <a:gd name="T15" fmla="*/ 12 h 28"/>
                <a:gd name="T16" fmla="*/ 31 w 37"/>
                <a:gd name="T17" fmla="*/ 5 h 28"/>
                <a:gd name="T18" fmla="*/ 30 w 37"/>
                <a:gd name="T19" fmla="*/ 3 h 28"/>
                <a:gd name="T20" fmla="*/ 9 w 37"/>
                <a:gd name="T21" fmla="*/ 3 h 28"/>
                <a:gd name="T22" fmla="*/ 8 w 37"/>
                <a:gd name="T23" fmla="*/ 6 h 28"/>
                <a:gd name="T24" fmla="*/ 11 w 37"/>
                <a:gd name="T25" fmla="*/ 14 h 28"/>
                <a:gd name="T26" fmla="*/ 10 w 37"/>
                <a:gd name="T27" fmla="*/ 14 h 28"/>
                <a:gd name="T28" fmla="*/ 7 w 37"/>
                <a:gd name="T29" fmla="*/ 7 h 28"/>
                <a:gd name="T30" fmla="*/ 1 w 37"/>
                <a:gd name="T31" fmla="*/ 12 h 28"/>
                <a:gd name="T32" fmla="*/ 1 w 37"/>
                <a:gd name="T33" fmla="*/ 16 h 28"/>
                <a:gd name="T34" fmla="*/ 11 w 37"/>
                <a:gd name="T3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28">
                  <a:moveTo>
                    <a:pt x="11" y="27"/>
                  </a:moveTo>
                  <a:cubicBezTo>
                    <a:pt x="12" y="27"/>
                    <a:pt x="14" y="26"/>
                    <a:pt x="15" y="26"/>
                  </a:cubicBezTo>
                  <a:cubicBezTo>
                    <a:pt x="18" y="26"/>
                    <a:pt x="22" y="26"/>
                    <a:pt x="23" y="22"/>
                  </a:cubicBezTo>
                  <a:cubicBezTo>
                    <a:pt x="23" y="24"/>
                    <a:pt x="23" y="25"/>
                    <a:pt x="22" y="26"/>
                  </a:cubicBezTo>
                  <a:cubicBezTo>
                    <a:pt x="24" y="28"/>
                    <a:pt x="26" y="27"/>
                    <a:pt x="27" y="25"/>
                  </a:cubicBezTo>
                  <a:cubicBezTo>
                    <a:pt x="29" y="23"/>
                    <a:pt x="32" y="20"/>
                    <a:pt x="34" y="18"/>
                  </a:cubicBezTo>
                  <a:cubicBezTo>
                    <a:pt x="37" y="14"/>
                    <a:pt x="36" y="11"/>
                    <a:pt x="32" y="8"/>
                  </a:cubicBezTo>
                  <a:cubicBezTo>
                    <a:pt x="31" y="9"/>
                    <a:pt x="30" y="11"/>
                    <a:pt x="29" y="12"/>
                  </a:cubicBezTo>
                  <a:cubicBezTo>
                    <a:pt x="29" y="9"/>
                    <a:pt x="30" y="7"/>
                    <a:pt x="31" y="5"/>
                  </a:cubicBezTo>
                  <a:cubicBezTo>
                    <a:pt x="31" y="5"/>
                    <a:pt x="31" y="3"/>
                    <a:pt x="30" y="3"/>
                  </a:cubicBezTo>
                  <a:cubicBezTo>
                    <a:pt x="23" y="0"/>
                    <a:pt x="16" y="0"/>
                    <a:pt x="9" y="3"/>
                  </a:cubicBezTo>
                  <a:cubicBezTo>
                    <a:pt x="9" y="3"/>
                    <a:pt x="8" y="5"/>
                    <a:pt x="8" y="6"/>
                  </a:cubicBezTo>
                  <a:cubicBezTo>
                    <a:pt x="9" y="9"/>
                    <a:pt x="10" y="11"/>
                    <a:pt x="11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2"/>
                    <a:pt x="8" y="10"/>
                    <a:pt x="7" y="7"/>
                  </a:cubicBezTo>
                  <a:cubicBezTo>
                    <a:pt x="5" y="9"/>
                    <a:pt x="3" y="10"/>
                    <a:pt x="1" y="12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4" y="20"/>
                    <a:pt x="8" y="24"/>
                    <a:pt x="11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sp>
        <p:nvSpPr>
          <p:cNvPr id="18" name="Freeform 8"/>
          <p:cNvSpPr>
            <a:spLocks/>
          </p:cNvSpPr>
          <p:nvPr userDrawn="1"/>
        </p:nvSpPr>
        <p:spPr bwMode="auto">
          <a:xfrm>
            <a:off x="7143751" y="2949576"/>
            <a:ext cx="194733" cy="41275"/>
          </a:xfrm>
          <a:custGeom>
            <a:avLst/>
            <a:gdLst>
              <a:gd name="T0" fmla="*/ 2 w 38"/>
              <a:gd name="T1" fmla="*/ 6 h 11"/>
              <a:gd name="T2" fmla="*/ 18 w 38"/>
              <a:gd name="T3" fmla="*/ 0 h 11"/>
              <a:gd name="T4" fmla="*/ 35 w 38"/>
              <a:gd name="T5" fmla="*/ 5 h 11"/>
              <a:gd name="T6" fmla="*/ 38 w 38"/>
              <a:gd name="T7" fmla="*/ 8 h 11"/>
              <a:gd name="T8" fmla="*/ 36 w 38"/>
              <a:gd name="T9" fmla="*/ 11 h 11"/>
              <a:gd name="T10" fmla="*/ 31 w 38"/>
              <a:gd name="T11" fmla="*/ 11 h 11"/>
              <a:gd name="T12" fmla="*/ 18 w 38"/>
              <a:gd name="T13" fmla="*/ 7 h 11"/>
              <a:gd name="T14" fmla="*/ 8 w 38"/>
              <a:gd name="T15" fmla="*/ 11 h 11"/>
              <a:gd name="T16" fmla="*/ 3 w 38"/>
              <a:gd name="T17" fmla="*/ 11 h 11"/>
              <a:gd name="T18" fmla="*/ 0 w 38"/>
              <a:gd name="T19" fmla="*/ 9 h 11"/>
              <a:gd name="T20" fmla="*/ 2 w 38"/>
              <a:gd name="T21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11">
                <a:moveTo>
                  <a:pt x="2" y="6"/>
                </a:moveTo>
                <a:cubicBezTo>
                  <a:pt x="6" y="3"/>
                  <a:pt x="12" y="0"/>
                  <a:pt x="18" y="0"/>
                </a:cubicBezTo>
                <a:cubicBezTo>
                  <a:pt x="24" y="0"/>
                  <a:pt x="30" y="1"/>
                  <a:pt x="35" y="5"/>
                </a:cubicBezTo>
                <a:cubicBezTo>
                  <a:pt x="36" y="6"/>
                  <a:pt x="37" y="7"/>
                  <a:pt x="38" y="8"/>
                </a:cubicBezTo>
                <a:cubicBezTo>
                  <a:pt x="36" y="11"/>
                  <a:pt x="36" y="11"/>
                  <a:pt x="36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8"/>
                  <a:pt x="23" y="7"/>
                  <a:pt x="18" y="7"/>
                </a:cubicBezTo>
                <a:cubicBezTo>
                  <a:pt x="14" y="7"/>
                  <a:pt x="10" y="9"/>
                  <a:pt x="8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2" y="7"/>
                  <a:pt x="2" y="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9" name="Freeform 9"/>
          <p:cNvSpPr>
            <a:spLocks/>
          </p:cNvSpPr>
          <p:nvPr userDrawn="1"/>
        </p:nvSpPr>
        <p:spPr bwMode="auto">
          <a:xfrm>
            <a:off x="7065433" y="3125788"/>
            <a:ext cx="355600" cy="115888"/>
          </a:xfrm>
          <a:custGeom>
            <a:avLst/>
            <a:gdLst>
              <a:gd name="T0" fmla="*/ 69 w 69"/>
              <a:gd name="T1" fmla="*/ 24 h 30"/>
              <a:gd name="T2" fmla="*/ 64 w 69"/>
              <a:gd name="T3" fmla="*/ 30 h 30"/>
              <a:gd name="T4" fmla="*/ 5 w 69"/>
              <a:gd name="T5" fmla="*/ 30 h 30"/>
              <a:gd name="T6" fmla="*/ 0 w 69"/>
              <a:gd name="T7" fmla="*/ 24 h 30"/>
              <a:gd name="T8" fmla="*/ 0 w 69"/>
              <a:gd name="T9" fmla="*/ 0 h 30"/>
              <a:gd name="T10" fmla="*/ 26 w 69"/>
              <a:gd name="T11" fmla="*/ 0 h 30"/>
              <a:gd name="T12" fmla="*/ 26 w 69"/>
              <a:gd name="T13" fmla="*/ 3 h 30"/>
              <a:gd name="T14" fmla="*/ 31 w 69"/>
              <a:gd name="T15" fmla="*/ 3 h 30"/>
              <a:gd name="T16" fmla="*/ 31 w 69"/>
              <a:gd name="T17" fmla="*/ 10 h 30"/>
              <a:gd name="T18" fmla="*/ 38 w 69"/>
              <a:gd name="T19" fmla="*/ 10 h 30"/>
              <a:gd name="T20" fmla="*/ 38 w 69"/>
              <a:gd name="T21" fmla="*/ 3 h 30"/>
              <a:gd name="T22" fmla="*/ 43 w 69"/>
              <a:gd name="T23" fmla="*/ 3 h 30"/>
              <a:gd name="T24" fmla="*/ 43 w 69"/>
              <a:gd name="T25" fmla="*/ 0 h 30"/>
              <a:gd name="T26" fmla="*/ 69 w 69"/>
              <a:gd name="T27" fmla="*/ 0 h 30"/>
              <a:gd name="T28" fmla="*/ 69 w 69"/>
              <a:gd name="T29" fmla="*/ 0 h 30"/>
              <a:gd name="T30" fmla="*/ 69 w 69"/>
              <a:gd name="T31" fmla="*/ 2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" h="30">
                <a:moveTo>
                  <a:pt x="69" y="24"/>
                </a:moveTo>
                <a:cubicBezTo>
                  <a:pt x="69" y="27"/>
                  <a:pt x="67" y="30"/>
                  <a:pt x="64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2" y="30"/>
                  <a:pt x="0" y="27"/>
                  <a:pt x="0" y="24"/>
                </a:cubicBezTo>
                <a:cubicBezTo>
                  <a:pt x="0" y="0"/>
                  <a:pt x="0" y="0"/>
                  <a:pt x="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10"/>
                  <a:pt x="31" y="10"/>
                  <a:pt x="31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3"/>
                  <a:pt x="38" y="3"/>
                  <a:pt x="38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3" y="0"/>
                  <a:pt x="43" y="0"/>
                  <a:pt x="43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0"/>
                  <a:pt x="69" y="0"/>
                  <a:pt x="69" y="0"/>
                </a:cubicBezTo>
                <a:lnTo>
                  <a:pt x="69" y="24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20" name="Freeform 10"/>
          <p:cNvSpPr>
            <a:spLocks/>
          </p:cNvSpPr>
          <p:nvPr userDrawn="1"/>
        </p:nvSpPr>
        <p:spPr bwMode="auto">
          <a:xfrm>
            <a:off x="7029451" y="2998789"/>
            <a:ext cx="423333" cy="104775"/>
          </a:xfrm>
          <a:custGeom>
            <a:avLst/>
            <a:gdLst>
              <a:gd name="T0" fmla="*/ 76 w 82"/>
              <a:gd name="T1" fmla="*/ 27 h 27"/>
              <a:gd name="T2" fmla="*/ 6 w 82"/>
              <a:gd name="T3" fmla="*/ 27 h 27"/>
              <a:gd name="T4" fmla="*/ 0 w 82"/>
              <a:gd name="T5" fmla="*/ 21 h 27"/>
              <a:gd name="T6" fmla="*/ 0 w 82"/>
              <a:gd name="T7" fmla="*/ 6 h 27"/>
              <a:gd name="T8" fmla="*/ 6 w 82"/>
              <a:gd name="T9" fmla="*/ 0 h 27"/>
              <a:gd name="T10" fmla="*/ 76 w 82"/>
              <a:gd name="T11" fmla="*/ 0 h 27"/>
              <a:gd name="T12" fmla="*/ 82 w 82"/>
              <a:gd name="T13" fmla="*/ 6 h 27"/>
              <a:gd name="T14" fmla="*/ 82 w 82"/>
              <a:gd name="T15" fmla="*/ 21 h 27"/>
              <a:gd name="T16" fmla="*/ 76 w 82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27">
                <a:moveTo>
                  <a:pt x="76" y="27"/>
                </a:moveTo>
                <a:cubicBezTo>
                  <a:pt x="6" y="27"/>
                  <a:pt x="6" y="27"/>
                  <a:pt x="6" y="27"/>
                </a:cubicBezTo>
                <a:cubicBezTo>
                  <a:pt x="3" y="27"/>
                  <a:pt x="0" y="24"/>
                  <a:pt x="0" y="21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9" y="0"/>
                  <a:pt x="82" y="3"/>
                  <a:pt x="82" y="6"/>
                </a:cubicBezTo>
                <a:cubicBezTo>
                  <a:pt x="82" y="21"/>
                  <a:pt x="82" y="21"/>
                  <a:pt x="82" y="21"/>
                </a:cubicBezTo>
                <a:cubicBezTo>
                  <a:pt x="82" y="24"/>
                  <a:pt x="79" y="27"/>
                  <a:pt x="76" y="2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21" name="Freeform 11"/>
          <p:cNvSpPr>
            <a:spLocks noEditPoints="1"/>
          </p:cNvSpPr>
          <p:nvPr userDrawn="1"/>
        </p:nvSpPr>
        <p:spPr bwMode="auto">
          <a:xfrm>
            <a:off x="6989233" y="739775"/>
            <a:ext cx="431800" cy="323850"/>
          </a:xfrm>
          <a:custGeom>
            <a:avLst/>
            <a:gdLst>
              <a:gd name="T0" fmla="*/ 84 w 84"/>
              <a:gd name="T1" fmla="*/ 43 h 84"/>
              <a:gd name="T2" fmla="*/ 82 w 84"/>
              <a:gd name="T3" fmla="*/ 38 h 84"/>
              <a:gd name="T4" fmla="*/ 82 w 84"/>
              <a:gd name="T5" fmla="*/ 34 h 84"/>
              <a:gd name="T6" fmla="*/ 81 w 84"/>
              <a:gd name="T7" fmla="*/ 29 h 84"/>
              <a:gd name="T8" fmla="*/ 74 w 84"/>
              <a:gd name="T9" fmla="*/ 28 h 84"/>
              <a:gd name="T10" fmla="*/ 78 w 84"/>
              <a:gd name="T11" fmla="*/ 20 h 84"/>
              <a:gd name="T12" fmla="*/ 69 w 84"/>
              <a:gd name="T13" fmla="*/ 19 h 84"/>
              <a:gd name="T14" fmla="*/ 71 w 84"/>
              <a:gd name="T15" fmla="*/ 12 h 84"/>
              <a:gd name="T16" fmla="*/ 66 w 84"/>
              <a:gd name="T17" fmla="*/ 9 h 84"/>
              <a:gd name="T18" fmla="*/ 63 w 84"/>
              <a:gd name="T19" fmla="*/ 7 h 84"/>
              <a:gd name="T20" fmla="*/ 59 w 84"/>
              <a:gd name="T21" fmla="*/ 4 h 84"/>
              <a:gd name="T22" fmla="*/ 53 w 84"/>
              <a:gd name="T23" fmla="*/ 9 h 84"/>
              <a:gd name="T24" fmla="*/ 50 w 84"/>
              <a:gd name="T25" fmla="*/ 1 h 84"/>
              <a:gd name="T26" fmla="*/ 46 w 84"/>
              <a:gd name="T27" fmla="*/ 7 h 84"/>
              <a:gd name="T28" fmla="*/ 40 w 84"/>
              <a:gd name="T29" fmla="*/ 0 h 84"/>
              <a:gd name="T30" fmla="*/ 36 w 84"/>
              <a:gd name="T31" fmla="*/ 8 h 84"/>
              <a:gd name="T32" fmla="*/ 31 w 84"/>
              <a:gd name="T33" fmla="*/ 2 h 84"/>
              <a:gd name="T34" fmla="*/ 26 w 84"/>
              <a:gd name="T35" fmla="*/ 5 h 84"/>
              <a:gd name="T36" fmla="*/ 23 w 84"/>
              <a:gd name="T37" fmla="*/ 7 h 84"/>
              <a:gd name="T38" fmla="*/ 17 w 84"/>
              <a:gd name="T39" fmla="*/ 9 h 84"/>
              <a:gd name="T40" fmla="*/ 19 w 84"/>
              <a:gd name="T41" fmla="*/ 16 h 84"/>
              <a:gd name="T42" fmla="*/ 10 w 84"/>
              <a:gd name="T43" fmla="*/ 15 h 84"/>
              <a:gd name="T44" fmla="*/ 12 w 84"/>
              <a:gd name="T45" fmla="*/ 24 h 84"/>
              <a:gd name="T46" fmla="*/ 5 w 84"/>
              <a:gd name="T47" fmla="*/ 24 h 84"/>
              <a:gd name="T48" fmla="*/ 4 w 84"/>
              <a:gd name="T49" fmla="*/ 29 h 84"/>
              <a:gd name="T50" fmla="*/ 3 w 84"/>
              <a:gd name="T51" fmla="*/ 33 h 84"/>
              <a:gd name="T52" fmla="*/ 1 w 84"/>
              <a:gd name="T53" fmla="*/ 38 h 84"/>
              <a:gd name="T54" fmla="*/ 7 w 84"/>
              <a:gd name="T55" fmla="*/ 42 h 84"/>
              <a:gd name="T56" fmla="*/ 1 w 84"/>
              <a:gd name="T57" fmla="*/ 48 h 84"/>
              <a:gd name="T58" fmla="*/ 9 w 84"/>
              <a:gd name="T59" fmla="*/ 52 h 84"/>
              <a:gd name="T60" fmla="*/ 4 w 84"/>
              <a:gd name="T61" fmla="*/ 58 h 84"/>
              <a:gd name="T62" fmla="*/ 7 w 84"/>
              <a:gd name="T63" fmla="*/ 62 h 84"/>
              <a:gd name="T64" fmla="*/ 9 w 84"/>
              <a:gd name="T65" fmla="*/ 65 h 84"/>
              <a:gd name="T66" fmla="*/ 11 w 84"/>
              <a:gd name="T67" fmla="*/ 70 h 84"/>
              <a:gd name="T68" fmla="*/ 19 w 84"/>
              <a:gd name="T69" fmla="*/ 68 h 84"/>
              <a:gd name="T70" fmla="*/ 19 w 84"/>
              <a:gd name="T71" fmla="*/ 77 h 84"/>
              <a:gd name="T72" fmla="*/ 27 w 84"/>
              <a:gd name="T73" fmla="*/ 73 h 84"/>
              <a:gd name="T74" fmla="*/ 28 w 84"/>
              <a:gd name="T75" fmla="*/ 81 h 84"/>
              <a:gd name="T76" fmla="*/ 34 w 84"/>
              <a:gd name="T77" fmla="*/ 76 h 84"/>
              <a:gd name="T78" fmla="*/ 36 w 84"/>
              <a:gd name="T79" fmla="*/ 83 h 84"/>
              <a:gd name="T80" fmla="*/ 42 w 84"/>
              <a:gd name="T81" fmla="*/ 82 h 84"/>
              <a:gd name="T82" fmla="*/ 46 w 84"/>
              <a:gd name="T83" fmla="*/ 82 h 84"/>
              <a:gd name="T84" fmla="*/ 51 w 84"/>
              <a:gd name="T85" fmla="*/ 83 h 84"/>
              <a:gd name="T86" fmla="*/ 53 w 84"/>
              <a:gd name="T87" fmla="*/ 75 h 84"/>
              <a:gd name="T88" fmla="*/ 61 w 84"/>
              <a:gd name="T89" fmla="*/ 80 h 84"/>
              <a:gd name="T90" fmla="*/ 62 w 84"/>
              <a:gd name="T91" fmla="*/ 71 h 84"/>
              <a:gd name="T92" fmla="*/ 69 w 84"/>
              <a:gd name="T93" fmla="*/ 74 h 84"/>
              <a:gd name="T94" fmla="*/ 72 w 84"/>
              <a:gd name="T95" fmla="*/ 69 h 84"/>
              <a:gd name="T96" fmla="*/ 74 w 84"/>
              <a:gd name="T97" fmla="*/ 66 h 84"/>
              <a:gd name="T98" fmla="*/ 78 w 84"/>
              <a:gd name="T99" fmla="*/ 62 h 84"/>
              <a:gd name="T100" fmla="*/ 74 w 84"/>
              <a:gd name="T101" fmla="*/ 56 h 84"/>
              <a:gd name="T102" fmla="*/ 82 w 84"/>
              <a:gd name="T103" fmla="*/ 53 h 84"/>
              <a:gd name="T104" fmla="*/ 77 w 84"/>
              <a:gd name="T105" fmla="*/ 47 h 84"/>
              <a:gd name="T106" fmla="*/ 35 w 84"/>
              <a:gd name="T107" fmla="*/ 40 h 84"/>
              <a:gd name="T108" fmla="*/ 15 w 84"/>
              <a:gd name="T109" fmla="*/ 34 h 84"/>
              <a:gd name="T110" fmla="*/ 19 w 84"/>
              <a:gd name="T111" fmla="*/ 44 h 84"/>
              <a:gd name="T112" fmla="*/ 21 w 84"/>
              <a:gd name="T113" fmla="*/ 51 h 84"/>
              <a:gd name="T114" fmla="*/ 35 w 84"/>
              <a:gd name="T115" fmla="*/ 69 h 84"/>
              <a:gd name="T116" fmla="*/ 64 w 84"/>
              <a:gd name="T117" fmla="*/ 48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4" h="84">
                <a:moveTo>
                  <a:pt x="82" y="46"/>
                </a:moveTo>
                <a:cubicBezTo>
                  <a:pt x="83" y="46"/>
                  <a:pt x="83" y="46"/>
                  <a:pt x="83" y="46"/>
                </a:cubicBezTo>
                <a:cubicBezTo>
                  <a:pt x="84" y="46"/>
                  <a:pt x="84" y="45"/>
                  <a:pt x="84" y="45"/>
                </a:cubicBezTo>
                <a:cubicBezTo>
                  <a:pt x="84" y="44"/>
                  <a:pt x="84" y="44"/>
                  <a:pt x="84" y="43"/>
                </a:cubicBezTo>
                <a:cubicBezTo>
                  <a:pt x="83" y="43"/>
                  <a:pt x="83" y="43"/>
                  <a:pt x="82" y="43"/>
                </a:cubicBezTo>
                <a:cubicBezTo>
                  <a:pt x="82" y="43"/>
                  <a:pt x="79" y="42"/>
                  <a:pt x="77" y="42"/>
                </a:cubicBezTo>
                <a:cubicBezTo>
                  <a:pt x="77" y="41"/>
                  <a:pt x="77" y="40"/>
                  <a:pt x="77" y="39"/>
                </a:cubicBezTo>
                <a:cubicBezTo>
                  <a:pt x="79" y="39"/>
                  <a:pt x="82" y="38"/>
                  <a:pt x="82" y="38"/>
                </a:cubicBezTo>
                <a:cubicBezTo>
                  <a:pt x="83" y="38"/>
                  <a:pt x="83" y="38"/>
                  <a:pt x="83" y="37"/>
                </a:cubicBezTo>
                <a:cubicBezTo>
                  <a:pt x="84" y="37"/>
                  <a:pt x="84" y="36"/>
                  <a:pt x="84" y="36"/>
                </a:cubicBezTo>
                <a:cubicBezTo>
                  <a:pt x="84" y="35"/>
                  <a:pt x="83" y="35"/>
                  <a:pt x="83" y="35"/>
                </a:cubicBezTo>
                <a:cubicBezTo>
                  <a:pt x="83" y="34"/>
                  <a:pt x="82" y="34"/>
                  <a:pt x="82" y="34"/>
                </a:cubicBezTo>
                <a:cubicBezTo>
                  <a:pt x="81" y="34"/>
                  <a:pt x="78" y="34"/>
                  <a:pt x="76" y="35"/>
                </a:cubicBezTo>
                <a:cubicBezTo>
                  <a:pt x="76" y="34"/>
                  <a:pt x="76" y="33"/>
                  <a:pt x="75" y="32"/>
                </a:cubicBezTo>
                <a:cubicBezTo>
                  <a:pt x="78" y="31"/>
                  <a:pt x="80" y="30"/>
                  <a:pt x="81" y="30"/>
                </a:cubicBezTo>
                <a:cubicBezTo>
                  <a:pt x="81" y="30"/>
                  <a:pt x="81" y="29"/>
                  <a:pt x="81" y="29"/>
                </a:cubicBezTo>
                <a:cubicBezTo>
                  <a:pt x="82" y="28"/>
                  <a:pt x="82" y="28"/>
                  <a:pt x="81" y="27"/>
                </a:cubicBezTo>
                <a:cubicBezTo>
                  <a:pt x="81" y="27"/>
                  <a:pt x="81" y="27"/>
                  <a:pt x="81" y="26"/>
                </a:cubicBezTo>
                <a:cubicBezTo>
                  <a:pt x="80" y="26"/>
                  <a:pt x="80" y="26"/>
                  <a:pt x="79" y="26"/>
                </a:cubicBezTo>
                <a:cubicBezTo>
                  <a:pt x="79" y="26"/>
                  <a:pt x="76" y="27"/>
                  <a:pt x="74" y="28"/>
                </a:cubicBezTo>
                <a:cubicBezTo>
                  <a:pt x="73" y="27"/>
                  <a:pt x="73" y="26"/>
                  <a:pt x="73" y="25"/>
                </a:cubicBezTo>
                <a:cubicBezTo>
                  <a:pt x="75" y="24"/>
                  <a:pt x="77" y="22"/>
                  <a:pt x="77" y="22"/>
                </a:cubicBezTo>
                <a:cubicBezTo>
                  <a:pt x="78" y="22"/>
                  <a:pt x="78" y="21"/>
                  <a:pt x="78" y="21"/>
                </a:cubicBezTo>
                <a:cubicBezTo>
                  <a:pt x="78" y="20"/>
                  <a:pt x="78" y="20"/>
                  <a:pt x="78" y="20"/>
                </a:cubicBezTo>
                <a:cubicBezTo>
                  <a:pt x="77" y="19"/>
                  <a:pt x="77" y="19"/>
                  <a:pt x="76" y="19"/>
                </a:cubicBezTo>
                <a:cubicBezTo>
                  <a:pt x="76" y="19"/>
                  <a:pt x="76" y="19"/>
                  <a:pt x="75" y="19"/>
                </a:cubicBezTo>
                <a:cubicBezTo>
                  <a:pt x="75" y="19"/>
                  <a:pt x="72" y="20"/>
                  <a:pt x="70" y="21"/>
                </a:cubicBezTo>
                <a:cubicBezTo>
                  <a:pt x="70" y="21"/>
                  <a:pt x="69" y="20"/>
                  <a:pt x="69" y="19"/>
                </a:cubicBezTo>
                <a:cubicBezTo>
                  <a:pt x="70" y="18"/>
                  <a:pt x="72" y="16"/>
                  <a:pt x="72" y="15"/>
                </a:cubicBezTo>
                <a:cubicBezTo>
                  <a:pt x="73" y="15"/>
                  <a:pt x="73" y="14"/>
                  <a:pt x="73" y="14"/>
                </a:cubicBezTo>
                <a:cubicBezTo>
                  <a:pt x="73" y="13"/>
                  <a:pt x="72" y="13"/>
                  <a:pt x="72" y="13"/>
                </a:cubicBezTo>
                <a:cubicBezTo>
                  <a:pt x="72" y="12"/>
                  <a:pt x="71" y="12"/>
                  <a:pt x="71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9" y="13"/>
                  <a:pt x="67" y="14"/>
                  <a:pt x="65" y="16"/>
                </a:cubicBezTo>
                <a:cubicBezTo>
                  <a:pt x="65" y="15"/>
                  <a:pt x="64" y="15"/>
                  <a:pt x="63" y="14"/>
                </a:cubicBezTo>
                <a:cubicBezTo>
                  <a:pt x="65" y="12"/>
                  <a:pt x="66" y="10"/>
                  <a:pt x="66" y="9"/>
                </a:cubicBezTo>
                <a:cubicBezTo>
                  <a:pt x="66" y="9"/>
                  <a:pt x="66" y="9"/>
                  <a:pt x="66" y="8"/>
                </a:cubicBezTo>
                <a:cubicBezTo>
                  <a:pt x="66" y="8"/>
                  <a:pt x="66" y="7"/>
                  <a:pt x="65" y="7"/>
                </a:cubicBezTo>
                <a:cubicBezTo>
                  <a:pt x="65" y="7"/>
                  <a:pt x="65" y="7"/>
                  <a:pt x="64" y="7"/>
                </a:cubicBezTo>
                <a:cubicBezTo>
                  <a:pt x="64" y="7"/>
                  <a:pt x="63" y="7"/>
                  <a:pt x="63" y="7"/>
                </a:cubicBezTo>
                <a:cubicBezTo>
                  <a:pt x="63" y="8"/>
                  <a:pt x="61" y="10"/>
                  <a:pt x="59" y="12"/>
                </a:cubicBezTo>
                <a:cubicBezTo>
                  <a:pt x="59" y="11"/>
                  <a:pt x="58" y="11"/>
                  <a:pt x="57" y="11"/>
                </a:cubicBezTo>
                <a:cubicBezTo>
                  <a:pt x="58" y="8"/>
                  <a:pt x="59" y="6"/>
                  <a:pt x="59" y="5"/>
                </a:cubicBezTo>
                <a:cubicBezTo>
                  <a:pt x="59" y="5"/>
                  <a:pt x="59" y="4"/>
                  <a:pt x="59" y="4"/>
                </a:cubicBezTo>
                <a:cubicBezTo>
                  <a:pt x="58" y="3"/>
                  <a:pt x="58" y="3"/>
                  <a:pt x="58" y="3"/>
                </a:cubicBezTo>
                <a:cubicBezTo>
                  <a:pt x="57" y="3"/>
                  <a:pt x="57" y="3"/>
                  <a:pt x="56" y="3"/>
                </a:cubicBezTo>
                <a:cubicBezTo>
                  <a:pt x="56" y="3"/>
                  <a:pt x="55" y="3"/>
                  <a:pt x="55" y="4"/>
                </a:cubicBezTo>
                <a:cubicBezTo>
                  <a:pt x="55" y="4"/>
                  <a:pt x="54" y="7"/>
                  <a:pt x="53" y="9"/>
                </a:cubicBezTo>
                <a:cubicBezTo>
                  <a:pt x="52" y="9"/>
                  <a:pt x="52" y="9"/>
                  <a:pt x="52" y="8"/>
                </a:cubicBezTo>
                <a:cubicBezTo>
                  <a:pt x="51" y="8"/>
                  <a:pt x="51" y="8"/>
                  <a:pt x="50" y="8"/>
                </a:cubicBezTo>
                <a:cubicBezTo>
                  <a:pt x="51" y="6"/>
                  <a:pt x="51" y="3"/>
                  <a:pt x="51" y="2"/>
                </a:cubicBezTo>
                <a:cubicBezTo>
                  <a:pt x="51" y="2"/>
                  <a:pt x="51" y="2"/>
                  <a:pt x="50" y="1"/>
                </a:cubicBezTo>
                <a:cubicBezTo>
                  <a:pt x="50" y="1"/>
                  <a:pt x="50" y="1"/>
                  <a:pt x="49" y="1"/>
                </a:cubicBezTo>
                <a:cubicBezTo>
                  <a:pt x="49" y="0"/>
                  <a:pt x="48" y="1"/>
                  <a:pt x="48" y="1"/>
                </a:cubicBezTo>
                <a:cubicBezTo>
                  <a:pt x="47" y="1"/>
                  <a:pt x="47" y="1"/>
                  <a:pt x="47" y="2"/>
                </a:cubicBezTo>
                <a:cubicBezTo>
                  <a:pt x="47" y="2"/>
                  <a:pt x="46" y="5"/>
                  <a:pt x="46" y="7"/>
                </a:cubicBezTo>
                <a:cubicBezTo>
                  <a:pt x="45" y="7"/>
                  <a:pt x="44" y="7"/>
                  <a:pt x="43" y="7"/>
                </a:cubicBezTo>
                <a:cubicBezTo>
                  <a:pt x="43" y="5"/>
                  <a:pt x="42" y="2"/>
                  <a:pt x="42" y="2"/>
                </a:cubicBezTo>
                <a:cubicBezTo>
                  <a:pt x="42" y="1"/>
                  <a:pt x="42" y="1"/>
                  <a:pt x="42" y="0"/>
                </a:cubicBezTo>
                <a:cubicBezTo>
                  <a:pt x="41" y="0"/>
                  <a:pt x="41" y="0"/>
                  <a:pt x="40" y="0"/>
                </a:cubicBezTo>
                <a:cubicBezTo>
                  <a:pt x="40" y="0"/>
                  <a:pt x="40" y="0"/>
                  <a:pt x="39" y="0"/>
                </a:cubicBezTo>
                <a:cubicBezTo>
                  <a:pt x="39" y="1"/>
                  <a:pt x="39" y="1"/>
                  <a:pt x="39" y="2"/>
                </a:cubicBezTo>
                <a:cubicBezTo>
                  <a:pt x="39" y="2"/>
                  <a:pt x="38" y="5"/>
                  <a:pt x="38" y="7"/>
                </a:cubicBezTo>
                <a:cubicBezTo>
                  <a:pt x="37" y="7"/>
                  <a:pt x="37" y="7"/>
                  <a:pt x="36" y="8"/>
                </a:cubicBezTo>
                <a:cubicBezTo>
                  <a:pt x="35" y="5"/>
                  <a:pt x="34" y="3"/>
                  <a:pt x="34" y="2"/>
                </a:cubicBezTo>
                <a:cubicBezTo>
                  <a:pt x="34" y="2"/>
                  <a:pt x="34" y="2"/>
                  <a:pt x="33" y="1"/>
                </a:cubicBezTo>
                <a:cubicBezTo>
                  <a:pt x="33" y="1"/>
                  <a:pt x="32" y="1"/>
                  <a:pt x="32" y="1"/>
                </a:cubicBezTo>
                <a:cubicBezTo>
                  <a:pt x="31" y="1"/>
                  <a:pt x="31" y="2"/>
                  <a:pt x="31" y="2"/>
                </a:cubicBezTo>
                <a:cubicBezTo>
                  <a:pt x="30" y="2"/>
                  <a:pt x="30" y="3"/>
                  <a:pt x="30" y="3"/>
                </a:cubicBezTo>
                <a:cubicBezTo>
                  <a:pt x="30" y="4"/>
                  <a:pt x="31" y="6"/>
                  <a:pt x="31" y="9"/>
                </a:cubicBezTo>
                <a:cubicBezTo>
                  <a:pt x="30" y="9"/>
                  <a:pt x="30" y="9"/>
                  <a:pt x="29" y="10"/>
                </a:cubicBezTo>
                <a:cubicBezTo>
                  <a:pt x="28" y="8"/>
                  <a:pt x="26" y="5"/>
                  <a:pt x="26" y="5"/>
                </a:cubicBezTo>
                <a:cubicBezTo>
                  <a:pt x="26" y="4"/>
                  <a:pt x="25" y="4"/>
                  <a:pt x="25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3" y="4"/>
                  <a:pt x="23" y="5"/>
                  <a:pt x="23" y="5"/>
                </a:cubicBezTo>
                <a:cubicBezTo>
                  <a:pt x="22" y="6"/>
                  <a:pt x="22" y="6"/>
                  <a:pt x="23" y="7"/>
                </a:cubicBezTo>
                <a:cubicBezTo>
                  <a:pt x="23" y="7"/>
                  <a:pt x="24" y="10"/>
                  <a:pt x="25" y="12"/>
                </a:cubicBezTo>
                <a:cubicBezTo>
                  <a:pt x="24" y="12"/>
                  <a:pt x="23" y="13"/>
                  <a:pt x="23" y="13"/>
                </a:cubicBezTo>
                <a:cubicBezTo>
                  <a:pt x="21" y="11"/>
                  <a:pt x="19" y="9"/>
                  <a:pt x="19" y="9"/>
                </a:cubicBezTo>
                <a:cubicBezTo>
                  <a:pt x="18" y="9"/>
                  <a:pt x="18" y="9"/>
                  <a:pt x="17" y="9"/>
                </a:cubicBezTo>
                <a:cubicBezTo>
                  <a:pt x="17" y="9"/>
                  <a:pt x="16" y="9"/>
                  <a:pt x="16" y="9"/>
                </a:cubicBezTo>
                <a:cubicBezTo>
                  <a:pt x="16" y="9"/>
                  <a:pt x="15" y="10"/>
                  <a:pt x="15" y="10"/>
                </a:cubicBezTo>
                <a:cubicBezTo>
                  <a:pt x="15" y="11"/>
                  <a:pt x="15" y="11"/>
                  <a:pt x="16" y="11"/>
                </a:cubicBezTo>
                <a:cubicBezTo>
                  <a:pt x="16" y="12"/>
                  <a:pt x="17" y="14"/>
                  <a:pt x="19" y="16"/>
                </a:cubicBezTo>
                <a:cubicBezTo>
                  <a:pt x="18" y="17"/>
                  <a:pt x="18" y="17"/>
                  <a:pt x="17" y="18"/>
                </a:cubicBezTo>
                <a:cubicBezTo>
                  <a:pt x="15" y="16"/>
                  <a:pt x="13" y="15"/>
                  <a:pt x="12" y="15"/>
                </a:cubicBezTo>
                <a:cubicBezTo>
                  <a:pt x="12" y="14"/>
                  <a:pt x="11" y="14"/>
                  <a:pt x="11" y="14"/>
                </a:cubicBezTo>
                <a:cubicBezTo>
                  <a:pt x="11" y="14"/>
                  <a:pt x="10" y="15"/>
                  <a:pt x="10" y="15"/>
                </a:cubicBezTo>
                <a:cubicBezTo>
                  <a:pt x="10" y="15"/>
                  <a:pt x="9" y="16"/>
                  <a:pt x="9" y="16"/>
                </a:cubicBezTo>
                <a:cubicBezTo>
                  <a:pt x="9" y="17"/>
                  <a:pt x="10" y="17"/>
                  <a:pt x="10" y="18"/>
                </a:cubicBezTo>
                <a:cubicBezTo>
                  <a:pt x="10" y="18"/>
                  <a:pt x="12" y="20"/>
                  <a:pt x="14" y="22"/>
                </a:cubicBezTo>
                <a:cubicBezTo>
                  <a:pt x="13" y="22"/>
                  <a:pt x="13" y="23"/>
                  <a:pt x="12" y="24"/>
                </a:cubicBezTo>
                <a:cubicBezTo>
                  <a:pt x="10" y="23"/>
                  <a:pt x="8" y="22"/>
                  <a:pt x="7" y="21"/>
                </a:cubicBezTo>
                <a:cubicBezTo>
                  <a:pt x="7" y="21"/>
                  <a:pt x="6" y="21"/>
                  <a:pt x="6" y="21"/>
                </a:cubicBezTo>
                <a:cubicBezTo>
                  <a:pt x="6" y="22"/>
                  <a:pt x="5" y="22"/>
                  <a:pt x="5" y="22"/>
                </a:cubicBezTo>
                <a:cubicBezTo>
                  <a:pt x="5" y="23"/>
                  <a:pt x="5" y="23"/>
                  <a:pt x="5" y="24"/>
                </a:cubicBezTo>
                <a:cubicBezTo>
                  <a:pt x="5" y="24"/>
                  <a:pt x="5" y="25"/>
                  <a:pt x="6" y="25"/>
                </a:cubicBezTo>
                <a:cubicBezTo>
                  <a:pt x="6" y="25"/>
                  <a:pt x="8" y="27"/>
                  <a:pt x="10" y="28"/>
                </a:cubicBezTo>
                <a:cubicBezTo>
                  <a:pt x="10" y="29"/>
                  <a:pt x="10" y="29"/>
                  <a:pt x="9" y="30"/>
                </a:cubicBezTo>
                <a:cubicBezTo>
                  <a:pt x="7" y="30"/>
                  <a:pt x="4" y="29"/>
                  <a:pt x="4" y="29"/>
                </a:cubicBezTo>
                <a:cubicBezTo>
                  <a:pt x="3" y="29"/>
                  <a:pt x="3" y="29"/>
                  <a:pt x="2" y="29"/>
                </a:cubicBezTo>
                <a:cubicBezTo>
                  <a:pt x="2" y="30"/>
                  <a:pt x="2" y="30"/>
                  <a:pt x="2" y="31"/>
                </a:cubicBezTo>
                <a:cubicBezTo>
                  <a:pt x="2" y="31"/>
                  <a:pt x="2" y="31"/>
                  <a:pt x="2" y="32"/>
                </a:cubicBezTo>
                <a:cubicBezTo>
                  <a:pt x="2" y="32"/>
                  <a:pt x="2" y="33"/>
                  <a:pt x="3" y="33"/>
                </a:cubicBezTo>
                <a:cubicBezTo>
                  <a:pt x="3" y="33"/>
                  <a:pt x="6" y="34"/>
                  <a:pt x="8" y="35"/>
                </a:cubicBezTo>
                <a:cubicBezTo>
                  <a:pt x="8" y="36"/>
                  <a:pt x="8" y="36"/>
                  <a:pt x="8" y="37"/>
                </a:cubicBezTo>
                <a:cubicBezTo>
                  <a:pt x="5" y="37"/>
                  <a:pt x="3" y="37"/>
                  <a:pt x="2" y="37"/>
                </a:cubicBezTo>
                <a:cubicBezTo>
                  <a:pt x="1" y="37"/>
                  <a:pt x="1" y="38"/>
                  <a:pt x="1" y="38"/>
                </a:cubicBezTo>
                <a:cubicBezTo>
                  <a:pt x="0" y="38"/>
                  <a:pt x="0" y="39"/>
                  <a:pt x="0" y="39"/>
                </a:cubicBezTo>
                <a:cubicBezTo>
                  <a:pt x="0" y="40"/>
                  <a:pt x="0" y="40"/>
                  <a:pt x="1" y="40"/>
                </a:cubicBezTo>
                <a:cubicBezTo>
                  <a:pt x="1" y="41"/>
                  <a:pt x="1" y="41"/>
                  <a:pt x="2" y="41"/>
                </a:cubicBezTo>
                <a:cubicBezTo>
                  <a:pt x="2" y="41"/>
                  <a:pt x="5" y="42"/>
                  <a:pt x="7" y="42"/>
                </a:cubicBezTo>
                <a:cubicBezTo>
                  <a:pt x="7" y="43"/>
                  <a:pt x="7" y="44"/>
                  <a:pt x="7" y="45"/>
                </a:cubicBezTo>
                <a:cubicBezTo>
                  <a:pt x="5" y="45"/>
                  <a:pt x="2" y="46"/>
                  <a:pt x="2" y="46"/>
                </a:cubicBezTo>
                <a:cubicBezTo>
                  <a:pt x="1" y="46"/>
                  <a:pt x="1" y="46"/>
                  <a:pt x="1" y="47"/>
                </a:cubicBezTo>
                <a:cubicBezTo>
                  <a:pt x="1" y="47"/>
                  <a:pt x="0" y="48"/>
                  <a:pt x="1" y="48"/>
                </a:cubicBezTo>
                <a:cubicBezTo>
                  <a:pt x="1" y="48"/>
                  <a:pt x="1" y="49"/>
                  <a:pt x="1" y="49"/>
                </a:cubicBezTo>
                <a:cubicBezTo>
                  <a:pt x="2" y="49"/>
                  <a:pt x="2" y="50"/>
                  <a:pt x="2" y="50"/>
                </a:cubicBezTo>
                <a:cubicBezTo>
                  <a:pt x="3" y="50"/>
                  <a:pt x="6" y="49"/>
                  <a:pt x="8" y="49"/>
                </a:cubicBezTo>
                <a:cubicBezTo>
                  <a:pt x="8" y="50"/>
                  <a:pt x="8" y="51"/>
                  <a:pt x="9" y="52"/>
                </a:cubicBezTo>
                <a:cubicBezTo>
                  <a:pt x="6" y="53"/>
                  <a:pt x="4" y="54"/>
                  <a:pt x="4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7"/>
                  <a:pt x="3" y="57"/>
                  <a:pt x="4" y="58"/>
                </a:cubicBezTo>
                <a:cubicBezTo>
                  <a:pt x="4" y="58"/>
                  <a:pt x="4" y="58"/>
                  <a:pt x="5" y="58"/>
                </a:cubicBezTo>
                <a:cubicBezTo>
                  <a:pt x="5" y="58"/>
                  <a:pt x="8" y="57"/>
                  <a:pt x="10" y="56"/>
                </a:cubicBezTo>
                <a:cubicBezTo>
                  <a:pt x="11" y="57"/>
                  <a:pt x="11" y="58"/>
                  <a:pt x="11" y="58"/>
                </a:cubicBezTo>
                <a:cubicBezTo>
                  <a:pt x="9" y="60"/>
                  <a:pt x="7" y="62"/>
                  <a:pt x="7" y="62"/>
                </a:cubicBezTo>
                <a:cubicBezTo>
                  <a:pt x="7" y="62"/>
                  <a:pt x="6" y="63"/>
                  <a:pt x="6" y="63"/>
                </a:cubicBezTo>
                <a:cubicBezTo>
                  <a:pt x="6" y="63"/>
                  <a:pt x="6" y="64"/>
                  <a:pt x="7" y="64"/>
                </a:cubicBezTo>
                <a:cubicBezTo>
                  <a:pt x="7" y="65"/>
                  <a:pt x="7" y="65"/>
                  <a:pt x="8" y="65"/>
                </a:cubicBezTo>
                <a:cubicBezTo>
                  <a:pt x="8" y="65"/>
                  <a:pt x="9" y="65"/>
                  <a:pt x="9" y="65"/>
                </a:cubicBezTo>
                <a:cubicBezTo>
                  <a:pt x="9" y="65"/>
                  <a:pt x="12" y="64"/>
                  <a:pt x="14" y="63"/>
                </a:cubicBezTo>
                <a:cubicBezTo>
                  <a:pt x="14" y="63"/>
                  <a:pt x="15" y="64"/>
                  <a:pt x="15" y="64"/>
                </a:cubicBezTo>
                <a:cubicBezTo>
                  <a:pt x="14" y="66"/>
                  <a:pt x="12" y="68"/>
                  <a:pt x="12" y="69"/>
                </a:cubicBezTo>
                <a:cubicBezTo>
                  <a:pt x="12" y="69"/>
                  <a:pt x="11" y="70"/>
                  <a:pt x="11" y="70"/>
                </a:cubicBezTo>
                <a:cubicBezTo>
                  <a:pt x="11" y="70"/>
                  <a:pt x="12" y="71"/>
                  <a:pt x="12" y="71"/>
                </a:cubicBezTo>
                <a:cubicBezTo>
                  <a:pt x="12" y="72"/>
                  <a:pt x="13" y="72"/>
                  <a:pt x="13" y="72"/>
                </a:cubicBezTo>
                <a:cubicBezTo>
                  <a:pt x="14" y="72"/>
                  <a:pt x="14" y="72"/>
                  <a:pt x="14" y="71"/>
                </a:cubicBezTo>
                <a:cubicBezTo>
                  <a:pt x="15" y="71"/>
                  <a:pt x="17" y="69"/>
                  <a:pt x="19" y="68"/>
                </a:cubicBezTo>
                <a:cubicBezTo>
                  <a:pt x="19" y="68"/>
                  <a:pt x="20" y="69"/>
                  <a:pt x="21" y="70"/>
                </a:cubicBezTo>
                <a:cubicBezTo>
                  <a:pt x="20" y="72"/>
                  <a:pt x="18" y="74"/>
                  <a:pt x="18" y="74"/>
                </a:cubicBezTo>
                <a:cubicBezTo>
                  <a:pt x="18" y="75"/>
                  <a:pt x="18" y="75"/>
                  <a:pt x="18" y="76"/>
                </a:cubicBezTo>
                <a:cubicBezTo>
                  <a:pt x="18" y="76"/>
                  <a:pt x="18" y="77"/>
                  <a:pt x="19" y="77"/>
                </a:cubicBezTo>
                <a:cubicBezTo>
                  <a:pt x="19" y="77"/>
                  <a:pt x="20" y="77"/>
                  <a:pt x="20" y="77"/>
                </a:cubicBezTo>
                <a:cubicBezTo>
                  <a:pt x="20" y="77"/>
                  <a:pt x="21" y="77"/>
                  <a:pt x="21" y="77"/>
                </a:cubicBezTo>
                <a:cubicBezTo>
                  <a:pt x="22" y="76"/>
                  <a:pt x="23" y="74"/>
                  <a:pt x="25" y="72"/>
                </a:cubicBezTo>
                <a:cubicBezTo>
                  <a:pt x="25" y="73"/>
                  <a:pt x="26" y="73"/>
                  <a:pt x="27" y="73"/>
                </a:cubicBezTo>
                <a:cubicBezTo>
                  <a:pt x="26" y="76"/>
                  <a:pt x="25" y="78"/>
                  <a:pt x="25" y="79"/>
                </a:cubicBezTo>
                <a:cubicBezTo>
                  <a:pt x="25" y="79"/>
                  <a:pt x="25" y="80"/>
                  <a:pt x="25" y="80"/>
                </a:cubicBezTo>
                <a:cubicBezTo>
                  <a:pt x="26" y="80"/>
                  <a:pt x="26" y="81"/>
                  <a:pt x="26" y="81"/>
                </a:cubicBezTo>
                <a:cubicBezTo>
                  <a:pt x="27" y="81"/>
                  <a:pt x="27" y="81"/>
                  <a:pt x="28" y="81"/>
                </a:cubicBezTo>
                <a:cubicBezTo>
                  <a:pt x="28" y="81"/>
                  <a:pt x="29" y="81"/>
                  <a:pt x="29" y="80"/>
                </a:cubicBezTo>
                <a:cubicBezTo>
                  <a:pt x="29" y="80"/>
                  <a:pt x="30" y="77"/>
                  <a:pt x="31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3" y="76"/>
                  <a:pt x="33" y="76"/>
                  <a:pt x="34" y="76"/>
                </a:cubicBezTo>
                <a:cubicBezTo>
                  <a:pt x="34" y="78"/>
                  <a:pt x="33" y="81"/>
                  <a:pt x="33" y="81"/>
                </a:cubicBezTo>
                <a:cubicBezTo>
                  <a:pt x="33" y="82"/>
                  <a:pt x="33" y="82"/>
                  <a:pt x="34" y="83"/>
                </a:cubicBezTo>
                <a:cubicBezTo>
                  <a:pt x="34" y="83"/>
                  <a:pt x="34" y="83"/>
                  <a:pt x="35" y="83"/>
                </a:cubicBezTo>
                <a:cubicBezTo>
                  <a:pt x="35" y="83"/>
                  <a:pt x="36" y="83"/>
                  <a:pt x="36" y="83"/>
                </a:cubicBezTo>
                <a:cubicBezTo>
                  <a:pt x="37" y="83"/>
                  <a:pt x="37" y="83"/>
                  <a:pt x="37" y="82"/>
                </a:cubicBezTo>
                <a:cubicBezTo>
                  <a:pt x="37" y="82"/>
                  <a:pt x="38" y="79"/>
                  <a:pt x="39" y="77"/>
                </a:cubicBezTo>
                <a:cubicBezTo>
                  <a:pt x="39" y="77"/>
                  <a:pt x="40" y="77"/>
                  <a:pt x="41" y="77"/>
                </a:cubicBezTo>
                <a:cubicBezTo>
                  <a:pt x="41" y="79"/>
                  <a:pt x="42" y="82"/>
                  <a:pt x="42" y="82"/>
                </a:cubicBezTo>
                <a:cubicBezTo>
                  <a:pt x="42" y="83"/>
                  <a:pt x="42" y="83"/>
                  <a:pt x="42" y="84"/>
                </a:cubicBezTo>
                <a:cubicBezTo>
                  <a:pt x="43" y="84"/>
                  <a:pt x="43" y="84"/>
                  <a:pt x="44" y="84"/>
                </a:cubicBezTo>
                <a:cubicBezTo>
                  <a:pt x="44" y="84"/>
                  <a:pt x="45" y="84"/>
                  <a:pt x="45" y="83"/>
                </a:cubicBezTo>
                <a:cubicBezTo>
                  <a:pt x="45" y="83"/>
                  <a:pt x="45" y="83"/>
                  <a:pt x="46" y="82"/>
                </a:cubicBezTo>
                <a:cubicBezTo>
                  <a:pt x="46" y="82"/>
                  <a:pt x="46" y="79"/>
                  <a:pt x="46" y="77"/>
                </a:cubicBezTo>
                <a:cubicBezTo>
                  <a:pt x="47" y="76"/>
                  <a:pt x="47" y="76"/>
                  <a:pt x="48" y="76"/>
                </a:cubicBezTo>
                <a:cubicBezTo>
                  <a:pt x="49" y="79"/>
                  <a:pt x="50" y="81"/>
                  <a:pt x="50" y="82"/>
                </a:cubicBezTo>
                <a:cubicBezTo>
                  <a:pt x="50" y="82"/>
                  <a:pt x="51" y="82"/>
                  <a:pt x="51" y="83"/>
                </a:cubicBezTo>
                <a:cubicBezTo>
                  <a:pt x="51" y="83"/>
                  <a:pt x="52" y="83"/>
                  <a:pt x="52" y="83"/>
                </a:cubicBezTo>
                <a:cubicBezTo>
                  <a:pt x="53" y="83"/>
                  <a:pt x="53" y="82"/>
                  <a:pt x="53" y="82"/>
                </a:cubicBezTo>
                <a:cubicBezTo>
                  <a:pt x="54" y="82"/>
                  <a:pt x="54" y="81"/>
                  <a:pt x="54" y="81"/>
                </a:cubicBezTo>
                <a:cubicBezTo>
                  <a:pt x="54" y="80"/>
                  <a:pt x="53" y="77"/>
                  <a:pt x="53" y="75"/>
                </a:cubicBezTo>
                <a:cubicBezTo>
                  <a:pt x="54" y="75"/>
                  <a:pt x="54" y="74"/>
                  <a:pt x="55" y="74"/>
                </a:cubicBezTo>
                <a:cubicBezTo>
                  <a:pt x="56" y="76"/>
                  <a:pt x="58" y="79"/>
                  <a:pt x="58" y="79"/>
                </a:cubicBezTo>
                <a:cubicBezTo>
                  <a:pt x="58" y="79"/>
                  <a:pt x="59" y="80"/>
                  <a:pt x="59" y="80"/>
                </a:cubicBezTo>
                <a:cubicBezTo>
                  <a:pt x="60" y="80"/>
                  <a:pt x="60" y="80"/>
                  <a:pt x="61" y="80"/>
                </a:cubicBezTo>
                <a:cubicBezTo>
                  <a:pt x="61" y="79"/>
                  <a:pt x="61" y="79"/>
                  <a:pt x="62" y="79"/>
                </a:cubicBezTo>
                <a:cubicBezTo>
                  <a:pt x="62" y="78"/>
                  <a:pt x="62" y="78"/>
                  <a:pt x="62" y="77"/>
                </a:cubicBezTo>
                <a:cubicBezTo>
                  <a:pt x="61" y="77"/>
                  <a:pt x="60" y="74"/>
                  <a:pt x="60" y="72"/>
                </a:cubicBezTo>
                <a:cubicBezTo>
                  <a:pt x="60" y="72"/>
                  <a:pt x="61" y="71"/>
                  <a:pt x="62" y="71"/>
                </a:cubicBezTo>
                <a:cubicBezTo>
                  <a:pt x="63" y="72"/>
                  <a:pt x="65" y="74"/>
                  <a:pt x="66" y="75"/>
                </a:cubicBezTo>
                <a:cubicBezTo>
                  <a:pt x="66" y="75"/>
                  <a:pt x="66" y="75"/>
                  <a:pt x="67" y="75"/>
                </a:cubicBezTo>
                <a:cubicBezTo>
                  <a:pt x="67" y="75"/>
                  <a:pt x="68" y="75"/>
                  <a:pt x="68" y="75"/>
                </a:cubicBezTo>
                <a:cubicBezTo>
                  <a:pt x="68" y="75"/>
                  <a:pt x="69" y="74"/>
                  <a:pt x="69" y="74"/>
                </a:cubicBezTo>
                <a:cubicBezTo>
                  <a:pt x="69" y="73"/>
                  <a:pt x="69" y="73"/>
                  <a:pt x="68" y="72"/>
                </a:cubicBezTo>
                <a:cubicBezTo>
                  <a:pt x="68" y="72"/>
                  <a:pt x="67" y="70"/>
                  <a:pt x="65" y="68"/>
                </a:cubicBezTo>
                <a:cubicBezTo>
                  <a:pt x="66" y="67"/>
                  <a:pt x="67" y="67"/>
                  <a:pt x="67" y="66"/>
                </a:cubicBezTo>
                <a:cubicBezTo>
                  <a:pt x="69" y="67"/>
                  <a:pt x="71" y="69"/>
                  <a:pt x="72" y="69"/>
                </a:cubicBezTo>
                <a:cubicBezTo>
                  <a:pt x="72" y="69"/>
                  <a:pt x="73" y="70"/>
                  <a:pt x="73" y="69"/>
                </a:cubicBezTo>
                <a:cubicBezTo>
                  <a:pt x="74" y="69"/>
                  <a:pt x="74" y="69"/>
                  <a:pt x="74" y="69"/>
                </a:cubicBezTo>
                <a:cubicBezTo>
                  <a:pt x="75" y="68"/>
                  <a:pt x="75" y="68"/>
                  <a:pt x="75" y="68"/>
                </a:cubicBezTo>
                <a:cubicBezTo>
                  <a:pt x="75" y="67"/>
                  <a:pt x="75" y="67"/>
                  <a:pt x="74" y="66"/>
                </a:cubicBezTo>
                <a:cubicBezTo>
                  <a:pt x="74" y="66"/>
                  <a:pt x="72" y="64"/>
                  <a:pt x="70" y="62"/>
                </a:cubicBezTo>
                <a:cubicBezTo>
                  <a:pt x="71" y="62"/>
                  <a:pt x="71" y="61"/>
                  <a:pt x="72" y="60"/>
                </a:cubicBezTo>
                <a:cubicBezTo>
                  <a:pt x="74" y="61"/>
                  <a:pt x="76" y="62"/>
                  <a:pt x="77" y="62"/>
                </a:cubicBezTo>
                <a:cubicBezTo>
                  <a:pt x="77" y="63"/>
                  <a:pt x="78" y="63"/>
                  <a:pt x="78" y="62"/>
                </a:cubicBezTo>
                <a:cubicBezTo>
                  <a:pt x="79" y="62"/>
                  <a:pt x="79" y="62"/>
                  <a:pt x="79" y="61"/>
                </a:cubicBezTo>
                <a:cubicBezTo>
                  <a:pt x="79" y="61"/>
                  <a:pt x="79" y="61"/>
                  <a:pt x="79" y="60"/>
                </a:cubicBezTo>
                <a:cubicBezTo>
                  <a:pt x="79" y="60"/>
                  <a:pt x="79" y="59"/>
                  <a:pt x="79" y="59"/>
                </a:cubicBezTo>
                <a:cubicBezTo>
                  <a:pt x="78" y="59"/>
                  <a:pt x="76" y="57"/>
                  <a:pt x="74" y="56"/>
                </a:cubicBezTo>
                <a:cubicBezTo>
                  <a:pt x="74" y="55"/>
                  <a:pt x="75" y="54"/>
                  <a:pt x="75" y="54"/>
                </a:cubicBezTo>
                <a:cubicBezTo>
                  <a:pt x="77" y="54"/>
                  <a:pt x="80" y="55"/>
                  <a:pt x="80" y="55"/>
                </a:cubicBezTo>
                <a:cubicBezTo>
                  <a:pt x="81" y="55"/>
                  <a:pt x="81" y="55"/>
                  <a:pt x="82" y="54"/>
                </a:cubicBezTo>
                <a:cubicBezTo>
                  <a:pt x="82" y="54"/>
                  <a:pt x="82" y="54"/>
                  <a:pt x="82" y="53"/>
                </a:cubicBezTo>
                <a:cubicBezTo>
                  <a:pt x="83" y="53"/>
                  <a:pt x="83" y="52"/>
                  <a:pt x="82" y="52"/>
                </a:cubicBezTo>
                <a:cubicBezTo>
                  <a:pt x="82" y="52"/>
                  <a:pt x="82" y="51"/>
                  <a:pt x="81" y="51"/>
                </a:cubicBezTo>
                <a:cubicBezTo>
                  <a:pt x="81" y="51"/>
                  <a:pt x="78" y="50"/>
                  <a:pt x="76" y="49"/>
                </a:cubicBezTo>
                <a:cubicBezTo>
                  <a:pt x="76" y="48"/>
                  <a:pt x="76" y="47"/>
                  <a:pt x="77" y="47"/>
                </a:cubicBezTo>
                <a:cubicBezTo>
                  <a:pt x="79" y="47"/>
                  <a:pt x="82" y="46"/>
                  <a:pt x="82" y="46"/>
                </a:cubicBezTo>
                <a:close/>
                <a:moveTo>
                  <a:pt x="49" y="44"/>
                </a:moveTo>
                <a:cubicBezTo>
                  <a:pt x="48" y="47"/>
                  <a:pt x="44" y="50"/>
                  <a:pt x="40" y="49"/>
                </a:cubicBezTo>
                <a:cubicBezTo>
                  <a:pt x="37" y="47"/>
                  <a:pt x="34" y="44"/>
                  <a:pt x="35" y="40"/>
                </a:cubicBezTo>
                <a:cubicBezTo>
                  <a:pt x="37" y="36"/>
                  <a:pt x="40" y="34"/>
                  <a:pt x="44" y="35"/>
                </a:cubicBezTo>
                <a:cubicBezTo>
                  <a:pt x="48" y="36"/>
                  <a:pt x="50" y="40"/>
                  <a:pt x="49" y="44"/>
                </a:cubicBezTo>
                <a:close/>
                <a:moveTo>
                  <a:pt x="15" y="45"/>
                </a:moveTo>
                <a:cubicBezTo>
                  <a:pt x="14" y="42"/>
                  <a:pt x="14" y="38"/>
                  <a:pt x="15" y="34"/>
                </a:cubicBezTo>
                <a:cubicBezTo>
                  <a:pt x="19" y="21"/>
                  <a:pt x="33" y="12"/>
                  <a:pt x="46" y="15"/>
                </a:cubicBezTo>
                <a:cubicBezTo>
                  <a:pt x="45" y="19"/>
                  <a:pt x="45" y="19"/>
                  <a:pt x="45" y="19"/>
                </a:cubicBezTo>
                <a:cubicBezTo>
                  <a:pt x="34" y="17"/>
                  <a:pt x="23" y="24"/>
                  <a:pt x="20" y="36"/>
                </a:cubicBezTo>
                <a:cubicBezTo>
                  <a:pt x="19" y="39"/>
                  <a:pt x="19" y="42"/>
                  <a:pt x="19" y="44"/>
                </a:cubicBezTo>
                <a:lnTo>
                  <a:pt x="15" y="45"/>
                </a:lnTo>
                <a:close/>
                <a:moveTo>
                  <a:pt x="35" y="69"/>
                </a:moveTo>
                <a:cubicBezTo>
                  <a:pt x="26" y="66"/>
                  <a:pt x="19" y="60"/>
                  <a:pt x="16" y="52"/>
                </a:cubicBezTo>
                <a:cubicBezTo>
                  <a:pt x="21" y="51"/>
                  <a:pt x="21" y="51"/>
                  <a:pt x="21" y="51"/>
                </a:cubicBezTo>
                <a:cubicBezTo>
                  <a:pt x="23" y="57"/>
                  <a:pt x="29" y="62"/>
                  <a:pt x="36" y="64"/>
                </a:cubicBezTo>
                <a:cubicBezTo>
                  <a:pt x="43" y="66"/>
                  <a:pt x="50" y="65"/>
                  <a:pt x="56" y="61"/>
                </a:cubicBezTo>
                <a:cubicBezTo>
                  <a:pt x="59" y="64"/>
                  <a:pt x="59" y="64"/>
                  <a:pt x="59" y="64"/>
                </a:cubicBezTo>
                <a:cubicBezTo>
                  <a:pt x="52" y="69"/>
                  <a:pt x="43" y="71"/>
                  <a:pt x="35" y="69"/>
                </a:cubicBezTo>
                <a:close/>
                <a:moveTo>
                  <a:pt x="69" y="49"/>
                </a:moveTo>
                <a:cubicBezTo>
                  <a:pt x="68" y="53"/>
                  <a:pt x="66" y="57"/>
                  <a:pt x="64" y="59"/>
                </a:cubicBezTo>
                <a:cubicBezTo>
                  <a:pt x="60" y="56"/>
                  <a:pt x="60" y="56"/>
                  <a:pt x="60" y="56"/>
                </a:cubicBezTo>
                <a:cubicBezTo>
                  <a:pt x="62" y="54"/>
                  <a:pt x="64" y="51"/>
                  <a:pt x="64" y="48"/>
                </a:cubicBezTo>
                <a:cubicBezTo>
                  <a:pt x="68" y="37"/>
                  <a:pt x="62" y="25"/>
                  <a:pt x="51" y="21"/>
                </a:cubicBezTo>
                <a:cubicBezTo>
                  <a:pt x="53" y="16"/>
                  <a:pt x="53" y="16"/>
                  <a:pt x="53" y="16"/>
                </a:cubicBezTo>
                <a:cubicBezTo>
                  <a:pt x="66" y="22"/>
                  <a:pt x="73" y="36"/>
                  <a:pt x="69" y="4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22" name="Freeform 12"/>
          <p:cNvSpPr>
            <a:spLocks/>
          </p:cNvSpPr>
          <p:nvPr userDrawn="1"/>
        </p:nvSpPr>
        <p:spPr bwMode="auto">
          <a:xfrm>
            <a:off x="5659967" y="758825"/>
            <a:ext cx="575733" cy="385763"/>
          </a:xfrm>
          <a:custGeom>
            <a:avLst/>
            <a:gdLst>
              <a:gd name="T0" fmla="*/ 112 w 112"/>
              <a:gd name="T1" fmla="*/ 3 h 100"/>
              <a:gd name="T2" fmla="*/ 5 w 112"/>
              <a:gd name="T3" fmla="*/ 8 h 100"/>
              <a:gd name="T4" fmla="*/ 5 w 112"/>
              <a:gd name="T5" fmla="*/ 6 h 100"/>
              <a:gd name="T6" fmla="*/ 5 w 112"/>
              <a:gd name="T7" fmla="*/ 3 h 100"/>
              <a:gd name="T8" fmla="*/ 2 w 112"/>
              <a:gd name="T9" fmla="*/ 1 h 100"/>
              <a:gd name="T10" fmla="*/ 0 w 112"/>
              <a:gd name="T11" fmla="*/ 4 h 100"/>
              <a:gd name="T12" fmla="*/ 3 w 112"/>
              <a:gd name="T13" fmla="*/ 6 h 100"/>
              <a:gd name="T14" fmla="*/ 31 w 112"/>
              <a:gd name="T15" fmla="*/ 100 h 100"/>
              <a:gd name="T16" fmla="*/ 33 w 112"/>
              <a:gd name="T17" fmla="*/ 99 h 100"/>
              <a:gd name="T18" fmla="*/ 21 w 112"/>
              <a:gd name="T19" fmla="*/ 58 h 100"/>
              <a:gd name="T20" fmla="*/ 112 w 112"/>
              <a:gd name="T21" fmla="*/ 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" h="100">
                <a:moveTo>
                  <a:pt x="112" y="3"/>
                </a:moveTo>
                <a:cubicBezTo>
                  <a:pt x="5" y="8"/>
                  <a:pt x="5" y="8"/>
                  <a:pt x="5" y="8"/>
                </a:cubicBezTo>
                <a:cubicBezTo>
                  <a:pt x="5" y="6"/>
                  <a:pt x="5" y="6"/>
                  <a:pt x="5" y="6"/>
                </a:cubicBezTo>
                <a:cubicBezTo>
                  <a:pt x="5" y="5"/>
                  <a:pt x="6" y="4"/>
                  <a:pt x="5" y="3"/>
                </a:cubicBezTo>
                <a:cubicBezTo>
                  <a:pt x="5" y="1"/>
                  <a:pt x="3" y="0"/>
                  <a:pt x="2" y="1"/>
                </a:cubicBezTo>
                <a:cubicBezTo>
                  <a:pt x="0" y="1"/>
                  <a:pt x="0" y="3"/>
                  <a:pt x="0" y="4"/>
                </a:cubicBezTo>
                <a:cubicBezTo>
                  <a:pt x="0" y="5"/>
                  <a:pt x="1" y="6"/>
                  <a:pt x="3" y="6"/>
                </a:cubicBezTo>
                <a:cubicBezTo>
                  <a:pt x="31" y="100"/>
                  <a:pt x="31" y="100"/>
                  <a:pt x="31" y="100"/>
                </a:cubicBezTo>
                <a:cubicBezTo>
                  <a:pt x="33" y="99"/>
                  <a:pt x="33" y="99"/>
                  <a:pt x="33" y="99"/>
                </a:cubicBezTo>
                <a:cubicBezTo>
                  <a:pt x="21" y="58"/>
                  <a:pt x="21" y="58"/>
                  <a:pt x="21" y="58"/>
                </a:cubicBezTo>
                <a:lnTo>
                  <a:pt x="112" y="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23" name="Freeform 13"/>
          <p:cNvSpPr>
            <a:spLocks noEditPoints="1"/>
          </p:cNvSpPr>
          <p:nvPr userDrawn="1"/>
        </p:nvSpPr>
        <p:spPr bwMode="auto">
          <a:xfrm>
            <a:off x="3898900" y="1303338"/>
            <a:ext cx="391584" cy="247650"/>
          </a:xfrm>
          <a:custGeom>
            <a:avLst/>
            <a:gdLst>
              <a:gd name="T0" fmla="*/ 73 w 76"/>
              <a:gd name="T1" fmla="*/ 0 h 64"/>
              <a:gd name="T2" fmla="*/ 65 w 76"/>
              <a:gd name="T3" fmla="*/ 0 h 64"/>
              <a:gd name="T4" fmla="*/ 62 w 76"/>
              <a:gd name="T5" fmla="*/ 3 h 64"/>
              <a:gd name="T6" fmla="*/ 62 w 76"/>
              <a:gd name="T7" fmla="*/ 5 h 64"/>
              <a:gd name="T8" fmla="*/ 10 w 76"/>
              <a:gd name="T9" fmla="*/ 23 h 64"/>
              <a:gd name="T10" fmla="*/ 8 w 76"/>
              <a:gd name="T11" fmla="*/ 21 h 64"/>
              <a:gd name="T12" fmla="*/ 2 w 76"/>
              <a:gd name="T13" fmla="*/ 21 h 64"/>
              <a:gd name="T14" fmla="*/ 0 w 76"/>
              <a:gd name="T15" fmla="*/ 23 h 64"/>
              <a:gd name="T16" fmla="*/ 0 w 76"/>
              <a:gd name="T17" fmla="*/ 41 h 64"/>
              <a:gd name="T18" fmla="*/ 2 w 76"/>
              <a:gd name="T19" fmla="*/ 43 h 64"/>
              <a:gd name="T20" fmla="*/ 8 w 76"/>
              <a:gd name="T21" fmla="*/ 43 h 64"/>
              <a:gd name="T22" fmla="*/ 10 w 76"/>
              <a:gd name="T23" fmla="*/ 41 h 64"/>
              <a:gd name="T24" fmla="*/ 24 w 76"/>
              <a:gd name="T25" fmla="*/ 46 h 64"/>
              <a:gd name="T26" fmla="*/ 23 w 76"/>
              <a:gd name="T27" fmla="*/ 49 h 64"/>
              <a:gd name="T28" fmla="*/ 23 w 76"/>
              <a:gd name="T29" fmla="*/ 51 h 64"/>
              <a:gd name="T30" fmla="*/ 24 w 76"/>
              <a:gd name="T31" fmla="*/ 52 h 64"/>
              <a:gd name="T32" fmla="*/ 38 w 76"/>
              <a:gd name="T33" fmla="*/ 57 h 64"/>
              <a:gd name="T34" fmla="*/ 39 w 76"/>
              <a:gd name="T35" fmla="*/ 57 h 64"/>
              <a:gd name="T36" fmla="*/ 42 w 76"/>
              <a:gd name="T37" fmla="*/ 55 h 64"/>
              <a:gd name="T38" fmla="*/ 43 w 76"/>
              <a:gd name="T39" fmla="*/ 52 h 64"/>
              <a:gd name="T40" fmla="*/ 62 w 76"/>
              <a:gd name="T41" fmla="*/ 59 h 64"/>
              <a:gd name="T42" fmla="*/ 62 w 76"/>
              <a:gd name="T43" fmla="*/ 61 h 64"/>
              <a:gd name="T44" fmla="*/ 65 w 76"/>
              <a:gd name="T45" fmla="*/ 64 h 64"/>
              <a:gd name="T46" fmla="*/ 73 w 76"/>
              <a:gd name="T47" fmla="*/ 64 h 64"/>
              <a:gd name="T48" fmla="*/ 76 w 76"/>
              <a:gd name="T49" fmla="*/ 61 h 64"/>
              <a:gd name="T50" fmla="*/ 76 w 76"/>
              <a:gd name="T51" fmla="*/ 3 h 64"/>
              <a:gd name="T52" fmla="*/ 73 w 76"/>
              <a:gd name="T53" fmla="*/ 0 h 64"/>
              <a:gd name="T54" fmla="*/ 40 w 76"/>
              <a:gd name="T55" fmla="*/ 54 h 64"/>
              <a:gd name="T56" fmla="*/ 38 w 76"/>
              <a:gd name="T57" fmla="*/ 55 h 64"/>
              <a:gd name="T58" fmla="*/ 25 w 76"/>
              <a:gd name="T59" fmla="*/ 50 h 64"/>
              <a:gd name="T60" fmla="*/ 25 w 76"/>
              <a:gd name="T61" fmla="*/ 50 h 64"/>
              <a:gd name="T62" fmla="*/ 25 w 76"/>
              <a:gd name="T63" fmla="*/ 49 h 64"/>
              <a:gd name="T64" fmla="*/ 26 w 76"/>
              <a:gd name="T65" fmla="*/ 46 h 64"/>
              <a:gd name="T66" fmla="*/ 41 w 76"/>
              <a:gd name="T67" fmla="*/ 51 h 64"/>
              <a:gd name="T68" fmla="*/ 40 w 76"/>
              <a:gd name="T69" fmla="*/ 5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64">
                <a:moveTo>
                  <a:pt x="73" y="0"/>
                </a:moveTo>
                <a:cubicBezTo>
                  <a:pt x="65" y="0"/>
                  <a:pt x="65" y="0"/>
                  <a:pt x="65" y="0"/>
                </a:cubicBezTo>
                <a:cubicBezTo>
                  <a:pt x="64" y="0"/>
                  <a:pt x="62" y="1"/>
                  <a:pt x="62" y="3"/>
                </a:cubicBezTo>
                <a:cubicBezTo>
                  <a:pt x="62" y="5"/>
                  <a:pt x="62" y="5"/>
                  <a:pt x="62" y="5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2"/>
                  <a:pt x="9" y="21"/>
                  <a:pt x="8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0" y="22"/>
                  <a:pt x="0" y="23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9" y="43"/>
                  <a:pt x="10" y="42"/>
                  <a:pt x="10" y="41"/>
                </a:cubicBezTo>
                <a:cubicBezTo>
                  <a:pt x="24" y="46"/>
                  <a:pt x="24" y="46"/>
                  <a:pt x="24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9"/>
                  <a:pt x="22" y="50"/>
                  <a:pt x="23" y="51"/>
                </a:cubicBezTo>
                <a:cubicBezTo>
                  <a:pt x="23" y="52"/>
                  <a:pt x="24" y="52"/>
                  <a:pt x="24" y="52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9" y="57"/>
                </a:cubicBezTo>
                <a:cubicBezTo>
                  <a:pt x="40" y="57"/>
                  <a:pt x="41" y="56"/>
                  <a:pt x="42" y="55"/>
                </a:cubicBezTo>
                <a:cubicBezTo>
                  <a:pt x="43" y="52"/>
                  <a:pt x="43" y="52"/>
                  <a:pt x="43" y="52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63"/>
                  <a:pt x="64" y="64"/>
                  <a:pt x="65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5" y="64"/>
                  <a:pt x="76" y="63"/>
                  <a:pt x="76" y="61"/>
                </a:cubicBezTo>
                <a:cubicBezTo>
                  <a:pt x="76" y="3"/>
                  <a:pt x="76" y="3"/>
                  <a:pt x="76" y="3"/>
                </a:cubicBezTo>
                <a:cubicBezTo>
                  <a:pt x="76" y="1"/>
                  <a:pt x="75" y="0"/>
                  <a:pt x="73" y="0"/>
                </a:cubicBezTo>
                <a:close/>
                <a:moveTo>
                  <a:pt x="40" y="54"/>
                </a:moveTo>
                <a:cubicBezTo>
                  <a:pt x="39" y="55"/>
                  <a:pt x="39" y="55"/>
                  <a:pt x="38" y="55"/>
                </a:cubicBezTo>
                <a:cubicBezTo>
                  <a:pt x="25" y="50"/>
                  <a:pt x="25" y="50"/>
                  <a:pt x="2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24" y="50"/>
                  <a:pt x="24" y="50"/>
                  <a:pt x="25" y="49"/>
                </a:cubicBezTo>
                <a:cubicBezTo>
                  <a:pt x="26" y="46"/>
                  <a:pt x="26" y="46"/>
                  <a:pt x="26" y="46"/>
                </a:cubicBezTo>
                <a:cubicBezTo>
                  <a:pt x="41" y="51"/>
                  <a:pt x="41" y="51"/>
                  <a:pt x="41" y="51"/>
                </a:cubicBezTo>
                <a:lnTo>
                  <a:pt x="40" y="54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4599518" y="692150"/>
            <a:ext cx="884767" cy="371476"/>
            <a:chOff x="3449638" y="692150"/>
            <a:chExt cx="663575" cy="371476"/>
          </a:xfrm>
        </p:grpSpPr>
        <p:sp>
          <p:nvSpPr>
            <p:cNvPr id="25" name="Oval 14"/>
            <p:cNvSpPr>
              <a:spLocks noChangeArrowheads="1"/>
            </p:cNvSpPr>
            <p:nvPr userDrawn="1"/>
          </p:nvSpPr>
          <p:spPr bwMode="auto">
            <a:xfrm>
              <a:off x="3554413" y="692150"/>
              <a:ext cx="76200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514725" y="777875"/>
              <a:ext cx="158750" cy="50800"/>
            </a:xfrm>
            <a:custGeom>
              <a:avLst/>
              <a:gdLst>
                <a:gd name="T0" fmla="*/ 27 w 41"/>
                <a:gd name="T1" fmla="*/ 0 h 13"/>
                <a:gd name="T2" fmla="*/ 20 w 41"/>
                <a:gd name="T3" fmla="*/ 0 h 13"/>
                <a:gd name="T4" fmla="*/ 13 w 41"/>
                <a:gd name="T5" fmla="*/ 0 h 13"/>
                <a:gd name="T6" fmla="*/ 1 w 41"/>
                <a:gd name="T7" fmla="*/ 9 h 13"/>
                <a:gd name="T8" fmla="*/ 0 w 41"/>
                <a:gd name="T9" fmla="*/ 13 h 13"/>
                <a:gd name="T10" fmla="*/ 41 w 41"/>
                <a:gd name="T11" fmla="*/ 13 h 13"/>
                <a:gd name="T12" fmla="*/ 40 w 41"/>
                <a:gd name="T13" fmla="*/ 9 h 13"/>
                <a:gd name="T14" fmla="*/ 27 w 41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3">
                  <a:moveTo>
                    <a:pt x="2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6"/>
                    <a:pt x="1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8" y="6"/>
                    <a:pt x="34" y="0"/>
                    <a:pt x="27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7" name="Freeform 16"/>
            <p:cNvSpPr>
              <a:spLocks/>
            </p:cNvSpPr>
            <p:nvPr userDrawn="1"/>
          </p:nvSpPr>
          <p:spPr bwMode="auto">
            <a:xfrm>
              <a:off x="3681413" y="777875"/>
              <a:ext cx="180975" cy="50800"/>
            </a:xfrm>
            <a:custGeom>
              <a:avLst/>
              <a:gdLst>
                <a:gd name="T0" fmla="*/ 34 w 47"/>
                <a:gd name="T1" fmla="*/ 0 h 13"/>
                <a:gd name="T2" fmla="*/ 13 w 47"/>
                <a:gd name="T3" fmla="*/ 0 h 13"/>
                <a:gd name="T4" fmla="*/ 0 w 47"/>
                <a:gd name="T5" fmla="*/ 13 h 13"/>
                <a:gd name="T6" fmla="*/ 47 w 47"/>
                <a:gd name="T7" fmla="*/ 13 h 13"/>
                <a:gd name="T8" fmla="*/ 34 w 4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3">
                  <a:moveTo>
                    <a:pt x="3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6" y="7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8" name="Oval 17"/>
            <p:cNvSpPr>
              <a:spLocks noChangeArrowheads="1"/>
            </p:cNvSpPr>
            <p:nvPr userDrawn="1"/>
          </p:nvSpPr>
          <p:spPr bwMode="auto">
            <a:xfrm>
              <a:off x="3730625" y="692150"/>
              <a:ext cx="77788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3870325" y="777875"/>
              <a:ext cx="177800" cy="50800"/>
            </a:xfrm>
            <a:custGeom>
              <a:avLst/>
              <a:gdLst>
                <a:gd name="T0" fmla="*/ 33 w 46"/>
                <a:gd name="T1" fmla="*/ 0 h 13"/>
                <a:gd name="T2" fmla="*/ 12 w 46"/>
                <a:gd name="T3" fmla="*/ 0 h 13"/>
                <a:gd name="T4" fmla="*/ 0 w 46"/>
                <a:gd name="T5" fmla="*/ 13 h 13"/>
                <a:gd name="T6" fmla="*/ 46 w 46"/>
                <a:gd name="T7" fmla="*/ 13 h 13"/>
                <a:gd name="T8" fmla="*/ 33 w 4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">
                  <a:moveTo>
                    <a:pt x="3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7"/>
                    <a:pt x="41" y="0"/>
                    <a:pt x="33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30" name="Oval 19"/>
            <p:cNvSpPr>
              <a:spLocks noChangeArrowheads="1"/>
            </p:cNvSpPr>
            <p:nvPr userDrawn="1"/>
          </p:nvSpPr>
          <p:spPr bwMode="auto">
            <a:xfrm>
              <a:off x="3921125" y="692150"/>
              <a:ext cx="76200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auto">
            <a:xfrm>
              <a:off x="3449638" y="839788"/>
              <a:ext cx="663575" cy="223838"/>
            </a:xfrm>
            <a:custGeom>
              <a:avLst/>
              <a:gdLst>
                <a:gd name="T0" fmla="*/ 167 w 172"/>
                <a:gd name="T1" fmla="*/ 14 h 58"/>
                <a:gd name="T2" fmla="*/ 153 w 172"/>
                <a:gd name="T3" fmla="*/ 0 h 58"/>
                <a:gd name="T4" fmla="*/ 19 w 172"/>
                <a:gd name="T5" fmla="*/ 0 h 58"/>
                <a:gd name="T6" fmla="*/ 5 w 172"/>
                <a:gd name="T7" fmla="*/ 14 h 58"/>
                <a:gd name="T8" fmla="*/ 5 w 172"/>
                <a:gd name="T9" fmla="*/ 14 h 58"/>
                <a:gd name="T10" fmla="*/ 0 w 172"/>
                <a:gd name="T11" fmla="*/ 45 h 58"/>
                <a:gd name="T12" fmla="*/ 14 w 172"/>
                <a:gd name="T13" fmla="*/ 58 h 58"/>
                <a:gd name="T14" fmla="*/ 17 w 172"/>
                <a:gd name="T15" fmla="*/ 58 h 58"/>
                <a:gd name="T16" fmla="*/ 18 w 172"/>
                <a:gd name="T17" fmla="*/ 55 h 58"/>
                <a:gd name="T18" fmla="*/ 30 w 172"/>
                <a:gd name="T19" fmla="*/ 46 h 58"/>
                <a:gd name="T20" fmla="*/ 37 w 172"/>
                <a:gd name="T21" fmla="*/ 46 h 58"/>
                <a:gd name="T22" fmla="*/ 44 w 172"/>
                <a:gd name="T23" fmla="*/ 46 h 58"/>
                <a:gd name="T24" fmla="*/ 57 w 172"/>
                <a:gd name="T25" fmla="*/ 55 h 58"/>
                <a:gd name="T26" fmla="*/ 57 w 172"/>
                <a:gd name="T27" fmla="*/ 58 h 58"/>
                <a:gd name="T28" fmla="*/ 60 w 172"/>
                <a:gd name="T29" fmla="*/ 58 h 58"/>
                <a:gd name="T30" fmla="*/ 73 w 172"/>
                <a:gd name="T31" fmla="*/ 46 h 58"/>
                <a:gd name="T32" fmla="*/ 94 w 172"/>
                <a:gd name="T33" fmla="*/ 46 h 58"/>
                <a:gd name="T34" fmla="*/ 106 w 172"/>
                <a:gd name="T35" fmla="*/ 58 h 58"/>
                <a:gd name="T36" fmla="*/ 109 w 172"/>
                <a:gd name="T37" fmla="*/ 58 h 58"/>
                <a:gd name="T38" fmla="*/ 121 w 172"/>
                <a:gd name="T39" fmla="*/ 46 h 58"/>
                <a:gd name="T40" fmla="*/ 142 w 172"/>
                <a:gd name="T41" fmla="*/ 46 h 58"/>
                <a:gd name="T42" fmla="*/ 155 w 172"/>
                <a:gd name="T43" fmla="*/ 58 h 58"/>
                <a:gd name="T44" fmla="*/ 159 w 172"/>
                <a:gd name="T45" fmla="*/ 58 h 58"/>
                <a:gd name="T46" fmla="*/ 172 w 172"/>
                <a:gd name="T47" fmla="*/ 45 h 58"/>
                <a:gd name="T48" fmla="*/ 167 w 172"/>
                <a:gd name="T49" fmla="*/ 14 h 58"/>
                <a:gd name="T50" fmla="*/ 37 w 172"/>
                <a:gd name="T51" fmla="*/ 43 h 58"/>
                <a:gd name="T52" fmla="*/ 27 w 172"/>
                <a:gd name="T53" fmla="*/ 33 h 58"/>
                <a:gd name="T54" fmla="*/ 37 w 172"/>
                <a:gd name="T55" fmla="*/ 23 h 58"/>
                <a:gd name="T56" fmla="*/ 47 w 172"/>
                <a:gd name="T57" fmla="*/ 33 h 58"/>
                <a:gd name="T58" fmla="*/ 37 w 172"/>
                <a:gd name="T59" fmla="*/ 43 h 58"/>
                <a:gd name="T60" fmla="*/ 83 w 172"/>
                <a:gd name="T61" fmla="*/ 43 h 58"/>
                <a:gd name="T62" fmla="*/ 73 w 172"/>
                <a:gd name="T63" fmla="*/ 33 h 58"/>
                <a:gd name="T64" fmla="*/ 83 w 172"/>
                <a:gd name="T65" fmla="*/ 23 h 58"/>
                <a:gd name="T66" fmla="*/ 93 w 172"/>
                <a:gd name="T67" fmla="*/ 33 h 58"/>
                <a:gd name="T68" fmla="*/ 83 w 172"/>
                <a:gd name="T69" fmla="*/ 43 h 58"/>
                <a:gd name="T70" fmla="*/ 132 w 172"/>
                <a:gd name="T71" fmla="*/ 43 h 58"/>
                <a:gd name="T72" fmla="*/ 122 w 172"/>
                <a:gd name="T73" fmla="*/ 33 h 58"/>
                <a:gd name="T74" fmla="*/ 132 w 172"/>
                <a:gd name="T75" fmla="*/ 23 h 58"/>
                <a:gd name="T76" fmla="*/ 142 w 172"/>
                <a:gd name="T77" fmla="*/ 33 h 58"/>
                <a:gd name="T78" fmla="*/ 132 w 172"/>
                <a:gd name="T79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58">
                  <a:moveTo>
                    <a:pt x="167" y="14"/>
                  </a:moveTo>
                  <a:cubicBezTo>
                    <a:pt x="167" y="6"/>
                    <a:pt x="161" y="0"/>
                    <a:pt x="1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5" y="6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6" y="58"/>
                    <a:pt x="14" y="58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2"/>
                    <a:pt x="23" y="46"/>
                    <a:pt x="30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51" y="46"/>
                    <a:pt x="55" y="52"/>
                    <a:pt x="57" y="5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1" y="52"/>
                    <a:pt x="66" y="46"/>
                    <a:pt x="7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101" y="46"/>
                    <a:pt x="106" y="52"/>
                    <a:pt x="106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2"/>
                    <a:pt x="115" y="46"/>
                    <a:pt x="12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50" y="46"/>
                    <a:pt x="155" y="52"/>
                    <a:pt x="155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66" y="58"/>
                    <a:pt x="172" y="52"/>
                    <a:pt x="172" y="45"/>
                  </a:cubicBezTo>
                  <a:lnTo>
                    <a:pt x="167" y="14"/>
                  </a:lnTo>
                  <a:close/>
                  <a:moveTo>
                    <a:pt x="37" y="43"/>
                  </a:moveTo>
                  <a:cubicBezTo>
                    <a:pt x="32" y="43"/>
                    <a:pt x="27" y="39"/>
                    <a:pt x="27" y="33"/>
                  </a:cubicBezTo>
                  <a:cubicBezTo>
                    <a:pt x="27" y="28"/>
                    <a:pt x="32" y="23"/>
                    <a:pt x="37" y="23"/>
                  </a:cubicBezTo>
                  <a:cubicBezTo>
                    <a:pt x="43" y="23"/>
                    <a:pt x="47" y="28"/>
                    <a:pt x="47" y="33"/>
                  </a:cubicBezTo>
                  <a:cubicBezTo>
                    <a:pt x="47" y="39"/>
                    <a:pt x="43" y="43"/>
                    <a:pt x="37" y="43"/>
                  </a:cubicBezTo>
                  <a:close/>
                  <a:moveTo>
                    <a:pt x="83" y="43"/>
                  </a:moveTo>
                  <a:cubicBezTo>
                    <a:pt x="78" y="43"/>
                    <a:pt x="73" y="39"/>
                    <a:pt x="73" y="33"/>
                  </a:cubicBezTo>
                  <a:cubicBezTo>
                    <a:pt x="73" y="28"/>
                    <a:pt x="78" y="23"/>
                    <a:pt x="83" y="23"/>
                  </a:cubicBezTo>
                  <a:cubicBezTo>
                    <a:pt x="89" y="23"/>
                    <a:pt x="93" y="28"/>
                    <a:pt x="93" y="33"/>
                  </a:cubicBezTo>
                  <a:cubicBezTo>
                    <a:pt x="93" y="39"/>
                    <a:pt x="89" y="43"/>
                    <a:pt x="83" y="43"/>
                  </a:cubicBezTo>
                  <a:close/>
                  <a:moveTo>
                    <a:pt x="132" y="43"/>
                  </a:moveTo>
                  <a:cubicBezTo>
                    <a:pt x="126" y="43"/>
                    <a:pt x="122" y="39"/>
                    <a:pt x="122" y="33"/>
                  </a:cubicBezTo>
                  <a:cubicBezTo>
                    <a:pt x="122" y="28"/>
                    <a:pt x="126" y="23"/>
                    <a:pt x="132" y="23"/>
                  </a:cubicBezTo>
                  <a:cubicBezTo>
                    <a:pt x="137" y="23"/>
                    <a:pt x="142" y="28"/>
                    <a:pt x="142" y="33"/>
                  </a:cubicBezTo>
                  <a:cubicBezTo>
                    <a:pt x="142" y="39"/>
                    <a:pt x="137" y="43"/>
                    <a:pt x="132" y="4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sp>
        <p:nvSpPr>
          <p:cNvPr id="32" name="Freeform 21"/>
          <p:cNvSpPr>
            <a:spLocks noEditPoints="1"/>
          </p:cNvSpPr>
          <p:nvPr userDrawn="1"/>
        </p:nvSpPr>
        <p:spPr bwMode="auto">
          <a:xfrm>
            <a:off x="7543801" y="2987675"/>
            <a:ext cx="469900" cy="312738"/>
          </a:xfrm>
          <a:custGeom>
            <a:avLst/>
            <a:gdLst>
              <a:gd name="T0" fmla="*/ 91 w 91"/>
              <a:gd name="T1" fmla="*/ 76 h 81"/>
              <a:gd name="T2" fmla="*/ 82 w 91"/>
              <a:gd name="T3" fmla="*/ 57 h 81"/>
              <a:gd name="T4" fmla="*/ 77 w 91"/>
              <a:gd name="T5" fmla="*/ 53 h 81"/>
              <a:gd name="T6" fmla="*/ 67 w 91"/>
              <a:gd name="T7" fmla="*/ 53 h 81"/>
              <a:gd name="T8" fmla="*/ 67 w 91"/>
              <a:gd name="T9" fmla="*/ 51 h 81"/>
              <a:gd name="T10" fmla="*/ 75 w 91"/>
              <a:gd name="T11" fmla="*/ 51 h 81"/>
              <a:gd name="T12" fmla="*/ 81 w 91"/>
              <a:gd name="T13" fmla="*/ 44 h 81"/>
              <a:gd name="T14" fmla="*/ 81 w 91"/>
              <a:gd name="T15" fmla="*/ 6 h 81"/>
              <a:gd name="T16" fmla="*/ 75 w 91"/>
              <a:gd name="T17" fmla="*/ 0 h 81"/>
              <a:gd name="T18" fmla="*/ 16 w 91"/>
              <a:gd name="T19" fmla="*/ 0 h 81"/>
              <a:gd name="T20" fmla="*/ 10 w 91"/>
              <a:gd name="T21" fmla="*/ 6 h 81"/>
              <a:gd name="T22" fmla="*/ 10 w 91"/>
              <a:gd name="T23" fmla="*/ 44 h 81"/>
              <a:gd name="T24" fmla="*/ 16 w 91"/>
              <a:gd name="T25" fmla="*/ 51 h 81"/>
              <a:gd name="T26" fmla="*/ 24 w 91"/>
              <a:gd name="T27" fmla="*/ 51 h 81"/>
              <a:gd name="T28" fmla="*/ 24 w 91"/>
              <a:gd name="T29" fmla="*/ 53 h 81"/>
              <a:gd name="T30" fmla="*/ 14 w 91"/>
              <a:gd name="T31" fmla="*/ 53 h 81"/>
              <a:gd name="T32" fmla="*/ 9 w 91"/>
              <a:gd name="T33" fmla="*/ 57 h 81"/>
              <a:gd name="T34" fmla="*/ 1 w 91"/>
              <a:gd name="T35" fmla="*/ 76 h 81"/>
              <a:gd name="T36" fmla="*/ 1 w 91"/>
              <a:gd name="T37" fmla="*/ 80 h 81"/>
              <a:gd name="T38" fmla="*/ 4 w 91"/>
              <a:gd name="T39" fmla="*/ 81 h 81"/>
              <a:gd name="T40" fmla="*/ 27 w 91"/>
              <a:gd name="T41" fmla="*/ 81 h 81"/>
              <a:gd name="T42" fmla="*/ 28 w 91"/>
              <a:gd name="T43" fmla="*/ 81 h 81"/>
              <a:gd name="T44" fmla="*/ 46 w 91"/>
              <a:gd name="T45" fmla="*/ 81 h 81"/>
              <a:gd name="T46" fmla="*/ 64 w 91"/>
              <a:gd name="T47" fmla="*/ 81 h 81"/>
              <a:gd name="T48" fmla="*/ 64 w 91"/>
              <a:gd name="T49" fmla="*/ 81 h 81"/>
              <a:gd name="T50" fmla="*/ 87 w 91"/>
              <a:gd name="T51" fmla="*/ 81 h 81"/>
              <a:gd name="T52" fmla="*/ 91 w 91"/>
              <a:gd name="T53" fmla="*/ 80 h 81"/>
              <a:gd name="T54" fmla="*/ 91 w 91"/>
              <a:gd name="T55" fmla="*/ 76 h 81"/>
              <a:gd name="T56" fmla="*/ 15 w 91"/>
              <a:gd name="T57" fmla="*/ 44 h 81"/>
              <a:gd name="T58" fmla="*/ 15 w 91"/>
              <a:gd name="T59" fmla="*/ 6 h 81"/>
              <a:gd name="T60" fmla="*/ 16 w 91"/>
              <a:gd name="T61" fmla="*/ 5 h 81"/>
              <a:gd name="T62" fmla="*/ 75 w 91"/>
              <a:gd name="T63" fmla="*/ 5 h 81"/>
              <a:gd name="T64" fmla="*/ 76 w 91"/>
              <a:gd name="T65" fmla="*/ 6 h 81"/>
              <a:gd name="T66" fmla="*/ 76 w 91"/>
              <a:gd name="T67" fmla="*/ 44 h 81"/>
              <a:gd name="T68" fmla="*/ 75 w 91"/>
              <a:gd name="T69" fmla="*/ 45 h 81"/>
              <a:gd name="T70" fmla="*/ 16 w 91"/>
              <a:gd name="T71" fmla="*/ 45 h 81"/>
              <a:gd name="T72" fmla="*/ 15 w 91"/>
              <a:gd name="T73" fmla="*/ 44 h 81"/>
              <a:gd name="T74" fmla="*/ 61 w 91"/>
              <a:gd name="T75" fmla="*/ 75 h 81"/>
              <a:gd name="T76" fmla="*/ 60 w 91"/>
              <a:gd name="T77" fmla="*/ 75 h 81"/>
              <a:gd name="T78" fmla="*/ 53 w 91"/>
              <a:gd name="T79" fmla="*/ 75 h 81"/>
              <a:gd name="T80" fmla="*/ 50 w 91"/>
              <a:gd name="T81" fmla="*/ 75 h 81"/>
              <a:gd name="T82" fmla="*/ 42 w 91"/>
              <a:gd name="T83" fmla="*/ 75 h 81"/>
              <a:gd name="T84" fmla="*/ 39 w 91"/>
              <a:gd name="T85" fmla="*/ 75 h 81"/>
              <a:gd name="T86" fmla="*/ 32 w 91"/>
              <a:gd name="T87" fmla="*/ 75 h 81"/>
              <a:gd name="T88" fmla="*/ 31 w 91"/>
              <a:gd name="T89" fmla="*/ 75 h 81"/>
              <a:gd name="T90" fmla="*/ 31 w 91"/>
              <a:gd name="T91" fmla="*/ 73 h 81"/>
              <a:gd name="T92" fmla="*/ 32 w 91"/>
              <a:gd name="T93" fmla="*/ 68 h 81"/>
              <a:gd name="T94" fmla="*/ 33 w 91"/>
              <a:gd name="T95" fmla="*/ 67 h 81"/>
              <a:gd name="T96" fmla="*/ 40 w 91"/>
              <a:gd name="T97" fmla="*/ 67 h 81"/>
              <a:gd name="T98" fmla="*/ 52 w 91"/>
              <a:gd name="T99" fmla="*/ 67 h 81"/>
              <a:gd name="T100" fmla="*/ 58 w 91"/>
              <a:gd name="T101" fmla="*/ 67 h 81"/>
              <a:gd name="T102" fmla="*/ 60 w 91"/>
              <a:gd name="T103" fmla="*/ 68 h 81"/>
              <a:gd name="T104" fmla="*/ 61 w 91"/>
              <a:gd name="T105" fmla="*/ 73 h 81"/>
              <a:gd name="T106" fmla="*/ 61 w 91"/>
              <a:gd name="T107" fmla="*/ 7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" h="81">
                <a:moveTo>
                  <a:pt x="91" y="76"/>
                </a:moveTo>
                <a:cubicBezTo>
                  <a:pt x="82" y="57"/>
                  <a:pt x="82" y="57"/>
                  <a:pt x="82" y="57"/>
                </a:cubicBezTo>
                <a:cubicBezTo>
                  <a:pt x="81" y="55"/>
                  <a:pt x="79" y="53"/>
                  <a:pt x="77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7" y="51"/>
                  <a:pt x="67" y="51"/>
                  <a:pt x="67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9" y="51"/>
                  <a:pt x="81" y="48"/>
                  <a:pt x="81" y="44"/>
                </a:cubicBezTo>
                <a:cubicBezTo>
                  <a:pt x="81" y="6"/>
                  <a:pt x="81" y="6"/>
                  <a:pt x="81" y="6"/>
                </a:cubicBezTo>
                <a:cubicBezTo>
                  <a:pt x="81" y="3"/>
                  <a:pt x="79" y="0"/>
                  <a:pt x="75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0"/>
                  <a:pt x="10" y="3"/>
                  <a:pt x="10" y="6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8"/>
                  <a:pt x="13" y="51"/>
                  <a:pt x="16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3"/>
                  <a:pt x="24" y="53"/>
                  <a:pt x="2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2" y="53"/>
                  <a:pt x="10" y="55"/>
                  <a:pt x="9" y="57"/>
                </a:cubicBezTo>
                <a:cubicBezTo>
                  <a:pt x="1" y="76"/>
                  <a:pt x="1" y="76"/>
                  <a:pt x="1" y="76"/>
                </a:cubicBezTo>
                <a:cubicBezTo>
                  <a:pt x="0" y="77"/>
                  <a:pt x="0" y="78"/>
                  <a:pt x="1" y="80"/>
                </a:cubicBezTo>
                <a:cubicBezTo>
                  <a:pt x="1" y="81"/>
                  <a:pt x="3" y="81"/>
                  <a:pt x="4" y="81"/>
                </a:cubicBezTo>
                <a:cubicBezTo>
                  <a:pt x="27" y="81"/>
                  <a:pt x="27" y="81"/>
                  <a:pt x="27" y="81"/>
                </a:cubicBezTo>
                <a:cubicBezTo>
                  <a:pt x="27" y="81"/>
                  <a:pt x="28" y="81"/>
                  <a:pt x="28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87" y="81"/>
                  <a:pt x="87" y="81"/>
                  <a:pt x="87" y="81"/>
                </a:cubicBezTo>
                <a:cubicBezTo>
                  <a:pt x="89" y="81"/>
                  <a:pt x="90" y="81"/>
                  <a:pt x="91" y="80"/>
                </a:cubicBezTo>
                <a:cubicBezTo>
                  <a:pt x="91" y="78"/>
                  <a:pt x="91" y="77"/>
                  <a:pt x="91" y="76"/>
                </a:cubicBezTo>
                <a:close/>
                <a:moveTo>
                  <a:pt x="15" y="44"/>
                </a:move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6" y="5"/>
                  <a:pt x="16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6" y="5"/>
                  <a:pt x="76" y="6"/>
                  <a:pt x="76" y="6"/>
                </a:cubicBezTo>
                <a:cubicBezTo>
                  <a:pt x="76" y="44"/>
                  <a:pt x="76" y="44"/>
                  <a:pt x="76" y="44"/>
                </a:cubicBezTo>
                <a:cubicBezTo>
                  <a:pt x="76" y="45"/>
                  <a:pt x="76" y="45"/>
                  <a:pt x="75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5" y="45"/>
                  <a:pt x="15" y="44"/>
                </a:cubicBezTo>
                <a:close/>
                <a:moveTo>
                  <a:pt x="61" y="75"/>
                </a:moveTo>
                <a:cubicBezTo>
                  <a:pt x="60" y="75"/>
                  <a:pt x="60" y="75"/>
                  <a:pt x="60" y="75"/>
                </a:cubicBezTo>
                <a:cubicBezTo>
                  <a:pt x="53" y="75"/>
                  <a:pt x="53" y="75"/>
                  <a:pt x="53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39" y="75"/>
                  <a:pt x="39" y="75"/>
                  <a:pt x="39" y="75"/>
                </a:cubicBezTo>
                <a:cubicBezTo>
                  <a:pt x="32" y="75"/>
                  <a:pt x="32" y="75"/>
                  <a:pt x="32" y="75"/>
                </a:cubicBezTo>
                <a:cubicBezTo>
                  <a:pt x="32" y="75"/>
                  <a:pt x="31" y="75"/>
                  <a:pt x="31" y="75"/>
                </a:cubicBezTo>
                <a:cubicBezTo>
                  <a:pt x="31" y="74"/>
                  <a:pt x="30" y="74"/>
                  <a:pt x="31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7"/>
                  <a:pt x="33" y="67"/>
                  <a:pt x="33" y="67"/>
                </a:cubicBezTo>
                <a:cubicBezTo>
                  <a:pt x="40" y="67"/>
                  <a:pt x="40" y="67"/>
                  <a:pt x="40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9" y="67"/>
                  <a:pt x="59" y="67"/>
                  <a:pt x="60" y="68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4"/>
                  <a:pt x="61" y="74"/>
                  <a:pt x="61" y="75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33" name="Freeform 22"/>
          <p:cNvSpPr>
            <a:spLocks noEditPoints="1"/>
          </p:cNvSpPr>
          <p:nvPr userDrawn="1"/>
        </p:nvSpPr>
        <p:spPr bwMode="auto">
          <a:xfrm>
            <a:off x="5731934" y="2392364"/>
            <a:ext cx="596900" cy="347663"/>
          </a:xfrm>
          <a:custGeom>
            <a:avLst/>
            <a:gdLst>
              <a:gd name="T0" fmla="*/ 0 w 116"/>
              <a:gd name="T1" fmla="*/ 82 h 90"/>
              <a:gd name="T2" fmla="*/ 1 w 116"/>
              <a:gd name="T3" fmla="*/ 86 h 90"/>
              <a:gd name="T4" fmla="*/ 7 w 116"/>
              <a:gd name="T5" fmla="*/ 90 h 90"/>
              <a:gd name="T6" fmla="*/ 58 w 116"/>
              <a:gd name="T7" fmla="*/ 90 h 90"/>
              <a:gd name="T8" fmla="*/ 110 w 116"/>
              <a:gd name="T9" fmla="*/ 90 h 90"/>
              <a:gd name="T10" fmla="*/ 116 w 116"/>
              <a:gd name="T11" fmla="*/ 86 h 90"/>
              <a:gd name="T12" fmla="*/ 116 w 116"/>
              <a:gd name="T13" fmla="*/ 82 h 90"/>
              <a:gd name="T14" fmla="*/ 116 w 116"/>
              <a:gd name="T15" fmla="*/ 6 h 90"/>
              <a:gd name="T16" fmla="*/ 116 w 116"/>
              <a:gd name="T17" fmla="*/ 6 h 90"/>
              <a:gd name="T18" fmla="*/ 116 w 116"/>
              <a:gd name="T19" fmla="*/ 4 h 90"/>
              <a:gd name="T20" fmla="*/ 109 w 116"/>
              <a:gd name="T21" fmla="*/ 0 h 90"/>
              <a:gd name="T22" fmla="*/ 58 w 116"/>
              <a:gd name="T23" fmla="*/ 0 h 90"/>
              <a:gd name="T24" fmla="*/ 7 w 116"/>
              <a:gd name="T25" fmla="*/ 0 h 90"/>
              <a:gd name="T26" fmla="*/ 1 w 116"/>
              <a:gd name="T27" fmla="*/ 4 h 90"/>
              <a:gd name="T28" fmla="*/ 1 w 116"/>
              <a:gd name="T29" fmla="*/ 4 h 90"/>
              <a:gd name="T30" fmla="*/ 0 w 116"/>
              <a:gd name="T31" fmla="*/ 6 h 90"/>
              <a:gd name="T32" fmla="*/ 0 w 116"/>
              <a:gd name="T33" fmla="*/ 82 h 90"/>
              <a:gd name="T34" fmla="*/ 7 w 116"/>
              <a:gd name="T35" fmla="*/ 15 h 90"/>
              <a:gd name="T36" fmla="*/ 28 w 116"/>
              <a:gd name="T37" fmla="*/ 33 h 90"/>
              <a:gd name="T38" fmla="*/ 43 w 116"/>
              <a:gd name="T39" fmla="*/ 45 h 90"/>
              <a:gd name="T40" fmla="*/ 28 w 116"/>
              <a:gd name="T41" fmla="*/ 57 h 90"/>
              <a:gd name="T42" fmla="*/ 7 w 116"/>
              <a:gd name="T43" fmla="*/ 75 h 90"/>
              <a:gd name="T44" fmla="*/ 7 w 116"/>
              <a:gd name="T45" fmla="*/ 15 h 90"/>
              <a:gd name="T46" fmla="*/ 7 w 116"/>
              <a:gd name="T47" fmla="*/ 84 h 90"/>
              <a:gd name="T48" fmla="*/ 7 w 116"/>
              <a:gd name="T49" fmla="*/ 84 h 90"/>
              <a:gd name="T50" fmla="*/ 7 w 116"/>
              <a:gd name="T51" fmla="*/ 84 h 90"/>
              <a:gd name="T52" fmla="*/ 32 w 116"/>
              <a:gd name="T53" fmla="*/ 62 h 90"/>
              <a:gd name="T54" fmla="*/ 49 w 116"/>
              <a:gd name="T55" fmla="*/ 49 h 90"/>
              <a:gd name="T56" fmla="*/ 58 w 116"/>
              <a:gd name="T57" fmla="*/ 52 h 90"/>
              <a:gd name="T58" fmla="*/ 68 w 116"/>
              <a:gd name="T59" fmla="*/ 49 h 90"/>
              <a:gd name="T60" fmla="*/ 84 w 116"/>
              <a:gd name="T61" fmla="*/ 62 h 90"/>
              <a:gd name="T62" fmla="*/ 109 w 116"/>
              <a:gd name="T63" fmla="*/ 84 h 90"/>
              <a:gd name="T64" fmla="*/ 109 w 116"/>
              <a:gd name="T65" fmla="*/ 84 h 90"/>
              <a:gd name="T66" fmla="*/ 109 w 116"/>
              <a:gd name="T67" fmla="*/ 84 h 90"/>
              <a:gd name="T68" fmla="*/ 58 w 116"/>
              <a:gd name="T69" fmla="*/ 84 h 90"/>
              <a:gd name="T70" fmla="*/ 7 w 116"/>
              <a:gd name="T71" fmla="*/ 84 h 90"/>
              <a:gd name="T72" fmla="*/ 109 w 116"/>
              <a:gd name="T73" fmla="*/ 75 h 90"/>
              <a:gd name="T74" fmla="*/ 88 w 116"/>
              <a:gd name="T75" fmla="*/ 57 h 90"/>
              <a:gd name="T76" fmla="*/ 73 w 116"/>
              <a:gd name="T77" fmla="*/ 45 h 90"/>
              <a:gd name="T78" fmla="*/ 88 w 116"/>
              <a:gd name="T79" fmla="*/ 33 h 90"/>
              <a:gd name="T80" fmla="*/ 109 w 116"/>
              <a:gd name="T81" fmla="*/ 15 h 90"/>
              <a:gd name="T82" fmla="*/ 109 w 116"/>
              <a:gd name="T83" fmla="*/ 75 h 90"/>
              <a:gd name="T84" fmla="*/ 58 w 116"/>
              <a:gd name="T85" fmla="*/ 6 h 90"/>
              <a:gd name="T86" fmla="*/ 109 w 116"/>
              <a:gd name="T87" fmla="*/ 6 h 90"/>
              <a:gd name="T88" fmla="*/ 109 w 116"/>
              <a:gd name="T89" fmla="*/ 6 h 90"/>
              <a:gd name="T90" fmla="*/ 84 w 116"/>
              <a:gd name="T91" fmla="*/ 28 h 90"/>
              <a:gd name="T92" fmla="*/ 67 w 116"/>
              <a:gd name="T93" fmla="*/ 41 h 90"/>
              <a:gd name="T94" fmla="*/ 58 w 116"/>
              <a:gd name="T95" fmla="*/ 45 h 90"/>
              <a:gd name="T96" fmla="*/ 49 w 116"/>
              <a:gd name="T97" fmla="*/ 41 h 90"/>
              <a:gd name="T98" fmla="*/ 33 w 116"/>
              <a:gd name="T99" fmla="*/ 28 h 90"/>
              <a:gd name="T100" fmla="*/ 7 w 116"/>
              <a:gd name="T101" fmla="*/ 6 h 90"/>
              <a:gd name="T102" fmla="*/ 58 w 116"/>
              <a:gd name="T103" fmla="*/ 6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6" h="90">
                <a:moveTo>
                  <a:pt x="0" y="82"/>
                </a:moveTo>
                <a:cubicBezTo>
                  <a:pt x="0" y="84"/>
                  <a:pt x="0" y="85"/>
                  <a:pt x="1" y="86"/>
                </a:cubicBezTo>
                <a:cubicBezTo>
                  <a:pt x="2" y="89"/>
                  <a:pt x="4" y="90"/>
                  <a:pt x="7" y="90"/>
                </a:cubicBezTo>
                <a:cubicBezTo>
                  <a:pt x="58" y="90"/>
                  <a:pt x="58" y="90"/>
                  <a:pt x="58" y="90"/>
                </a:cubicBezTo>
                <a:cubicBezTo>
                  <a:pt x="110" y="90"/>
                  <a:pt x="110" y="90"/>
                  <a:pt x="110" y="90"/>
                </a:cubicBezTo>
                <a:cubicBezTo>
                  <a:pt x="112" y="90"/>
                  <a:pt x="115" y="89"/>
                  <a:pt x="116" y="86"/>
                </a:cubicBezTo>
                <a:cubicBezTo>
                  <a:pt x="116" y="85"/>
                  <a:pt x="116" y="83"/>
                  <a:pt x="116" y="82"/>
                </a:cubicBezTo>
                <a:cubicBezTo>
                  <a:pt x="116" y="6"/>
                  <a:pt x="116" y="6"/>
                  <a:pt x="116" y="6"/>
                </a:cubicBezTo>
                <a:cubicBezTo>
                  <a:pt x="116" y="6"/>
                  <a:pt x="116" y="6"/>
                  <a:pt x="116" y="6"/>
                </a:cubicBezTo>
                <a:cubicBezTo>
                  <a:pt x="116" y="5"/>
                  <a:pt x="116" y="5"/>
                  <a:pt x="116" y="4"/>
                </a:cubicBezTo>
                <a:cubicBezTo>
                  <a:pt x="115" y="2"/>
                  <a:pt x="112" y="0"/>
                  <a:pt x="109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7" y="0"/>
                  <a:pt x="7" y="0"/>
                  <a:pt x="7" y="0"/>
                </a:cubicBezTo>
                <a:cubicBezTo>
                  <a:pt x="4" y="0"/>
                  <a:pt x="2" y="2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6"/>
                  <a:pt x="0" y="6"/>
                </a:cubicBezTo>
                <a:lnTo>
                  <a:pt x="0" y="82"/>
                </a:lnTo>
                <a:close/>
                <a:moveTo>
                  <a:pt x="7" y="15"/>
                </a:moveTo>
                <a:cubicBezTo>
                  <a:pt x="28" y="33"/>
                  <a:pt x="28" y="33"/>
                  <a:pt x="28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28" y="57"/>
                  <a:pt x="28" y="57"/>
                  <a:pt x="28" y="57"/>
                </a:cubicBezTo>
                <a:cubicBezTo>
                  <a:pt x="7" y="75"/>
                  <a:pt x="7" y="75"/>
                  <a:pt x="7" y="75"/>
                </a:cubicBezTo>
                <a:lnTo>
                  <a:pt x="7" y="15"/>
                </a:lnTo>
                <a:close/>
                <a:moveTo>
                  <a:pt x="7" y="84"/>
                </a:moveTo>
                <a:cubicBezTo>
                  <a:pt x="7" y="84"/>
                  <a:pt x="7" y="84"/>
                  <a:pt x="7" y="84"/>
                </a:cubicBezTo>
                <a:cubicBezTo>
                  <a:pt x="7" y="84"/>
                  <a:pt x="7" y="84"/>
                  <a:pt x="7" y="84"/>
                </a:cubicBezTo>
                <a:cubicBezTo>
                  <a:pt x="32" y="62"/>
                  <a:pt x="32" y="62"/>
                  <a:pt x="32" y="62"/>
                </a:cubicBezTo>
                <a:cubicBezTo>
                  <a:pt x="49" y="49"/>
                  <a:pt x="49" y="49"/>
                  <a:pt x="49" y="49"/>
                </a:cubicBezTo>
                <a:cubicBezTo>
                  <a:pt x="52" y="51"/>
                  <a:pt x="55" y="52"/>
                  <a:pt x="58" y="52"/>
                </a:cubicBezTo>
                <a:cubicBezTo>
                  <a:pt x="62" y="52"/>
                  <a:pt x="65" y="51"/>
                  <a:pt x="68" y="49"/>
                </a:cubicBezTo>
                <a:cubicBezTo>
                  <a:pt x="84" y="62"/>
                  <a:pt x="84" y="62"/>
                  <a:pt x="84" y="62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58" y="84"/>
                  <a:pt x="58" y="84"/>
                  <a:pt x="58" y="84"/>
                </a:cubicBezTo>
                <a:lnTo>
                  <a:pt x="7" y="84"/>
                </a:lnTo>
                <a:close/>
                <a:moveTo>
                  <a:pt x="109" y="75"/>
                </a:moveTo>
                <a:cubicBezTo>
                  <a:pt x="88" y="57"/>
                  <a:pt x="88" y="57"/>
                  <a:pt x="88" y="57"/>
                </a:cubicBezTo>
                <a:cubicBezTo>
                  <a:pt x="73" y="45"/>
                  <a:pt x="73" y="45"/>
                  <a:pt x="73" y="45"/>
                </a:cubicBezTo>
                <a:cubicBezTo>
                  <a:pt x="88" y="33"/>
                  <a:pt x="88" y="33"/>
                  <a:pt x="88" y="33"/>
                </a:cubicBezTo>
                <a:cubicBezTo>
                  <a:pt x="109" y="15"/>
                  <a:pt x="109" y="15"/>
                  <a:pt x="109" y="15"/>
                </a:cubicBezTo>
                <a:lnTo>
                  <a:pt x="109" y="75"/>
                </a:lnTo>
                <a:close/>
                <a:moveTo>
                  <a:pt x="58" y="6"/>
                </a:moveTo>
                <a:cubicBezTo>
                  <a:pt x="109" y="6"/>
                  <a:pt x="109" y="6"/>
                  <a:pt x="109" y="6"/>
                </a:cubicBezTo>
                <a:cubicBezTo>
                  <a:pt x="109" y="6"/>
                  <a:pt x="109" y="6"/>
                  <a:pt x="109" y="6"/>
                </a:cubicBezTo>
                <a:cubicBezTo>
                  <a:pt x="84" y="28"/>
                  <a:pt x="84" y="28"/>
                  <a:pt x="84" y="28"/>
                </a:cubicBezTo>
                <a:cubicBezTo>
                  <a:pt x="67" y="41"/>
                  <a:pt x="67" y="41"/>
                  <a:pt x="67" y="41"/>
                </a:cubicBezTo>
                <a:cubicBezTo>
                  <a:pt x="65" y="44"/>
                  <a:pt x="62" y="45"/>
                  <a:pt x="58" y="45"/>
                </a:cubicBezTo>
                <a:cubicBezTo>
                  <a:pt x="55" y="45"/>
                  <a:pt x="51" y="44"/>
                  <a:pt x="49" y="41"/>
                </a:cubicBezTo>
                <a:cubicBezTo>
                  <a:pt x="33" y="28"/>
                  <a:pt x="33" y="28"/>
                  <a:pt x="33" y="28"/>
                </a:cubicBezTo>
                <a:cubicBezTo>
                  <a:pt x="7" y="6"/>
                  <a:pt x="7" y="6"/>
                  <a:pt x="7" y="6"/>
                </a:cubicBezTo>
                <a:lnTo>
                  <a:pt x="58" y="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8085667" y="1249364"/>
            <a:ext cx="514351" cy="382587"/>
            <a:chOff x="6064250" y="1249363"/>
            <a:chExt cx="385763" cy="382587"/>
          </a:xfrm>
        </p:grpSpPr>
        <p:sp>
          <p:nvSpPr>
            <p:cNvPr id="35" name="Freeform 23"/>
            <p:cNvSpPr>
              <a:spLocks/>
            </p:cNvSpPr>
            <p:nvPr userDrawn="1"/>
          </p:nvSpPr>
          <p:spPr bwMode="auto">
            <a:xfrm>
              <a:off x="6188075" y="1249363"/>
              <a:ext cx="261938" cy="258763"/>
            </a:xfrm>
            <a:custGeom>
              <a:avLst/>
              <a:gdLst>
                <a:gd name="T0" fmla="*/ 5 w 68"/>
                <a:gd name="T1" fmla="*/ 0 h 67"/>
                <a:gd name="T2" fmla="*/ 0 w 68"/>
                <a:gd name="T3" fmla="*/ 5 h 67"/>
                <a:gd name="T4" fmla="*/ 5 w 68"/>
                <a:gd name="T5" fmla="*/ 11 h 67"/>
                <a:gd name="T6" fmla="*/ 56 w 68"/>
                <a:gd name="T7" fmla="*/ 62 h 67"/>
                <a:gd name="T8" fmla="*/ 62 w 68"/>
                <a:gd name="T9" fmla="*/ 67 h 67"/>
                <a:gd name="T10" fmla="*/ 68 w 68"/>
                <a:gd name="T11" fmla="*/ 62 h 67"/>
                <a:gd name="T12" fmla="*/ 5 w 68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7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33" y="11"/>
                    <a:pt x="56" y="34"/>
                    <a:pt x="56" y="62"/>
                  </a:cubicBezTo>
                  <a:cubicBezTo>
                    <a:pt x="56" y="65"/>
                    <a:pt x="59" y="67"/>
                    <a:pt x="62" y="67"/>
                  </a:cubicBezTo>
                  <a:cubicBezTo>
                    <a:pt x="65" y="67"/>
                    <a:pt x="68" y="65"/>
                    <a:pt x="68" y="62"/>
                  </a:cubicBezTo>
                  <a:cubicBezTo>
                    <a:pt x="68" y="28"/>
                    <a:pt x="40" y="0"/>
                    <a:pt x="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36" name="Freeform 24"/>
            <p:cNvSpPr>
              <a:spLocks/>
            </p:cNvSpPr>
            <p:nvPr userDrawn="1"/>
          </p:nvSpPr>
          <p:spPr bwMode="auto">
            <a:xfrm>
              <a:off x="6188075" y="1330325"/>
              <a:ext cx="176213" cy="177800"/>
            </a:xfrm>
            <a:custGeom>
              <a:avLst/>
              <a:gdLst>
                <a:gd name="T0" fmla="*/ 5 w 46"/>
                <a:gd name="T1" fmla="*/ 0 h 46"/>
                <a:gd name="T2" fmla="*/ 0 w 46"/>
                <a:gd name="T3" fmla="*/ 5 h 46"/>
                <a:gd name="T4" fmla="*/ 5 w 46"/>
                <a:gd name="T5" fmla="*/ 10 h 46"/>
                <a:gd name="T6" fmla="*/ 35 w 46"/>
                <a:gd name="T7" fmla="*/ 41 h 46"/>
                <a:gd name="T8" fmla="*/ 40 w 46"/>
                <a:gd name="T9" fmla="*/ 46 h 46"/>
                <a:gd name="T10" fmla="*/ 46 w 46"/>
                <a:gd name="T11" fmla="*/ 41 h 46"/>
                <a:gd name="T12" fmla="*/ 5 w 46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6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21" y="10"/>
                    <a:pt x="35" y="24"/>
                    <a:pt x="35" y="41"/>
                  </a:cubicBezTo>
                  <a:cubicBezTo>
                    <a:pt x="35" y="44"/>
                    <a:pt x="37" y="46"/>
                    <a:pt x="40" y="46"/>
                  </a:cubicBezTo>
                  <a:cubicBezTo>
                    <a:pt x="43" y="46"/>
                    <a:pt x="46" y="44"/>
                    <a:pt x="46" y="41"/>
                  </a:cubicBezTo>
                  <a:cubicBezTo>
                    <a:pt x="46" y="18"/>
                    <a:pt x="28" y="0"/>
                    <a:pt x="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37" name="Freeform 25"/>
            <p:cNvSpPr>
              <a:spLocks/>
            </p:cNvSpPr>
            <p:nvPr userDrawn="1"/>
          </p:nvSpPr>
          <p:spPr bwMode="auto">
            <a:xfrm>
              <a:off x="6064250" y="1381125"/>
              <a:ext cx="250825" cy="250825"/>
            </a:xfrm>
            <a:custGeom>
              <a:avLst/>
              <a:gdLst>
                <a:gd name="T0" fmla="*/ 24 w 65"/>
                <a:gd name="T1" fmla="*/ 1 h 65"/>
                <a:gd name="T2" fmla="*/ 20 w 65"/>
                <a:gd name="T3" fmla="*/ 0 h 65"/>
                <a:gd name="T4" fmla="*/ 18 w 65"/>
                <a:gd name="T5" fmla="*/ 1 h 65"/>
                <a:gd name="T6" fmla="*/ 17 w 65"/>
                <a:gd name="T7" fmla="*/ 3 h 65"/>
                <a:gd name="T8" fmla="*/ 13 w 65"/>
                <a:gd name="T9" fmla="*/ 29 h 65"/>
                <a:gd name="T10" fmla="*/ 1 w 65"/>
                <a:gd name="T11" fmla="*/ 42 h 65"/>
                <a:gd name="T12" fmla="*/ 1 w 65"/>
                <a:gd name="T13" fmla="*/ 46 h 65"/>
                <a:gd name="T14" fmla="*/ 20 w 65"/>
                <a:gd name="T15" fmla="*/ 64 h 65"/>
                <a:gd name="T16" fmla="*/ 23 w 65"/>
                <a:gd name="T17" fmla="*/ 64 h 65"/>
                <a:gd name="T18" fmla="*/ 36 w 65"/>
                <a:gd name="T19" fmla="*/ 52 h 65"/>
                <a:gd name="T20" fmla="*/ 62 w 65"/>
                <a:gd name="T21" fmla="*/ 48 h 65"/>
                <a:gd name="T22" fmla="*/ 65 w 65"/>
                <a:gd name="T23" fmla="*/ 45 h 65"/>
                <a:gd name="T24" fmla="*/ 64 w 65"/>
                <a:gd name="T25" fmla="*/ 41 h 65"/>
                <a:gd name="T26" fmla="*/ 24 w 65"/>
                <a:gd name="T27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5">
                  <a:moveTo>
                    <a:pt x="24" y="1"/>
                  </a:moveTo>
                  <a:cubicBezTo>
                    <a:pt x="23" y="0"/>
                    <a:pt x="22" y="0"/>
                    <a:pt x="20" y="0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65"/>
                    <a:pt x="22" y="65"/>
                    <a:pt x="23" y="64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4" y="48"/>
                    <a:pt x="65" y="46"/>
                    <a:pt x="65" y="45"/>
                  </a:cubicBezTo>
                  <a:cubicBezTo>
                    <a:pt x="65" y="43"/>
                    <a:pt x="65" y="42"/>
                    <a:pt x="64" y="4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sp>
        <p:nvSpPr>
          <p:cNvPr id="38" name="Freeform 26"/>
          <p:cNvSpPr>
            <a:spLocks/>
          </p:cNvSpPr>
          <p:nvPr userDrawn="1"/>
        </p:nvSpPr>
        <p:spPr bwMode="auto">
          <a:xfrm>
            <a:off x="5710767" y="1782763"/>
            <a:ext cx="474133" cy="409575"/>
          </a:xfrm>
          <a:custGeom>
            <a:avLst/>
            <a:gdLst>
              <a:gd name="T0" fmla="*/ 90 w 92"/>
              <a:gd name="T1" fmla="*/ 49 h 106"/>
              <a:gd name="T2" fmla="*/ 6 w 92"/>
              <a:gd name="T3" fmla="*/ 1 h 106"/>
              <a:gd name="T4" fmla="*/ 2 w 92"/>
              <a:gd name="T5" fmla="*/ 1 h 106"/>
              <a:gd name="T6" fmla="*/ 0 w 92"/>
              <a:gd name="T7" fmla="*/ 4 h 106"/>
              <a:gd name="T8" fmla="*/ 0 w 92"/>
              <a:gd name="T9" fmla="*/ 102 h 106"/>
              <a:gd name="T10" fmla="*/ 2 w 92"/>
              <a:gd name="T11" fmla="*/ 105 h 106"/>
              <a:gd name="T12" fmla="*/ 4 w 92"/>
              <a:gd name="T13" fmla="*/ 106 h 106"/>
              <a:gd name="T14" fmla="*/ 6 w 92"/>
              <a:gd name="T15" fmla="*/ 105 h 106"/>
              <a:gd name="T16" fmla="*/ 90 w 92"/>
              <a:gd name="T17" fmla="*/ 56 h 106"/>
              <a:gd name="T18" fmla="*/ 92 w 92"/>
              <a:gd name="T19" fmla="*/ 53 h 106"/>
              <a:gd name="T20" fmla="*/ 90 w 92"/>
              <a:gd name="T21" fmla="*/ 4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" h="106">
                <a:moveTo>
                  <a:pt x="90" y="49"/>
                </a:moveTo>
                <a:cubicBezTo>
                  <a:pt x="6" y="1"/>
                  <a:pt x="6" y="1"/>
                  <a:pt x="6" y="1"/>
                </a:cubicBezTo>
                <a:cubicBezTo>
                  <a:pt x="4" y="0"/>
                  <a:pt x="3" y="0"/>
                  <a:pt x="2" y="1"/>
                </a:cubicBezTo>
                <a:cubicBezTo>
                  <a:pt x="0" y="1"/>
                  <a:pt x="0" y="3"/>
                  <a:pt x="0" y="4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03"/>
                  <a:pt x="0" y="105"/>
                  <a:pt x="2" y="105"/>
                </a:cubicBezTo>
                <a:cubicBezTo>
                  <a:pt x="2" y="106"/>
                  <a:pt x="3" y="106"/>
                  <a:pt x="4" y="106"/>
                </a:cubicBezTo>
                <a:cubicBezTo>
                  <a:pt x="4" y="106"/>
                  <a:pt x="5" y="106"/>
                  <a:pt x="6" y="105"/>
                </a:cubicBezTo>
                <a:cubicBezTo>
                  <a:pt x="90" y="56"/>
                  <a:pt x="90" y="56"/>
                  <a:pt x="90" y="56"/>
                </a:cubicBezTo>
                <a:cubicBezTo>
                  <a:pt x="92" y="56"/>
                  <a:pt x="92" y="54"/>
                  <a:pt x="92" y="53"/>
                </a:cubicBezTo>
                <a:cubicBezTo>
                  <a:pt x="92" y="51"/>
                  <a:pt x="92" y="50"/>
                  <a:pt x="90" y="4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8151285" y="3044825"/>
            <a:ext cx="613833" cy="158750"/>
            <a:chOff x="6113463" y="3044825"/>
            <a:chExt cx="460375" cy="158750"/>
          </a:xfrm>
        </p:grpSpPr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6242050" y="3103563"/>
              <a:ext cx="204788" cy="42863"/>
            </a:xfrm>
            <a:custGeom>
              <a:avLst/>
              <a:gdLst>
                <a:gd name="T0" fmla="*/ 6 w 53"/>
                <a:gd name="T1" fmla="*/ 11 h 11"/>
                <a:gd name="T2" fmla="*/ 47 w 53"/>
                <a:gd name="T3" fmla="*/ 11 h 11"/>
                <a:gd name="T4" fmla="*/ 53 w 53"/>
                <a:gd name="T5" fmla="*/ 6 h 11"/>
                <a:gd name="T6" fmla="*/ 47 w 53"/>
                <a:gd name="T7" fmla="*/ 0 h 11"/>
                <a:gd name="T8" fmla="*/ 6 w 53"/>
                <a:gd name="T9" fmla="*/ 0 h 11"/>
                <a:gd name="T10" fmla="*/ 0 w 53"/>
                <a:gd name="T11" fmla="*/ 6 h 11"/>
                <a:gd name="T12" fmla="*/ 6 w 53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1">
                  <a:moveTo>
                    <a:pt x="6" y="1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50" y="11"/>
                    <a:pt x="53" y="8"/>
                    <a:pt x="53" y="6"/>
                  </a:cubicBezTo>
                  <a:cubicBezTo>
                    <a:pt x="53" y="3"/>
                    <a:pt x="50" y="0"/>
                    <a:pt x="4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3" y="11"/>
                    <a:pt x="6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6113463" y="3044825"/>
              <a:ext cx="209550" cy="158750"/>
            </a:xfrm>
            <a:custGeom>
              <a:avLst/>
              <a:gdLst>
                <a:gd name="T0" fmla="*/ 54 w 54"/>
                <a:gd name="T1" fmla="*/ 29 h 41"/>
                <a:gd name="T2" fmla="*/ 44 w 54"/>
                <a:gd name="T3" fmla="*/ 29 h 41"/>
                <a:gd name="T4" fmla="*/ 40 w 54"/>
                <a:gd name="T5" fmla="*/ 31 h 41"/>
                <a:gd name="T6" fmla="*/ 13 w 54"/>
                <a:gd name="T7" fmla="*/ 31 h 41"/>
                <a:gd name="T8" fmla="*/ 9 w 54"/>
                <a:gd name="T9" fmla="*/ 27 h 41"/>
                <a:gd name="T10" fmla="*/ 9 w 54"/>
                <a:gd name="T11" fmla="*/ 14 h 41"/>
                <a:gd name="T12" fmla="*/ 13 w 54"/>
                <a:gd name="T13" fmla="*/ 10 h 41"/>
                <a:gd name="T14" fmla="*/ 40 w 54"/>
                <a:gd name="T15" fmla="*/ 10 h 41"/>
                <a:gd name="T16" fmla="*/ 44 w 54"/>
                <a:gd name="T17" fmla="*/ 12 h 41"/>
                <a:gd name="T18" fmla="*/ 54 w 54"/>
                <a:gd name="T19" fmla="*/ 12 h 41"/>
                <a:gd name="T20" fmla="*/ 40 w 54"/>
                <a:gd name="T21" fmla="*/ 0 h 41"/>
                <a:gd name="T22" fmla="*/ 13 w 54"/>
                <a:gd name="T23" fmla="*/ 0 h 41"/>
                <a:gd name="T24" fmla="*/ 0 w 54"/>
                <a:gd name="T25" fmla="*/ 14 h 41"/>
                <a:gd name="T26" fmla="*/ 0 w 54"/>
                <a:gd name="T27" fmla="*/ 27 h 41"/>
                <a:gd name="T28" fmla="*/ 13 w 54"/>
                <a:gd name="T29" fmla="*/ 41 h 41"/>
                <a:gd name="T30" fmla="*/ 40 w 54"/>
                <a:gd name="T31" fmla="*/ 41 h 41"/>
                <a:gd name="T32" fmla="*/ 54 w 54"/>
                <a:gd name="T33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1">
                  <a:moveTo>
                    <a:pt x="54" y="29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3" y="30"/>
                    <a:pt x="42" y="31"/>
                    <a:pt x="40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1"/>
                    <a:pt x="9" y="29"/>
                    <a:pt x="9" y="2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2"/>
                    <a:pt x="11" y="10"/>
                    <a:pt x="13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0"/>
                    <a:pt x="43" y="11"/>
                    <a:pt x="4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6"/>
                    <a:pt x="47" y="0"/>
                    <a:pt x="4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6" y="41"/>
                    <a:pt x="1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7" y="41"/>
                    <a:pt x="53" y="35"/>
                    <a:pt x="54" y="2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42" name="Freeform 29"/>
            <p:cNvSpPr>
              <a:spLocks/>
            </p:cNvSpPr>
            <p:nvPr userDrawn="1"/>
          </p:nvSpPr>
          <p:spPr bwMode="auto">
            <a:xfrm>
              <a:off x="6364288" y="3044825"/>
              <a:ext cx="209550" cy="158750"/>
            </a:xfrm>
            <a:custGeom>
              <a:avLst/>
              <a:gdLst>
                <a:gd name="T0" fmla="*/ 54 w 54"/>
                <a:gd name="T1" fmla="*/ 27 h 41"/>
                <a:gd name="T2" fmla="*/ 54 w 54"/>
                <a:gd name="T3" fmla="*/ 14 h 41"/>
                <a:gd name="T4" fmla="*/ 41 w 54"/>
                <a:gd name="T5" fmla="*/ 0 h 41"/>
                <a:gd name="T6" fmla="*/ 14 w 54"/>
                <a:gd name="T7" fmla="*/ 0 h 41"/>
                <a:gd name="T8" fmla="*/ 0 w 54"/>
                <a:gd name="T9" fmla="*/ 12 h 41"/>
                <a:gd name="T10" fmla="*/ 10 w 54"/>
                <a:gd name="T11" fmla="*/ 12 h 41"/>
                <a:gd name="T12" fmla="*/ 14 w 54"/>
                <a:gd name="T13" fmla="*/ 10 h 41"/>
                <a:gd name="T14" fmla="*/ 41 w 54"/>
                <a:gd name="T15" fmla="*/ 10 h 41"/>
                <a:gd name="T16" fmla="*/ 45 w 54"/>
                <a:gd name="T17" fmla="*/ 14 h 41"/>
                <a:gd name="T18" fmla="*/ 45 w 54"/>
                <a:gd name="T19" fmla="*/ 27 h 41"/>
                <a:gd name="T20" fmla="*/ 41 w 54"/>
                <a:gd name="T21" fmla="*/ 31 h 41"/>
                <a:gd name="T22" fmla="*/ 14 w 54"/>
                <a:gd name="T23" fmla="*/ 31 h 41"/>
                <a:gd name="T24" fmla="*/ 10 w 54"/>
                <a:gd name="T25" fmla="*/ 29 h 41"/>
                <a:gd name="T26" fmla="*/ 0 w 54"/>
                <a:gd name="T27" fmla="*/ 29 h 41"/>
                <a:gd name="T28" fmla="*/ 14 w 54"/>
                <a:gd name="T29" fmla="*/ 41 h 41"/>
                <a:gd name="T30" fmla="*/ 41 w 54"/>
                <a:gd name="T31" fmla="*/ 41 h 41"/>
                <a:gd name="T32" fmla="*/ 54 w 54"/>
                <a:gd name="T3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1">
                  <a:moveTo>
                    <a:pt x="54" y="27"/>
                  </a:moveTo>
                  <a:cubicBezTo>
                    <a:pt x="54" y="14"/>
                    <a:pt x="54" y="14"/>
                    <a:pt x="54" y="14"/>
                  </a:cubicBezTo>
                  <a:cubicBezTo>
                    <a:pt x="54" y="7"/>
                    <a:pt x="48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1" y="6"/>
                    <a:pt x="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2" y="10"/>
                    <a:pt x="14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3" y="10"/>
                    <a:pt x="45" y="12"/>
                    <a:pt x="45" y="1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9"/>
                    <a:pt x="43" y="31"/>
                    <a:pt x="41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1"/>
                    <a:pt x="11" y="30"/>
                    <a:pt x="1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5"/>
                    <a:pt x="7" y="41"/>
                    <a:pt x="1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8" y="41"/>
                    <a:pt x="54" y="34"/>
                    <a:pt x="54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Group 42"/>
          <p:cNvGrpSpPr/>
          <p:nvPr userDrawn="1"/>
        </p:nvGrpSpPr>
        <p:grpSpPr>
          <a:xfrm>
            <a:off x="6426201" y="1831976"/>
            <a:ext cx="582084" cy="441325"/>
            <a:chOff x="4819650" y="1831975"/>
            <a:chExt cx="436563" cy="441325"/>
          </a:xfrm>
        </p:grpSpPr>
        <p:sp>
          <p:nvSpPr>
            <p:cNvPr id="44" name="Freeform 30"/>
            <p:cNvSpPr>
              <a:spLocks noEditPoints="1"/>
            </p:cNvSpPr>
            <p:nvPr userDrawn="1"/>
          </p:nvSpPr>
          <p:spPr bwMode="auto">
            <a:xfrm>
              <a:off x="4819650" y="1831975"/>
              <a:ext cx="436563" cy="441325"/>
            </a:xfrm>
            <a:custGeom>
              <a:avLst/>
              <a:gdLst>
                <a:gd name="T0" fmla="*/ 57 w 113"/>
                <a:gd name="T1" fmla="*/ 114 h 114"/>
                <a:gd name="T2" fmla="*/ 16 w 113"/>
                <a:gd name="T3" fmla="*/ 97 h 114"/>
                <a:gd name="T4" fmla="*/ 0 w 113"/>
                <a:gd name="T5" fmla="*/ 57 h 114"/>
                <a:gd name="T6" fmla="*/ 16 w 113"/>
                <a:gd name="T7" fmla="*/ 17 h 114"/>
                <a:gd name="T8" fmla="*/ 57 w 113"/>
                <a:gd name="T9" fmla="*/ 0 h 114"/>
                <a:gd name="T10" fmla="*/ 97 w 113"/>
                <a:gd name="T11" fmla="*/ 17 h 114"/>
                <a:gd name="T12" fmla="*/ 113 w 113"/>
                <a:gd name="T13" fmla="*/ 57 h 114"/>
                <a:gd name="T14" fmla="*/ 97 w 113"/>
                <a:gd name="T15" fmla="*/ 97 h 114"/>
                <a:gd name="T16" fmla="*/ 57 w 113"/>
                <a:gd name="T17" fmla="*/ 114 h 114"/>
                <a:gd name="T18" fmla="*/ 57 w 113"/>
                <a:gd name="T19" fmla="*/ 4 h 114"/>
                <a:gd name="T20" fmla="*/ 20 w 113"/>
                <a:gd name="T21" fmla="*/ 20 h 114"/>
                <a:gd name="T22" fmla="*/ 4 w 113"/>
                <a:gd name="T23" fmla="*/ 57 h 114"/>
                <a:gd name="T24" fmla="*/ 20 w 113"/>
                <a:gd name="T25" fmla="*/ 94 h 114"/>
                <a:gd name="T26" fmla="*/ 57 w 113"/>
                <a:gd name="T27" fmla="*/ 109 h 114"/>
                <a:gd name="T28" fmla="*/ 94 w 113"/>
                <a:gd name="T29" fmla="*/ 94 h 114"/>
                <a:gd name="T30" fmla="*/ 109 w 113"/>
                <a:gd name="T31" fmla="*/ 57 h 114"/>
                <a:gd name="T32" fmla="*/ 94 w 113"/>
                <a:gd name="T33" fmla="*/ 20 h 114"/>
                <a:gd name="T34" fmla="*/ 57 w 113"/>
                <a:gd name="T35" fmla="*/ 4 h 114"/>
                <a:gd name="T36" fmla="*/ 57 w 113"/>
                <a:gd name="T37" fmla="*/ 107 h 114"/>
                <a:gd name="T38" fmla="*/ 6 w 113"/>
                <a:gd name="T39" fmla="*/ 57 h 114"/>
                <a:gd name="T40" fmla="*/ 57 w 113"/>
                <a:gd name="T41" fmla="*/ 6 h 114"/>
                <a:gd name="T42" fmla="*/ 107 w 113"/>
                <a:gd name="T43" fmla="*/ 57 h 114"/>
                <a:gd name="T44" fmla="*/ 57 w 113"/>
                <a:gd name="T45" fmla="*/ 107 h 114"/>
                <a:gd name="T46" fmla="*/ 57 w 113"/>
                <a:gd name="T47" fmla="*/ 11 h 114"/>
                <a:gd name="T48" fmla="*/ 10 w 113"/>
                <a:gd name="T49" fmla="*/ 57 h 114"/>
                <a:gd name="T50" fmla="*/ 57 w 113"/>
                <a:gd name="T51" fmla="*/ 103 h 114"/>
                <a:gd name="T52" fmla="*/ 103 w 113"/>
                <a:gd name="T53" fmla="*/ 57 h 114"/>
                <a:gd name="T54" fmla="*/ 57 w 113"/>
                <a:gd name="T55" fmla="*/ 1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3" h="114">
                  <a:moveTo>
                    <a:pt x="57" y="114"/>
                  </a:moveTo>
                  <a:cubicBezTo>
                    <a:pt x="41" y="114"/>
                    <a:pt x="27" y="108"/>
                    <a:pt x="16" y="97"/>
                  </a:cubicBezTo>
                  <a:cubicBezTo>
                    <a:pt x="6" y="86"/>
                    <a:pt x="0" y="72"/>
                    <a:pt x="0" y="57"/>
                  </a:cubicBezTo>
                  <a:cubicBezTo>
                    <a:pt x="0" y="42"/>
                    <a:pt x="6" y="27"/>
                    <a:pt x="16" y="17"/>
                  </a:cubicBezTo>
                  <a:cubicBezTo>
                    <a:pt x="27" y="6"/>
                    <a:pt x="41" y="0"/>
                    <a:pt x="57" y="0"/>
                  </a:cubicBezTo>
                  <a:cubicBezTo>
                    <a:pt x="72" y="0"/>
                    <a:pt x="86" y="6"/>
                    <a:pt x="97" y="17"/>
                  </a:cubicBezTo>
                  <a:cubicBezTo>
                    <a:pt x="108" y="27"/>
                    <a:pt x="113" y="42"/>
                    <a:pt x="113" y="57"/>
                  </a:cubicBezTo>
                  <a:cubicBezTo>
                    <a:pt x="113" y="72"/>
                    <a:pt x="108" y="86"/>
                    <a:pt x="97" y="97"/>
                  </a:cubicBezTo>
                  <a:cubicBezTo>
                    <a:pt x="86" y="108"/>
                    <a:pt x="72" y="114"/>
                    <a:pt x="57" y="114"/>
                  </a:cubicBezTo>
                  <a:close/>
                  <a:moveTo>
                    <a:pt x="57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0" y="30"/>
                    <a:pt x="4" y="43"/>
                    <a:pt x="4" y="57"/>
                  </a:cubicBezTo>
                  <a:cubicBezTo>
                    <a:pt x="4" y="71"/>
                    <a:pt x="10" y="84"/>
                    <a:pt x="20" y="94"/>
                  </a:cubicBezTo>
                  <a:cubicBezTo>
                    <a:pt x="30" y="104"/>
                    <a:pt x="43" y="109"/>
                    <a:pt x="57" y="109"/>
                  </a:cubicBezTo>
                  <a:cubicBezTo>
                    <a:pt x="71" y="109"/>
                    <a:pt x="84" y="104"/>
                    <a:pt x="94" y="94"/>
                  </a:cubicBezTo>
                  <a:cubicBezTo>
                    <a:pt x="104" y="84"/>
                    <a:pt x="109" y="71"/>
                    <a:pt x="109" y="57"/>
                  </a:cubicBezTo>
                  <a:cubicBezTo>
                    <a:pt x="109" y="43"/>
                    <a:pt x="104" y="30"/>
                    <a:pt x="94" y="20"/>
                  </a:cubicBezTo>
                  <a:cubicBezTo>
                    <a:pt x="84" y="10"/>
                    <a:pt x="71" y="4"/>
                    <a:pt x="57" y="4"/>
                  </a:cubicBezTo>
                  <a:close/>
                  <a:moveTo>
                    <a:pt x="57" y="107"/>
                  </a:moveTo>
                  <a:cubicBezTo>
                    <a:pt x="29" y="107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7" y="29"/>
                    <a:pt x="107" y="57"/>
                  </a:cubicBezTo>
                  <a:cubicBezTo>
                    <a:pt x="107" y="85"/>
                    <a:pt x="85" y="107"/>
                    <a:pt x="57" y="107"/>
                  </a:cubicBezTo>
                  <a:close/>
                  <a:moveTo>
                    <a:pt x="57" y="11"/>
                  </a:moveTo>
                  <a:cubicBezTo>
                    <a:pt x="31" y="11"/>
                    <a:pt x="10" y="31"/>
                    <a:pt x="10" y="57"/>
                  </a:cubicBezTo>
                  <a:cubicBezTo>
                    <a:pt x="10" y="82"/>
                    <a:pt x="31" y="103"/>
                    <a:pt x="57" y="103"/>
                  </a:cubicBezTo>
                  <a:cubicBezTo>
                    <a:pt x="82" y="103"/>
                    <a:pt x="103" y="82"/>
                    <a:pt x="103" y="57"/>
                  </a:cubicBezTo>
                  <a:cubicBezTo>
                    <a:pt x="103" y="31"/>
                    <a:pt x="82" y="11"/>
                    <a:pt x="57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45" name="Freeform 31"/>
            <p:cNvSpPr>
              <a:spLocks/>
            </p:cNvSpPr>
            <p:nvPr userDrawn="1"/>
          </p:nvSpPr>
          <p:spPr bwMode="auto">
            <a:xfrm>
              <a:off x="5013325" y="1898650"/>
              <a:ext cx="50800" cy="53975"/>
            </a:xfrm>
            <a:custGeom>
              <a:avLst/>
              <a:gdLst>
                <a:gd name="T0" fmla="*/ 0 w 13"/>
                <a:gd name="T1" fmla="*/ 2 h 14"/>
                <a:gd name="T2" fmla="*/ 3 w 13"/>
                <a:gd name="T3" fmla="*/ 0 h 14"/>
                <a:gd name="T4" fmla="*/ 4 w 13"/>
                <a:gd name="T5" fmla="*/ 1 h 14"/>
                <a:gd name="T6" fmla="*/ 10 w 13"/>
                <a:gd name="T7" fmla="*/ 10 h 14"/>
                <a:gd name="T8" fmla="*/ 10 w 13"/>
                <a:gd name="T9" fmla="*/ 10 h 14"/>
                <a:gd name="T10" fmla="*/ 10 w 13"/>
                <a:gd name="T11" fmla="*/ 1 h 14"/>
                <a:gd name="T12" fmla="*/ 11 w 13"/>
                <a:gd name="T13" fmla="*/ 0 h 14"/>
                <a:gd name="T14" fmla="*/ 13 w 13"/>
                <a:gd name="T15" fmla="*/ 1 h 14"/>
                <a:gd name="T16" fmla="*/ 13 w 13"/>
                <a:gd name="T17" fmla="*/ 12 h 14"/>
                <a:gd name="T18" fmla="*/ 11 w 13"/>
                <a:gd name="T19" fmla="*/ 14 h 14"/>
                <a:gd name="T20" fmla="*/ 9 w 13"/>
                <a:gd name="T21" fmla="*/ 14 h 14"/>
                <a:gd name="T22" fmla="*/ 4 w 13"/>
                <a:gd name="T23" fmla="*/ 5 h 14"/>
                <a:gd name="T24" fmla="*/ 4 w 13"/>
                <a:gd name="T25" fmla="*/ 5 h 14"/>
                <a:gd name="T26" fmla="*/ 4 w 13"/>
                <a:gd name="T27" fmla="*/ 13 h 14"/>
                <a:gd name="T28" fmla="*/ 2 w 13"/>
                <a:gd name="T29" fmla="*/ 14 h 14"/>
                <a:gd name="T30" fmla="*/ 0 w 13"/>
                <a:gd name="T31" fmla="*/ 13 h 14"/>
                <a:gd name="T32" fmla="*/ 0 w 13"/>
                <a:gd name="T3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4">
                  <a:moveTo>
                    <a:pt x="0" y="2"/>
                  </a:moveTo>
                  <a:cubicBezTo>
                    <a:pt x="0" y="0"/>
                    <a:pt x="1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0" y="14"/>
                    <a:pt x="10" y="14"/>
                    <a:pt x="9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3" y="14"/>
                    <a:pt x="2" y="14"/>
                  </a:cubicBezTo>
                  <a:cubicBezTo>
                    <a:pt x="1" y="14"/>
                    <a:pt x="0" y="14"/>
                    <a:pt x="0" y="1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46" name="Freeform 32"/>
            <p:cNvSpPr>
              <a:spLocks/>
            </p:cNvSpPr>
            <p:nvPr userDrawn="1"/>
          </p:nvSpPr>
          <p:spPr bwMode="auto">
            <a:xfrm>
              <a:off x="5153025" y="2020888"/>
              <a:ext cx="41275" cy="55563"/>
            </a:xfrm>
            <a:custGeom>
              <a:avLst/>
              <a:gdLst>
                <a:gd name="T0" fmla="*/ 0 w 11"/>
                <a:gd name="T1" fmla="*/ 1 h 14"/>
                <a:gd name="T2" fmla="*/ 2 w 11"/>
                <a:gd name="T3" fmla="*/ 0 h 14"/>
                <a:gd name="T4" fmla="*/ 9 w 11"/>
                <a:gd name="T5" fmla="*/ 0 h 14"/>
                <a:gd name="T6" fmla="*/ 11 w 11"/>
                <a:gd name="T7" fmla="*/ 1 h 14"/>
                <a:gd name="T8" fmla="*/ 9 w 11"/>
                <a:gd name="T9" fmla="*/ 2 h 14"/>
                <a:gd name="T10" fmla="*/ 3 w 11"/>
                <a:gd name="T11" fmla="*/ 2 h 14"/>
                <a:gd name="T12" fmla="*/ 3 w 11"/>
                <a:gd name="T13" fmla="*/ 5 h 14"/>
                <a:gd name="T14" fmla="*/ 9 w 11"/>
                <a:gd name="T15" fmla="*/ 5 h 14"/>
                <a:gd name="T16" fmla="*/ 10 w 11"/>
                <a:gd name="T17" fmla="*/ 6 h 14"/>
                <a:gd name="T18" fmla="*/ 9 w 11"/>
                <a:gd name="T19" fmla="*/ 8 h 14"/>
                <a:gd name="T20" fmla="*/ 3 w 11"/>
                <a:gd name="T21" fmla="*/ 8 h 14"/>
                <a:gd name="T22" fmla="*/ 3 w 11"/>
                <a:gd name="T23" fmla="*/ 11 h 14"/>
                <a:gd name="T24" fmla="*/ 10 w 11"/>
                <a:gd name="T25" fmla="*/ 11 h 14"/>
                <a:gd name="T26" fmla="*/ 11 w 11"/>
                <a:gd name="T27" fmla="*/ 12 h 14"/>
                <a:gd name="T28" fmla="*/ 10 w 11"/>
                <a:gd name="T29" fmla="*/ 14 h 14"/>
                <a:gd name="T30" fmla="*/ 2 w 11"/>
                <a:gd name="T31" fmla="*/ 14 h 14"/>
                <a:gd name="T32" fmla="*/ 0 w 11"/>
                <a:gd name="T33" fmla="*/ 12 h 14"/>
                <a:gd name="T34" fmla="*/ 0 w 11"/>
                <a:gd name="T3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0" y="7"/>
                    <a:pt x="10" y="8"/>
                    <a:pt x="9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2"/>
                  </a:cubicBezTo>
                  <a:cubicBezTo>
                    <a:pt x="11" y="13"/>
                    <a:pt x="11" y="14"/>
                    <a:pt x="1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3"/>
                    <a:pt x="0" y="1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47" name="Freeform 33"/>
            <p:cNvSpPr>
              <a:spLocks/>
            </p:cNvSpPr>
            <p:nvPr userDrawn="1"/>
          </p:nvSpPr>
          <p:spPr bwMode="auto">
            <a:xfrm>
              <a:off x="5016500" y="2149475"/>
              <a:ext cx="42863" cy="53975"/>
            </a:xfrm>
            <a:custGeom>
              <a:avLst/>
              <a:gdLst>
                <a:gd name="T0" fmla="*/ 8 w 11"/>
                <a:gd name="T1" fmla="*/ 6 h 14"/>
                <a:gd name="T2" fmla="*/ 11 w 11"/>
                <a:gd name="T3" fmla="*/ 10 h 14"/>
                <a:gd name="T4" fmla="*/ 6 w 11"/>
                <a:gd name="T5" fmla="*/ 14 h 14"/>
                <a:gd name="T6" fmla="*/ 0 w 11"/>
                <a:gd name="T7" fmla="*/ 11 h 14"/>
                <a:gd name="T8" fmla="*/ 1 w 11"/>
                <a:gd name="T9" fmla="*/ 9 h 14"/>
                <a:gd name="T10" fmla="*/ 6 w 11"/>
                <a:gd name="T11" fmla="*/ 12 h 14"/>
                <a:gd name="T12" fmla="*/ 8 w 11"/>
                <a:gd name="T13" fmla="*/ 10 h 14"/>
                <a:gd name="T14" fmla="*/ 7 w 11"/>
                <a:gd name="T15" fmla="*/ 9 h 14"/>
                <a:gd name="T16" fmla="*/ 3 w 11"/>
                <a:gd name="T17" fmla="*/ 8 h 14"/>
                <a:gd name="T18" fmla="*/ 0 w 11"/>
                <a:gd name="T19" fmla="*/ 4 h 14"/>
                <a:gd name="T20" fmla="*/ 5 w 11"/>
                <a:gd name="T21" fmla="*/ 0 h 14"/>
                <a:gd name="T22" fmla="*/ 11 w 11"/>
                <a:gd name="T23" fmla="*/ 3 h 14"/>
                <a:gd name="T24" fmla="*/ 9 w 11"/>
                <a:gd name="T25" fmla="*/ 4 h 14"/>
                <a:gd name="T26" fmla="*/ 5 w 11"/>
                <a:gd name="T27" fmla="*/ 2 h 14"/>
                <a:gd name="T28" fmla="*/ 3 w 11"/>
                <a:gd name="T29" fmla="*/ 4 h 14"/>
                <a:gd name="T30" fmla="*/ 5 w 11"/>
                <a:gd name="T31" fmla="*/ 5 h 14"/>
                <a:gd name="T32" fmla="*/ 8 w 11"/>
                <a:gd name="T33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4">
                  <a:moveTo>
                    <a:pt x="8" y="6"/>
                  </a:moveTo>
                  <a:cubicBezTo>
                    <a:pt x="11" y="6"/>
                    <a:pt x="11" y="8"/>
                    <a:pt x="11" y="10"/>
                  </a:cubicBezTo>
                  <a:cubicBezTo>
                    <a:pt x="11" y="12"/>
                    <a:pt x="10" y="14"/>
                    <a:pt x="6" y="14"/>
                  </a:cubicBezTo>
                  <a:cubicBezTo>
                    <a:pt x="2" y="14"/>
                    <a:pt x="0" y="12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3" y="9"/>
                    <a:pt x="2" y="12"/>
                    <a:pt x="6" y="12"/>
                  </a:cubicBezTo>
                  <a:cubicBezTo>
                    <a:pt x="7" y="12"/>
                    <a:pt x="8" y="11"/>
                    <a:pt x="8" y="10"/>
                  </a:cubicBezTo>
                  <a:cubicBezTo>
                    <a:pt x="8" y="10"/>
                    <a:pt x="8" y="9"/>
                    <a:pt x="7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7"/>
                    <a:pt x="0" y="5"/>
                    <a:pt x="0" y="4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8" y="0"/>
                    <a:pt x="11" y="1"/>
                    <a:pt x="11" y="3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8" y="4"/>
                    <a:pt x="8" y="2"/>
                    <a:pt x="5" y="2"/>
                  </a:cubicBezTo>
                  <a:cubicBezTo>
                    <a:pt x="4" y="2"/>
                    <a:pt x="3" y="3"/>
                    <a:pt x="3" y="4"/>
                  </a:cubicBezTo>
                  <a:cubicBezTo>
                    <a:pt x="3" y="5"/>
                    <a:pt x="4" y="5"/>
                    <a:pt x="5" y="5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48" name="Freeform 34"/>
            <p:cNvSpPr>
              <a:spLocks/>
            </p:cNvSpPr>
            <p:nvPr userDrawn="1"/>
          </p:nvSpPr>
          <p:spPr bwMode="auto">
            <a:xfrm>
              <a:off x="4881563" y="2017713"/>
              <a:ext cx="66675" cy="58738"/>
            </a:xfrm>
            <a:custGeom>
              <a:avLst/>
              <a:gdLst>
                <a:gd name="T0" fmla="*/ 15 w 17"/>
                <a:gd name="T1" fmla="*/ 13 h 15"/>
                <a:gd name="T2" fmla="*/ 13 w 17"/>
                <a:gd name="T3" fmla="*/ 15 h 15"/>
                <a:gd name="T4" fmla="*/ 11 w 17"/>
                <a:gd name="T5" fmla="*/ 13 h 15"/>
                <a:gd name="T6" fmla="*/ 9 w 17"/>
                <a:gd name="T7" fmla="*/ 5 h 15"/>
                <a:gd name="T8" fmla="*/ 9 w 17"/>
                <a:gd name="T9" fmla="*/ 5 h 15"/>
                <a:gd name="T10" fmla="*/ 7 w 17"/>
                <a:gd name="T11" fmla="*/ 13 h 15"/>
                <a:gd name="T12" fmla="*/ 5 w 17"/>
                <a:gd name="T13" fmla="*/ 15 h 15"/>
                <a:gd name="T14" fmla="*/ 3 w 17"/>
                <a:gd name="T15" fmla="*/ 13 h 15"/>
                <a:gd name="T16" fmla="*/ 0 w 17"/>
                <a:gd name="T17" fmla="*/ 3 h 15"/>
                <a:gd name="T18" fmla="*/ 0 w 17"/>
                <a:gd name="T19" fmla="*/ 2 h 15"/>
                <a:gd name="T20" fmla="*/ 1 w 17"/>
                <a:gd name="T21" fmla="*/ 0 h 15"/>
                <a:gd name="T22" fmla="*/ 3 w 17"/>
                <a:gd name="T23" fmla="*/ 2 h 15"/>
                <a:gd name="T24" fmla="*/ 5 w 17"/>
                <a:gd name="T25" fmla="*/ 11 h 15"/>
                <a:gd name="T26" fmla="*/ 5 w 17"/>
                <a:gd name="T27" fmla="*/ 11 h 15"/>
                <a:gd name="T28" fmla="*/ 7 w 17"/>
                <a:gd name="T29" fmla="*/ 2 h 15"/>
                <a:gd name="T30" fmla="*/ 9 w 17"/>
                <a:gd name="T31" fmla="*/ 0 h 15"/>
                <a:gd name="T32" fmla="*/ 10 w 17"/>
                <a:gd name="T33" fmla="*/ 2 h 15"/>
                <a:gd name="T34" fmla="*/ 13 w 17"/>
                <a:gd name="T35" fmla="*/ 11 h 15"/>
                <a:gd name="T36" fmla="*/ 13 w 17"/>
                <a:gd name="T37" fmla="*/ 11 h 15"/>
                <a:gd name="T38" fmla="*/ 15 w 17"/>
                <a:gd name="T39" fmla="*/ 2 h 15"/>
                <a:gd name="T40" fmla="*/ 16 w 17"/>
                <a:gd name="T41" fmla="*/ 0 h 15"/>
                <a:gd name="T42" fmla="*/ 17 w 17"/>
                <a:gd name="T43" fmla="*/ 2 h 15"/>
                <a:gd name="T44" fmla="*/ 17 w 17"/>
                <a:gd name="T45" fmla="*/ 3 h 15"/>
                <a:gd name="T46" fmla="*/ 15 w 17"/>
                <a:gd name="T4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15">
                  <a:moveTo>
                    <a:pt x="15" y="13"/>
                  </a:moveTo>
                  <a:cubicBezTo>
                    <a:pt x="14" y="14"/>
                    <a:pt x="14" y="15"/>
                    <a:pt x="13" y="15"/>
                  </a:cubicBezTo>
                  <a:cubicBezTo>
                    <a:pt x="11" y="15"/>
                    <a:pt x="11" y="14"/>
                    <a:pt x="11" y="1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6" y="15"/>
                    <a:pt x="5" y="15"/>
                  </a:cubicBezTo>
                  <a:cubicBezTo>
                    <a:pt x="3" y="15"/>
                    <a:pt x="3" y="14"/>
                    <a:pt x="3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0"/>
                    <a:pt x="16" y="0"/>
                  </a:cubicBezTo>
                  <a:cubicBezTo>
                    <a:pt x="17" y="0"/>
                    <a:pt x="17" y="1"/>
                    <a:pt x="17" y="2"/>
                  </a:cubicBezTo>
                  <a:cubicBezTo>
                    <a:pt x="17" y="2"/>
                    <a:pt x="17" y="2"/>
                    <a:pt x="17" y="3"/>
                  </a:cubicBezTo>
                  <a:lnTo>
                    <a:pt x="15" y="13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49" name="Freeform 35"/>
            <p:cNvSpPr>
              <a:spLocks noEditPoints="1"/>
            </p:cNvSpPr>
            <p:nvPr userDrawn="1"/>
          </p:nvSpPr>
          <p:spPr bwMode="auto">
            <a:xfrm>
              <a:off x="5021263" y="2036763"/>
              <a:ext cx="34925" cy="31750"/>
            </a:xfrm>
            <a:custGeom>
              <a:avLst/>
              <a:gdLst>
                <a:gd name="T0" fmla="*/ 5 w 9"/>
                <a:gd name="T1" fmla="*/ 0 h 8"/>
                <a:gd name="T2" fmla="*/ 2 w 9"/>
                <a:gd name="T3" fmla="*/ 1 h 8"/>
                <a:gd name="T4" fmla="*/ 2 w 9"/>
                <a:gd name="T5" fmla="*/ 7 h 8"/>
                <a:gd name="T6" fmla="*/ 5 w 9"/>
                <a:gd name="T7" fmla="*/ 8 h 8"/>
                <a:gd name="T8" fmla="*/ 7 w 9"/>
                <a:gd name="T9" fmla="*/ 7 h 8"/>
                <a:gd name="T10" fmla="*/ 7 w 9"/>
                <a:gd name="T11" fmla="*/ 1 h 8"/>
                <a:gd name="T12" fmla="*/ 5 w 9"/>
                <a:gd name="T13" fmla="*/ 0 h 8"/>
                <a:gd name="T14" fmla="*/ 6 w 9"/>
                <a:gd name="T15" fmla="*/ 6 h 8"/>
                <a:gd name="T16" fmla="*/ 3 w 9"/>
                <a:gd name="T17" fmla="*/ 6 h 8"/>
                <a:gd name="T18" fmla="*/ 3 w 9"/>
                <a:gd name="T19" fmla="*/ 2 h 8"/>
                <a:gd name="T20" fmla="*/ 6 w 9"/>
                <a:gd name="T21" fmla="*/ 2 h 8"/>
                <a:gd name="T22" fmla="*/ 6 w 9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3" y="7"/>
                    <a:pt x="4" y="8"/>
                    <a:pt x="5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9" y="5"/>
                    <a:pt x="9" y="3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lose/>
                  <a:moveTo>
                    <a:pt x="6" y="6"/>
                  </a:moveTo>
                  <a:cubicBezTo>
                    <a:pt x="5" y="7"/>
                    <a:pt x="4" y="7"/>
                    <a:pt x="3" y="6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7" y="3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50" name="Freeform 36"/>
            <p:cNvSpPr>
              <a:spLocks noEditPoints="1"/>
            </p:cNvSpPr>
            <p:nvPr userDrawn="1"/>
          </p:nvSpPr>
          <p:spPr bwMode="auto">
            <a:xfrm>
              <a:off x="4948238" y="1960563"/>
              <a:ext cx="180975" cy="184150"/>
            </a:xfrm>
            <a:custGeom>
              <a:avLst/>
              <a:gdLst>
                <a:gd name="T0" fmla="*/ 16 w 47"/>
                <a:gd name="T1" fmla="*/ 17 h 48"/>
                <a:gd name="T2" fmla="*/ 0 w 47"/>
                <a:gd name="T3" fmla="*/ 48 h 48"/>
                <a:gd name="T4" fmla="*/ 31 w 47"/>
                <a:gd name="T5" fmla="*/ 31 h 48"/>
                <a:gd name="T6" fmla="*/ 47 w 47"/>
                <a:gd name="T7" fmla="*/ 0 h 48"/>
                <a:gd name="T8" fmla="*/ 16 w 47"/>
                <a:gd name="T9" fmla="*/ 17 h 48"/>
                <a:gd name="T10" fmla="*/ 27 w 47"/>
                <a:gd name="T11" fmla="*/ 27 h 48"/>
                <a:gd name="T12" fmla="*/ 24 w 47"/>
                <a:gd name="T13" fmla="*/ 29 h 48"/>
                <a:gd name="T14" fmla="*/ 20 w 47"/>
                <a:gd name="T15" fmla="*/ 27 h 48"/>
                <a:gd name="T16" fmla="*/ 20 w 47"/>
                <a:gd name="T17" fmla="*/ 20 h 48"/>
                <a:gd name="T18" fmla="*/ 24 w 47"/>
                <a:gd name="T19" fmla="*/ 19 h 48"/>
                <a:gd name="T20" fmla="*/ 27 w 47"/>
                <a:gd name="T21" fmla="*/ 20 h 48"/>
                <a:gd name="T22" fmla="*/ 27 w 47"/>
                <a:gd name="T23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48">
                  <a:moveTo>
                    <a:pt x="16" y="17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16" y="17"/>
                  </a:lnTo>
                  <a:close/>
                  <a:moveTo>
                    <a:pt x="27" y="27"/>
                  </a:moveTo>
                  <a:cubicBezTo>
                    <a:pt x="26" y="28"/>
                    <a:pt x="25" y="29"/>
                    <a:pt x="24" y="29"/>
                  </a:cubicBezTo>
                  <a:cubicBezTo>
                    <a:pt x="22" y="29"/>
                    <a:pt x="21" y="28"/>
                    <a:pt x="20" y="27"/>
                  </a:cubicBezTo>
                  <a:cubicBezTo>
                    <a:pt x="18" y="25"/>
                    <a:pt x="18" y="22"/>
                    <a:pt x="20" y="20"/>
                  </a:cubicBezTo>
                  <a:cubicBezTo>
                    <a:pt x="21" y="19"/>
                    <a:pt x="22" y="19"/>
                    <a:pt x="24" y="19"/>
                  </a:cubicBezTo>
                  <a:cubicBezTo>
                    <a:pt x="25" y="19"/>
                    <a:pt x="26" y="19"/>
                    <a:pt x="27" y="20"/>
                  </a:cubicBezTo>
                  <a:cubicBezTo>
                    <a:pt x="29" y="22"/>
                    <a:pt x="29" y="25"/>
                    <a:pt x="27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51" name="Rectangle 37"/>
            <p:cNvSpPr>
              <a:spLocks noChangeArrowheads="1"/>
            </p:cNvSpPr>
            <p:nvPr userDrawn="1"/>
          </p:nvSpPr>
          <p:spPr bwMode="auto">
            <a:xfrm>
              <a:off x="4867275" y="2049463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52" name="Freeform 38"/>
            <p:cNvSpPr>
              <a:spLocks/>
            </p:cNvSpPr>
            <p:nvPr userDrawn="1"/>
          </p:nvSpPr>
          <p:spPr bwMode="auto">
            <a:xfrm>
              <a:off x="4916488" y="2160588"/>
              <a:ext cx="12700" cy="15875"/>
            </a:xfrm>
            <a:custGeom>
              <a:avLst/>
              <a:gdLst>
                <a:gd name="T0" fmla="*/ 0 w 8"/>
                <a:gd name="T1" fmla="*/ 10 h 10"/>
                <a:gd name="T2" fmla="*/ 0 w 8"/>
                <a:gd name="T3" fmla="*/ 7 h 10"/>
                <a:gd name="T4" fmla="*/ 5 w 8"/>
                <a:gd name="T5" fmla="*/ 0 h 10"/>
                <a:gd name="T6" fmla="*/ 8 w 8"/>
                <a:gd name="T7" fmla="*/ 3 h 10"/>
                <a:gd name="T8" fmla="*/ 0 w 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0" y="10"/>
                  </a:moveTo>
                  <a:lnTo>
                    <a:pt x="0" y="7"/>
                  </a:lnTo>
                  <a:lnTo>
                    <a:pt x="5" y="0"/>
                  </a:lnTo>
                  <a:lnTo>
                    <a:pt x="8" y="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53" name="Rectangle 39"/>
            <p:cNvSpPr>
              <a:spLocks noChangeArrowheads="1"/>
            </p:cNvSpPr>
            <p:nvPr userDrawn="1"/>
          </p:nvSpPr>
          <p:spPr bwMode="auto">
            <a:xfrm>
              <a:off x="5037138" y="2211388"/>
              <a:ext cx="3175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54" name="Freeform 40"/>
            <p:cNvSpPr>
              <a:spLocks/>
            </p:cNvSpPr>
            <p:nvPr userDrawn="1"/>
          </p:nvSpPr>
          <p:spPr bwMode="auto">
            <a:xfrm>
              <a:off x="5148263" y="2160588"/>
              <a:ext cx="15875" cy="15875"/>
            </a:xfrm>
            <a:custGeom>
              <a:avLst/>
              <a:gdLst>
                <a:gd name="T0" fmla="*/ 8 w 10"/>
                <a:gd name="T1" fmla="*/ 10 h 10"/>
                <a:gd name="T2" fmla="*/ 0 w 10"/>
                <a:gd name="T3" fmla="*/ 3 h 10"/>
                <a:gd name="T4" fmla="*/ 3 w 10"/>
                <a:gd name="T5" fmla="*/ 0 h 10"/>
                <a:gd name="T6" fmla="*/ 10 w 10"/>
                <a:gd name="T7" fmla="*/ 7 h 10"/>
                <a:gd name="T8" fmla="*/ 8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7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55" name="Rectangle 41"/>
            <p:cNvSpPr>
              <a:spLocks noChangeArrowheads="1"/>
            </p:cNvSpPr>
            <p:nvPr userDrawn="1"/>
          </p:nvSpPr>
          <p:spPr bwMode="auto">
            <a:xfrm>
              <a:off x="5199063" y="2049463"/>
              <a:ext cx="11113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56" name="Freeform 42"/>
            <p:cNvSpPr>
              <a:spLocks/>
            </p:cNvSpPr>
            <p:nvPr userDrawn="1"/>
          </p:nvSpPr>
          <p:spPr bwMode="auto">
            <a:xfrm>
              <a:off x="5148263" y="1925638"/>
              <a:ext cx="15875" cy="14288"/>
            </a:xfrm>
            <a:custGeom>
              <a:avLst/>
              <a:gdLst>
                <a:gd name="T0" fmla="*/ 3 w 10"/>
                <a:gd name="T1" fmla="*/ 9 h 9"/>
                <a:gd name="T2" fmla="*/ 0 w 10"/>
                <a:gd name="T3" fmla="*/ 7 h 9"/>
                <a:gd name="T4" fmla="*/ 8 w 10"/>
                <a:gd name="T5" fmla="*/ 0 h 9"/>
                <a:gd name="T6" fmla="*/ 10 w 10"/>
                <a:gd name="T7" fmla="*/ 2 h 9"/>
                <a:gd name="T8" fmla="*/ 3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0" y="2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57" name="Rectangle 43"/>
            <p:cNvSpPr>
              <a:spLocks noChangeArrowheads="1"/>
            </p:cNvSpPr>
            <p:nvPr userDrawn="1"/>
          </p:nvSpPr>
          <p:spPr bwMode="auto">
            <a:xfrm>
              <a:off x="5037138" y="1878013"/>
              <a:ext cx="3175" cy="1270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58" name="Freeform 44"/>
            <p:cNvSpPr>
              <a:spLocks/>
            </p:cNvSpPr>
            <p:nvPr userDrawn="1"/>
          </p:nvSpPr>
          <p:spPr bwMode="auto">
            <a:xfrm>
              <a:off x="4916488" y="1925638"/>
              <a:ext cx="12700" cy="14288"/>
            </a:xfrm>
            <a:custGeom>
              <a:avLst/>
              <a:gdLst>
                <a:gd name="T0" fmla="*/ 5 w 8"/>
                <a:gd name="T1" fmla="*/ 9 h 9"/>
                <a:gd name="T2" fmla="*/ 0 w 8"/>
                <a:gd name="T3" fmla="*/ 2 h 9"/>
                <a:gd name="T4" fmla="*/ 0 w 8"/>
                <a:gd name="T5" fmla="*/ 0 h 9"/>
                <a:gd name="T6" fmla="*/ 8 w 8"/>
                <a:gd name="T7" fmla="*/ 7 h 9"/>
                <a:gd name="T8" fmla="*/ 5 w 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5" y="9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8" y="7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7116234" y="1831976"/>
            <a:ext cx="599017" cy="449263"/>
            <a:chOff x="5337175" y="1831975"/>
            <a:chExt cx="449263" cy="449263"/>
          </a:xfrm>
        </p:grpSpPr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5337175" y="1831975"/>
              <a:ext cx="449263" cy="449263"/>
            </a:xfrm>
            <a:custGeom>
              <a:avLst/>
              <a:gdLst>
                <a:gd name="T0" fmla="*/ 58 w 116"/>
                <a:gd name="T1" fmla="*/ 116 h 116"/>
                <a:gd name="T2" fmla="*/ 17 w 116"/>
                <a:gd name="T3" fmla="*/ 99 h 116"/>
                <a:gd name="T4" fmla="*/ 0 w 116"/>
                <a:gd name="T5" fmla="*/ 58 h 116"/>
                <a:gd name="T6" fmla="*/ 17 w 116"/>
                <a:gd name="T7" fmla="*/ 17 h 116"/>
                <a:gd name="T8" fmla="*/ 58 w 116"/>
                <a:gd name="T9" fmla="*/ 0 h 116"/>
                <a:gd name="T10" fmla="*/ 99 w 116"/>
                <a:gd name="T11" fmla="*/ 17 h 116"/>
                <a:gd name="T12" fmla="*/ 116 w 116"/>
                <a:gd name="T13" fmla="*/ 58 h 116"/>
                <a:gd name="T14" fmla="*/ 99 w 116"/>
                <a:gd name="T15" fmla="*/ 99 h 116"/>
                <a:gd name="T16" fmla="*/ 58 w 116"/>
                <a:gd name="T17" fmla="*/ 116 h 116"/>
                <a:gd name="T18" fmla="*/ 58 w 116"/>
                <a:gd name="T19" fmla="*/ 4 h 116"/>
                <a:gd name="T20" fmla="*/ 20 w 116"/>
                <a:gd name="T21" fmla="*/ 20 h 116"/>
                <a:gd name="T22" fmla="*/ 4 w 116"/>
                <a:gd name="T23" fmla="*/ 58 h 116"/>
                <a:gd name="T24" fmla="*/ 20 w 116"/>
                <a:gd name="T25" fmla="*/ 96 h 116"/>
                <a:gd name="T26" fmla="*/ 58 w 116"/>
                <a:gd name="T27" fmla="*/ 112 h 116"/>
                <a:gd name="T28" fmla="*/ 96 w 116"/>
                <a:gd name="T29" fmla="*/ 96 h 116"/>
                <a:gd name="T30" fmla="*/ 112 w 116"/>
                <a:gd name="T31" fmla="*/ 58 h 116"/>
                <a:gd name="T32" fmla="*/ 96 w 116"/>
                <a:gd name="T33" fmla="*/ 20 h 116"/>
                <a:gd name="T34" fmla="*/ 58 w 116"/>
                <a:gd name="T35" fmla="*/ 4 h 116"/>
                <a:gd name="T36" fmla="*/ 58 w 116"/>
                <a:gd name="T37" fmla="*/ 110 h 116"/>
                <a:gd name="T38" fmla="*/ 6 w 116"/>
                <a:gd name="T39" fmla="*/ 58 h 116"/>
                <a:gd name="T40" fmla="*/ 58 w 116"/>
                <a:gd name="T41" fmla="*/ 6 h 116"/>
                <a:gd name="T42" fmla="*/ 110 w 116"/>
                <a:gd name="T43" fmla="*/ 58 h 116"/>
                <a:gd name="T44" fmla="*/ 58 w 116"/>
                <a:gd name="T45" fmla="*/ 110 h 116"/>
                <a:gd name="T46" fmla="*/ 58 w 116"/>
                <a:gd name="T47" fmla="*/ 11 h 116"/>
                <a:gd name="T48" fmla="*/ 11 w 116"/>
                <a:gd name="T49" fmla="*/ 58 h 116"/>
                <a:gd name="T50" fmla="*/ 58 w 116"/>
                <a:gd name="T51" fmla="*/ 105 h 116"/>
                <a:gd name="T52" fmla="*/ 105 w 116"/>
                <a:gd name="T53" fmla="*/ 58 h 116"/>
                <a:gd name="T54" fmla="*/ 58 w 116"/>
                <a:gd name="T55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116">
                  <a:moveTo>
                    <a:pt x="58" y="116"/>
                  </a:moveTo>
                  <a:cubicBezTo>
                    <a:pt x="42" y="116"/>
                    <a:pt x="28" y="110"/>
                    <a:pt x="17" y="99"/>
                  </a:cubicBezTo>
                  <a:cubicBezTo>
                    <a:pt x="6" y="88"/>
                    <a:pt x="0" y="74"/>
                    <a:pt x="0" y="58"/>
                  </a:cubicBezTo>
                  <a:cubicBezTo>
                    <a:pt x="0" y="43"/>
                    <a:pt x="6" y="28"/>
                    <a:pt x="17" y="17"/>
                  </a:cubicBezTo>
                  <a:cubicBezTo>
                    <a:pt x="28" y="6"/>
                    <a:pt x="42" y="0"/>
                    <a:pt x="58" y="0"/>
                  </a:cubicBezTo>
                  <a:cubicBezTo>
                    <a:pt x="73" y="0"/>
                    <a:pt x="88" y="6"/>
                    <a:pt x="99" y="17"/>
                  </a:cubicBezTo>
                  <a:cubicBezTo>
                    <a:pt x="110" y="28"/>
                    <a:pt x="116" y="43"/>
                    <a:pt x="116" y="58"/>
                  </a:cubicBezTo>
                  <a:cubicBezTo>
                    <a:pt x="116" y="74"/>
                    <a:pt x="110" y="88"/>
                    <a:pt x="99" y="99"/>
                  </a:cubicBezTo>
                  <a:cubicBezTo>
                    <a:pt x="88" y="110"/>
                    <a:pt x="73" y="116"/>
                    <a:pt x="58" y="116"/>
                  </a:cubicBezTo>
                  <a:close/>
                  <a:moveTo>
                    <a:pt x="58" y="4"/>
                  </a:moveTo>
                  <a:cubicBezTo>
                    <a:pt x="44" y="4"/>
                    <a:pt x="30" y="10"/>
                    <a:pt x="20" y="20"/>
                  </a:cubicBezTo>
                  <a:cubicBezTo>
                    <a:pt x="10" y="30"/>
                    <a:pt x="4" y="44"/>
                    <a:pt x="4" y="58"/>
                  </a:cubicBezTo>
                  <a:cubicBezTo>
                    <a:pt x="4" y="72"/>
                    <a:pt x="10" y="86"/>
                    <a:pt x="20" y="96"/>
                  </a:cubicBezTo>
                  <a:cubicBezTo>
                    <a:pt x="30" y="106"/>
                    <a:pt x="44" y="112"/>
                    <a:pt x="58" y="112"/>
                  </a:cubicBezTo>
                  <a:cubicBezTo>
                    <a:pt x="72" y="112"/>
                    <a:pt x="86" y="106"/>
                    <a:pt x="96" y="96"/>
                  </a:cubicBezTo>
                  <a:cubicBezTo>
                    <a:pt x="106" y="86"/>
                    <a:pt x="112" y="72"/>
                    <a:pt x="112" y="58"/>
                  </a:cubicBezTo>
                  <a:cubicBezTo>
                    <a:pt x="112" y="44"/>
                    <a:pt x="106" y="30"/>
                    <a:pt x="96" y="20"/>
                  </a:cubicBezTo>
                  <a:cubicBezTo>
                    <a:pt x="86" y="10"/>
                    <a:pt x="72" y="4"/>
                    <a:pt x="58" y="4"/>
                  </a:cubicBezTo>
                  <a:close/>
                  <a:moveTo>
                    <a:pt x="58" y="110"/>
                  </a:moveTo>
                  <a:cubicBezTo>
                    <a:pt x="29" y="110"/>
                    <a:pt x="6" y="87"/>
                    <a:pt x="6" y="58"/>
                  </a:cubicBezTo>
                  <a:cubicBezTo>
                    <a:pt x="6" y="30"/>
                    <a:pt x="29" y="6"/>
                    <a:pt x="58" y="6"/>
                  </a:cubicBezTo>
                  <a:cubicBezTo>
                    <a:pt x="86" y="6"/>
                    <a:pt x="110" y="30"/>
                    <a:pt x="110" y="58"/>
                  </a:cubicBezTo>
                  <a:cubicBezTo>
                    <a:pt x="110" y="87"/>
                    <a:pt x="86" y="110"/>
                    <a:pt x="58" y="110"/>
                  </a:cubicBezTo>
                  <a:close/>
                  <a:moveTo>
                    <a:pt x="58" y="11"/>
                  </a:moveTo>
                  <a:cubicBezTo>
                    <a:pt x="32" y="11"/>
                    <a:pt x="11" y="32"/>
                    <a:pt x="11" y="58"/>
                  </a:cubicBezTo>
                  <a:cubicBezTo>
                    <a:pt x="11" y="84"/>
                    <a:pt x="32" y="105"/>
                    <a:pt x="58" y="105"/>
                  </a:cubicBezTo>
                  <a:cubicBezTo>
                    <a:pt x="84" y="105"/>
                    <a:pt x="105" y="84"/>
                    <a:pt x="105" y="58"/>
                  </a:cubicBezTo>
                  <a:cubicBezTo>
                    <a:pt x="105" y="32"/>
                    <a:pt x="84" y="11"/>
                    <a:pt x="58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61" name="Freeform 46"/>
            <p:cNvSpPr>
              <a:spLocks/>
            </p:cNvSpPr>
            <p:nvPr userDrawn="1"/>
          </p:nvSpPr>
          <p:spPr bwMode="auto">
            <a:xfrm>
              <a:off x="5538788" y="1898650"/>
              <a:ext cx="46038" cy="57150"/>
            </a:xfrm>
            <a:custGeom>
              <a:avLst/>
              <a:gdLst>
                <a:gd name="T0" fmla="*/ 0 w 12"/>
                <a:gd name="T1" fmla="*/ 2 h 15"/>
                <a:gd name="T2" fmla="*/ 2 w 12"/>
                <a:gd name="T3" fmla="*/ 0 h 15"/>
                <a:gd name="T4" fmla="*/ 3 w 12"/>
                <a:gd name="T5" fmla="*/ 1 h 15"/>
                <a:gd name="T6" fmla="*/ 9 w 12"/>
                <a:gd name="T7" fmla="*/ 10 h 15"/>
                <a:gd name="T8" fmla="*/ 9 w 12"/>
                <a:gd name="T9" fmla="*/ 10 h 15"/>
                <a:gd name="T10" fmla="*/ 9 w 12"/>
                <a:gd name="T11" fmla="*/ 2 h 15"/>
                <a:gd name="T12" fmla="*/ 11 w 12"/>
                <a:gd name="T13" fmla="*/ 0 h 15"/>
                <a:gd name="T14" fmla="*/ 12 w 12"/>
                <a:gd name="T15" fmla="*/ 2 h 15"/>
                <a:gd name="T16" fmla="*/ 12 w 12"/>
                <a:gd name="T17" fmla="*/ 13 h 15"/>
                <a:gd name="T18" fmla="*/ 10 w 12"/>
                <a:gd name="T19" fmla="*/ 15 h 15"/>
                <a:gd name="T20" fmla="*/ 9 w 12"/>
                <a:gd name="T21" fmla="*/ 14 h 15"/>
                <a:gd name="T22" fmla="*/ 3 w 12"/>
                <a:gd name="T23" fmla="*/ 5 h 15"/>
                <a:gd name="T24" fmla="*/ 3 w 12"/>
                <a:gd name="T25" fmla="*/ 5 h 15"/>
                <a:gd name="T26" fmla="*/ 3 w 12"/>
                <a:gd name="T27" fmla="*/ 14 h 15"/>
                <a:gd name="T28" fmla="*/ 1 w 12"/>
                <a:gd name="T29" fmla="*/ 15 h 15"/>
                <a:gd name="T30" fmla="*/ 0 w 12"/>
                <a:gd name="T31" fmla="*/ 14 h 15"/>
                <a:gd name="T32" fmla="*/ 0 w 12"/>
                <a:gd name="T3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5">
                  <a:moveTo>
                    <a:pt x="0" y="2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5"/>
                    <a:pt x="10" y="15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2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62" name="Freeform 47"/>
            <p:cNvSpPr>
              <a:spLocks/>
            </p:cNvSpPr>
            <p:nvPr userDrawn="1"/>
          </p:nvSpPr>
          <p:spPr bwMode="auto">
            <a:xfrm>
              <a:off x="5676900" y="2025650"/>
              <a:ext cx="42863" cy="53975"/>
            </a:xfrm>
            <a:custGeom>
              <a:avLst/>
              <a:gdLst>
                <a:gd name="T0" fmla="*/ 0 w 11"/>
                <a:gd name="T1" fmla="*/ 2 h 14"/>
                <a:gd name="T2" fmla="*/ 2 w 11"/>
                <a:gd name="T3" fmla="*/ 0 h 14"/>
                <a:gd name="T4" fmla="*/ 10 w 11"/>
                <a:gd name="T5" fmla="*/ 0 h 14"/>
                <a:gd name="T6" fmla="*/ 11 w 11"/>
                <a:gd name="T7" fmla="*/ 1 h 14"/>
                <a:gd name="T8" fmla="*/ 10 w 11"/>
                <a:gd name="T9" fmla="*/ 2 h 14"/>
                <a:gd name="T10" fmla="*/ 3 w 11"/>
                <a:gd name="T11" fmla="*/ 2 h 14"/>
                <a:gd name="T12" fmla="*/ 3 w 11"/>
                <a:gd name="T13" fmla="*/ 5 h 14"/>
                <a:gd name="T14" fmla="*/ 9 w 11"/>
                <a:gd name="T15" fmla="*/ 5 h 14"/>
                <a:gd name="T16" fmla="*/ 10 w 11"/>
                <a:gd name="T17" fmla="*/ 7 h 14"/>
                <a:gd name="T18" fmla="*/ 9 w 11"/>
                <a:gd name="T19" fmla="*/ 8 h 14"/>
                <a:gd name="T20" fmla="*/ 3 w 11"/>
                <a:gd name="T21" fmla="*/ 8 h 14"/>
                <a:gd name="T22" fmla="*/ 3 w 11"/>
                <a:gd name="T23" fmla="*/ 11 h 14"/>
                <a:gd name="T24" fmla="*/ 10 w 11"/>
                <a:gd name="T25" fmla="*/ 11 h 14"/>
                <a:gd name="T26" fmla="*/ 11 w 11"/>
                <a:gd name="T27" fmla="*/ 13 h 14"/>
                <a:gd name="T28" fmla="*/ 10 w 11"/>
                <a:gd name="T29" fmla="*/ 14 h 14"/>
                <a:gd name="T30" fmla="*/ 2 w 11"/>
                <a:gd name="T31" fmla="*/ 14 h 14"/>
                <a:gd name="T32" fmla="*/ 0 w 11"/>
                <a:gd name="T33" fmla="*/ 12 h 14"/>
                <a:gd name="T34" fmla="*/ 0 w 11"/>
                <a:gd name="T3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0" y="2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2"/>
                    <a:pt x="11" y="13"/>
                  </a:cubicBezTo>
                  <a:cubicBezTo>
                    <a:pt x="11" y="14"/>
                    <a:pt x="11" y="14"/>
                    <a:pt x="1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4"/>
                    <a:pt x="0" y="1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63" name="Freeform 48"/>
            <p:cNvSpPr>
              <a:spLocks/>
            </p:cNvSpPr>
            <p:nvPr userDrawn="1"/>
          </p:nvSpPr>
          <p:spPr bwMode="auto">
            <a:xfrm>
              <a:off x="5538788" y="2152650"/>
              <a:ext cx="46038" cy="58738"/>
            </a:xfrm>
            <a:custGeom>
              <a:avLst/>
              <a:gdLst>
                <a:gd name="T0" fmla="*/ 8 w 12"/>
                <a:gd name="T1" fmla="*/ 7 h 15"/>
                <a:gd name="T2" fmla="*/ 12 w 12"/>
                <a:gd name="T3" fmla="*/ 11 h 15"/>
                <a:gd name="T4" fmla="*/ 6 w 12"/>
                <a:gd name="T5" fmla="*/ 15 h 15"/>
                <a:gd name="T6" fmla="*/ 0 w 12"/>
                <a:gd name="T7" fmla="*/ 12 h 15"/>
                <a:gd name="T8" fmla="*/ 1 w 12"/>
                <a:gd name="T9" fmla="*/ 10 h 15"/>
                <a:gd name="T10" fmla="*/ 6 w 12"/>
                <a:gd name="T11" fmla="*/ 13 h 15"/>
                <a:gd name="T12" fmla="*/ 9 w 12"/>
                <a:gd name="T13" fmla="*/ 11 h 15"/>
                <a:gd name="T14" fmla="*/ 7 w 12"/>
                <a:gd name="T15" fmla="*/ 10 h 15"/>
                <a:gd name="T16" fmla="*/ 4 w 12"/>
                <a:gd name="T17" fmla="*/ 9 h 15"/>
                <a:gd name="T18" fmla="*/ 0 w 12"/>
                <a:gd name="T19" fmla="*/ 5 h 15"/>
                <a:gd name="T20" fmla="*/ 6 w 12"/>
                <a:gd name="T21" fmla="*/ 0 h 15"/>
                <a:gd name="T22" fmla="*/ 11 w 12"/>
                <a:gd name="T23" fmla="*/ 4 h 15"/>
                <a:gd name="T24" fmla="*/ 10 w 12"/>
                <a:gd name="T25" fmla="*/ 5 h 15"/>
                <a:gd name="T26" fmla="*/ 6 w 12"/>
                <a:gd name="T27" fmla="*/ 3 h 15"/>
                <a:gd name="T28" fmla="*/ 3 w 12"/>
                <a:gd name="T29" fmla="*/ 5 h 15"/>
                <a:gd name="T30" fmla="*/ 5 w 12"/>
                <a:gd name="T31" fmla="*/ 6 h 15"/>
                <a:gd name="T32" fmla="*/ 8 w 12"/>
                <a:gd name="T3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5">
                  <a:moveTo>
                    <a:pt x="8" y="7"/>
                  </a:moveTo>
                  <a:cubicBezTo>
                    <a:pt x="11" y="7"/>
                    <a:pt x="12" y="9"/>
                    <a:pt x="12" y="11"/>
                  </a:cubicBezTo>
                  <a:cubicBezTo>
                    <a:pt x="12" y="13"/>
                    <a:pt x="10" y="15"/>
                    <a:pt x="6" y="15"/>
                  </a:cubicBezTo>
                  <a:cubicBezTo>
                    <a:pt x="2" y="15"/>
                    <a:pt x="0" y="13"/>
                    <a:pt x="0" y="12"/>
                  </a:cubicBezTo>
                  <a:cubicBezTo>
                    <a:pt x="0" y="11"/>
                    <a:pt x="1" y="10"/>
                    <a:pt x="1" y="10"/>
                  </a:cubicBezTo>
                  <a:cubicBezTo>
                    <a:pt x="3" y="10"/>
                    <a:pt x="3" y="13"/>
                    <a:pt x="6" y="13"/>
                  </a:cubicBezTo>
                  <a:cubicBezTo>
                    <a:pt x="8" y="13"/>
                    <a:pt x="9" y="12"/>
                    <a:pt x="9" y="11"/>
                  </a:cubicBezTo>
                  <a:cubicBezTo>
                    <a:pt x="9" y="11"/>
                    <a:pt x="8" y="10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8"/>
                    <a:pt x="0" y="6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" y="0"/>
                    <a:pt x="11" y="2"/>
                    <a:pt x="11" y="4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5"/>
                    <a:pt x="9" y="3"/>
                    <a:pt x="6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3" y="6"/>
                    <a:pt x="4" y="6"/>
                    <a:pt x="5" y="6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5407025" y="2020888"/>
              <a:ext cx="53975" cy="58738"/>
            </a:xfrm>
            <a:custGeom>
              <a:avLst/>
              <a:gdLst>
                <a:gd name="T0" fmla="*/ 7 w 14"/>
                <a:gd name="T1" fmla="*/ 0 h 15"/>
                <a:gd name="T2" fmla="*/ 14 w 14"/>
                <a:gd name="T3" fmla="*/ 8 h 15"/>
                <a:gd name="T4" fmla="*/ 7 w 14"/>
                <a:gd name="T5" fmla="*/ 15 h 15"/>
                <a:gd name="T6" fmla="*/ 0 w 14"/>
                <a:gd name="T7" fmla="*/ 8 h 15"/>
                <a:gd name="T8" fmla="*/ 7 w 14"/>
                <a:gd name="T9" fmla="*/ 0 h 15"/>
                <a:gd name="T10" fmla="*/ 7 w 14"/>
                <a:gd name="T11" fmla="*/ 13 h 15"/>
                <a:gd name="T12" fmla="*/ 11 w 14"/>
                <a:gd name="T13" fmla="*/ 8 h 15"/>
                <a:gd name="T14" fmla="*/ 7 w 14"/>
                <a:gd name="T15" fmla="*/ 3 h 15"/>
                <a:gd name="T16" fmla="*/ 3 w 14"/>
                <a:gd name="T17" fmla="*/ 8 h 15"/>
                <a:gd name="T18" fmla="*/ 7 w 14"/>
                <a:gd name="T1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cubicBezTo>
                    <a:pt x="12" y="0"/>
                    <a:pt x="14" y="3"/>
                    <a:pt x="14" y="8"/>
                  </a:cubicBezTo>
                  <a:cubicBezTo>
                    <a:pt x="14" y="12"/>
                    <a:pt x="12" y="15"/>
                    <a:pt x="7" y="15"/>
                  </a:cubicBezTo>
                  <a:cubicBezTo>
                    <a:pt x="2" y="15"/>
                    <a:pt x="0" y="12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lose/>
                  <a:moveTo>
                    <a:pt x="7" y="13"/>
                  </a:moveTo>
                  <a:cubicBezTo>
                    <a:pt x="10" y="13"/>
                    <a:pt x="11" y="10"/>
                    <a:pt x="11" y="8"/>
                  </a:cubicBezTo>
                  <a:cubicBezTo>
                    <a:pt x="11" y="5"/>
                    <a:pt x="10" y="3"/>
                    <a:pt x="7" y="3"/>
                  </a:cubicBezTo>
                  <a:cubicBezTo>
                    <a:pt x="5" y="3"/>
                    <a:pt x="3" y="5"/>
                    <a:pt x="3" y="8"/>
                  </a:cubicBezTo>
                  <a:cubicBezTo>
                    <a:pt x="3" y="10"/>
                    <a:pt x="4" y="13"/>
                    <a:pt x="7" y="1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65" name="Rectangle 50"/>
            <p:cNvSpPr>
              <a:spLocks noChangeArrowheads="1"/>
            </p:cNvSpPr>
            <p:nvPr userDrawn="1"/>
          </p:nvSpPr>
          <p:spPr bwMode="auto">
            <a:xfrm>
              <a:off x="5384800" y="2052638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66" name="Freeform 51"/>
            <p:cNvSpPr>
              <a:spLocks/>
            </p:cNvSpPr>
            <p:nvPr userDrawn="1"/>
          </p:nvSpPr>
          <p:spPr bwMode="auto">
            <a:xfrm>
              <a:off x="5434013" y="2168525"/>
              <a:ext cx="15875" cy="15875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8 w 10"/>
                <a:gd name="T5" fmla="*/ 0 h 10"/>
                <a:gd name="T6" fmla="*/ 10 w 10"/>
                <a:gd name="T7" fmla="*/ 2 h 10"/>
                <a:gd name="T8" fmla="*/ 3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0" y="2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67" name="Rectangle 52"/>
            <p:cNvSpPr>
              <a:spLocks noChangeArrowheads="1"/>
            </p:cNvSpPr>
            <p:nvPr userDrawn="1"/>
          </p:nvSpPr>
          <p:spPr bwMode="auto">
            <a:xfrm>
              <a:off x="5557838" y="2219325"/>
              <a:ext cx="3175" cy="142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68" name="Freeform 53"/>
            <p:cNvSpPr>
              <a:spLocks/>
            </p:cNvSpPr>
            <p:nvPr userDrawn="1"/>
          </p:nvSpPr>
          <p:spPr bwMode="auto">
            <a:xfrm>
              <a:off x="5673725" y="2168525"/>
              <a:ext cx="15875" cy="15875"/>
            </a:xfrm>
            <a:custGeom>
              <a:avLst/>
              <a:gdLst>
                <a:gd name="T0" fmla="*/ 7 w 10"/>
                <a:gd name="T1" fmla="*/ 10 h 10"/>
                <a:gd name="T2" fmla="*/ 0 w 10"/>
                <a:gd name="T3" fmla="*/ 2 h 10"/>
                <a:gd name="T4" fmla="*/ 2 w 10"/>
                <a:gd name="T5" fmla="*/ 0 h 10"/>
                <a:gd name="T6" fmla="*/ 10 w 10"/>
                <a:gd name="T7" fmla="*/ 7 h 10"/>
                <a:gd name="T8" fmla="*/ 7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7" y="1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10" y="7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69" name="Rectangle 54"/>
            <p:cNvSpPr>
              <a:spLocks noChangeArrowheads="1"/>
            </p:cNvSpPr>
            <p:nvPr userDrawn="1"/>
          </p:nvSpPr>
          <p:spPr bwMode="auto">
            <a:xfrm>
              <a:off x="5724525" y="2052638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70" name="Freeform 55"/>
            <p:cNvSpPr>
              <a:spLocks/>
            </p:cNvSpPr>
            <p:nvPr userDrawn="1"/>
          </p:nvSpPr>
          <p:spPr bwMode="auto">
            <a:xfrm>
              <a:off x="5673725" y="1928813"/>
              <a:ext cx="15875" cy="11113"/>
            </a:xfrm>
            <a:custGeom>
              <a:avLst/>
              <a:gdLst>
                <a:gd name="T0" fmla="*/ 2 w 10"/>
                <a:gd name="T1" fmla="*/ 7 h 7"/>
                <a:gd name="T2" fmla="*/ 0 w 10"/>
                <a:gd name="T3" fmla="*/ 7 h 7"/>
                <a:gd name="T4" fmla="*/ 7 w 10"/>
                <a:gd name="T5" fmla="*/ 0 h 7"/>
                <a:gd name="T6" fmla="*/ 10 w 10"/>
                <a:gd name="T7" fmla="*/ 3 h 7"/>
                <a:gd name="T8" fmla="*/ 2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7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0" y="3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71" name="Rectangle 56"/>
            <p:cNvSpPr>
              <a:spLocks noChangeArrowheads="1"/>
            </p:cNvSpPr>
            <p:nvPr userDrawn="1"/>
          </p:nvSpPr>
          <p:spPr bwMode="auto">
            <a:xfrm>
              <a:off x="5557838" y="1878013"/>
              <a:ext cx="3175" cy="158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72" name="Freeform 57"/>
            <p:cNvSpPr>
              <a:spLocks/>
            </p:cNvSpPr>
            <p:nvPr userDrawn="1"/>
          </p:nvSpPr>
          <p:spPr bwMode="auto">
            <a:xfrm>
              <a:off x="5434013" y="1928813"/>
              <a:ext cx="15875" cy="11113"/>
            </a:xfrm>
            <a:custGeom>
              <a:avLst/>
              <a:gdLst>
                <a:gd name="T0" fmla="*/ 8 w 10"/>
                <a:gd name="T1" fmla="*/ 7 h 7"/>
                <a:gd name="T2" fmla="*/ 0 w 10"/>
                <a:gd name="T3" fmla="*/ 3 h 7"/>
                <a:gd name="T4" fmla="*/ 3 w 10"/>
                <a:gd name="T5" fmla="*/ 0 h 7"/>
                <a:gd name="T6" fmla="*/ 10 w 10"/>
                <a:gd name="T7" fmla="*/ 7 h 7"/>
                <a:gd name="T8" fmla="*/ 8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8" y="7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73" name="Freeform 58"/>
            <p:cNvSpPr>
              <a:spLocks noEditPoints="1"/>
            </p:cNvSpPr>
            <p:nvPr userDrawn="1"/>
          </p:nvSpPr>
          <p:spPr bwMode="auto">
            <a:xfrm>
              <a:off x="5541963" y="2041525"/>
              <a:ext cx="34925" cy="30163"/>
            </a:xfrm>
            <a:custGeom>
              <a:avLst/>
              <a:gdLst>
                <a:gd name="T0" fmla="*/ 5 w 9"/>
                <a:gd name="T1" fmla="*/ 0 h 8"/>
                <a:gd name="T2" fmla="*/ 2 w 9"/>
                <a:gd name="T3" fmla="*/ 1 h 8"/>
                <a:gd name="T4" fmla="*/ 2 w 9"/>
                <a:gd name="T5" fmla="*/ 7 h 8"/>
                <a:gd name="T6" fmla="*/ 5 w 9"/>
                <a:gd name="T7" fmla="*/ 8 h 8"/>
                <a:gd name="T8" fmla="*/ 8 w 9"/>
                <a:gd name="T9" fmla="*/ 7 h 8"/>
                <a:gd name="T10" fmla="*/ 8 w 9"/>
                <a:gd name="T11" fmla="*/ 1 h 8"/>
                <a:gd name="T12" fmla="*/ 5 w 9"/>
                <a:gd name="T13" fmla="*/ 0 h 8"/>
                <a:gd name="T14" fmla="*/ 7 w 9"/>
                <a:gd name="T15" fmla="*/ 6 h 8"/>
                <a:gd name="T16" fmla="*/ 3 w 9"/>
                <a:gd name="T17" fmla="*/ 6 h 8"/>
                <a:gd name="T18" fmla="*/ 3 w 9"/>
                <a:gd name="T19" fmla="*/ 2 h 8"/>
                <a:gd name="T20" fmla="*/ 7 w 9"/>
                <a:gd name="T21" fmla="*/ 2 h 8"/>
                <a:gd name="T22" fmla="*/ 7 w 9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3" y="8"/>
                    <a:pt x="4" y="8"/>
                    <a:pt x="5" y="8"/>
                  </a:cubicBezTo>
                  <a:cubicBezTo>
                    <a:pt x="6" y="8"/>
                    <a:pt x="7" y="8"/>
                    <a:pt x="8" y="7"/>
                  </a:cubicBezTo>
                  <a:cubicBezTo>
                    <a:pt x="9" y="5"/>
                    <a:pt x="9" y="3"/>
                    <a:pt x="8" y="1"/>
                  </a:cubicBezTo>
                  <a:cubicBezTo>
                    <a:pt x="7" y="0"/>
                    <a:pt x="6" y="0"/>
                    <a:pt x="5" y="0"/>
                  </a:cubicBezTo>
                  <a:close/>
                  <a:moveTo>
                    <a:pt x="7" y="6"/>
                  </a:moveTo>
                  <a:cubicBezTo>
                    <a:pt x="6" y="7"/>
                    <a:pt x="4" y="7"/>
                    <a:pt x="3" y="6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4" y="1"/>
                    <a:pt x="6" y="1"/>
                    <a:pt x="7" y="2"/>
                  </a:cubicBezTo>
                  <a:cubicBezTo>
                    <a:pt x="8" y="3"/>
                    <a:pt x="8" y="5"/>
                    <a:pt x="7" y="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74" name="Freeform 59"/>
            <p:cNvSpPr>
              <a:spLocks noEditPoints="1"/>
            </p:cNvSpPr>
            <p:nvPr userDrawn="1"/>
          </p:nvSpPr>
          <p:spPr bwMode="auto">
            <a:xfrm>
              <a:off x="5468938" y="1963738"/>
              <a:ext cx="185738" cy="185738"/>
            </a:xfrm>
            <a:custGeom>
              <a:avLst/>
              <a:gdLst>
                <a:gd name="T0" fmla="*/ 17 w 48"/>
                <a:gd name="T1" fmla="*/ 17 h 48"/>
                <a:gd name="T2" fmla="*/ 17 w 48"/>
                <a:gd name="T3" fmla="*/ 17 h 48"/>
                <a:gd name="T4" fmla="*/ 0 w 48"/>
                <a:gd name="T5" fmla="*/ 48 h 48"/>
                <a:gd name="T6" fmla="*/ 31 w 48"/>
                <a:gd name="T7" fmla="*/ 31 h 48"/>
                <a:gd name="T8" fmla="*/ 31 w 48"/>
                <a:gd name="T9" fmla="*/ 31 h 48"/>
                <a:gd name="T10" fmla="*/ 48 w 48"/>
                <a:gd name="T11" fmla="*/ 0 h 48"/>
                <a:gd name="T12" fmla="*/ 17 w 48"/>
                <a:gd name="T13" fmla="*/ 17 h 48"/>
                <a:gd name="T14" fmla="*/ 28 w 48"/>
                <a:gd name="T15" fmla="*/ 28 h 48"/>
                <a:gd name="T16" fmla="*/ 24 w 48"/>
                <a:gd name="T17" fmla="*/ 29 h 48"/>
                <a:gd name="T18" fmla="*/ 20 w 48"/>
                <a:gd name="T19" fmla="*/ 28 h 48"/>
                <a:gd name="T20" fmla="*/ 20 w 48"/>
                <a:gd name="T21" fmla="*/ 20 h 48"/>
                <a:gd name="T22" fmla="*/ 24 w 48"/>
                <a:gd name="T23" fmla="*/ 19 h 48"/>
                <a:gd name="T24" fmla="*/ 28 w 48"/>
                <a:gd name="T25" fmla="*/ 20 h 48"/>
                <a:gd name="T26" fmla="*/ 28 w 48"/>
                <a:gd name="T27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17" y="17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17" y="17"/>
                  </a:lnTo>
                  <a:close/>
                  <a:moveTo>
                    <a:pt x="28" y="28"/>
                  </a:moveTo>
                  <a:cubicBezTo>
                    <a:pt x="27" y="29"/>
                    <a:pt x="25" y="29"/>
                    <a:pt x="24" y="29"/>
                  </a:cubicBezTo>
                  <a:cubicBezTo>
                    <a:pt x="23" y="29"/>
                    <a:pt x="21" y="29"/>
                    <a:pt x="20" y="28"/>
                  </a:cubicBezTo>
                  <a:cubicBezTo>
                    <a:pt x="18" y="26"/>
                    <a:pt x="18" y="22"/>
                    <a:pt x="20" y="20"/>
                  </a:cubicBezTo>
                  <a:cubicBezTo>
                    <a:pt x="21" y="19"/>
                    <a:pt x="23" y="19"/>
                    <a:pt x="24" y="19"/>
                  </a:cubicBezTo>
                  <a:cubicBezTo>
                    <a:pt x="25" y="19"/>
                    <a:pt x="27" y="19"/>
                    <a:pt x="28" y="20"/>
                  </a:cubicBezTo>
                  <a:cubicBezTo>
                    <a:pt x="30" y="22"/>
                    <a:pt x="30" y="26"/>
                    <a:pt x="28" y="2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sp>
        <p:nvSpPr>
          <p:cNvPr id="75" name="Freeform 60"/>
          <p:cNvSpPr>
            <a:spLocks noEditPoints="1"/>
          </p:cNvSpPr>
          <p:nvPr userDrawn="1"/>
        </p:nvSpPr>
        <p:spPr bwMode="auto">
          <a:xfrm>
            <a:off x="7493000" y="966788"/>
            <a:ext cx="287867" cy="215900"/>
          </a:xfrm>
          <a:custGeom>
            <a:avLst/>
            <a:gdLst>
              <a:gd name="T0" fmla="*/ 47 w 56"/>
              <a:gd name="T1" fmla="*/ 16 h 56"/>
              <a:gd name="T2" fmla="*/ 33 w 56"/>
              <a:gd name="T3" fmla="*/ 6 h 56"/>
              <a:gd name="T4" fmla="*/ 15 w 56"/>
              <a:gd name="T5" fmla="*/ 9 h 56"/>
              <a:gd name="T6" fmla="*/ 5 w 56"/>
              <a:gd name="T7" fmla="*/ 23 h 56"/>
              <a:gd name="T8" fmla="*/ 8 w 56"/>
              <a:gd name="T9" fmla="*/ 40 h 56"/>
              <a:gd name="T10" fmla="*/ 23 w 56"/>
              <a:gd name="T11" fmla="*/ 50 h 56"/>
              <a:gd name="T12" fmla="*/ 40 w 56"/>
              <a:gd name="T13" fmla="*/ 47 h 56"/>
              <a:gd name="T14" fmla="*/ 50 w 56"/>
              <a:gd name="T15" fmla="*/ 33 h 56"/>
              <a:gd name="T16" fmla="*/ 42 w 56"/>
              <a:gd name="T17" fmla="*/ 36 h 56"/>
              <a:gd name="T18" fmla="*/ 41 w 56"/>
              <a:gd name="T19" fmla="*/ 38 h 56"/>
              <a:gd name="T20" fmla="*/ 38 w 56"/>
              <a:gd name="T21" fmla="*/ 40 h 56"/>
              <a:gd name="T22" fmla="*/ 36 w 56"/>
              <a:gd name="T23" fmla="*/ 42 h 56"/>
              <a:gd name="T24" fmla="*/ 35 w 56"/>
              <a:gd name="T25" fmla="*/ 42 h 56"/>
              <a:gd name="T26" fmla="*/ 32 w 56"/>
              <a:gd name="T27" fmla="*/ 44 h 56"/>
              <a:gd name="T28" fmla="*/ 30 w 56"/>
              <a:gd name="T29" fmla="*/ 44 h 56"/>
              <a:gd name="T30" fmla="*/ 29 w 56"/>
              <a:gd name="T31" fmla="*/ 44 h 56"/>
              <a:gd name="T32" fmla="*/ 27 w 56"/>
              <a:gd name="T33" fmla="*/ 44 h 56"/>
              <a:gd name="T34" fmla="*/ 25 w 56"/>
              <a:gd name="T35" fmla="*/ 44 h 56"/>
              <a:gd name="T36" fmla="*/ 23 w 56"/>
              <a:gd name="T37" fmla="*/ 44 h 56"/>
              <a:gd name="T38" fmla="*/ 20 w 56"/>
              <a:gd name="T39" fmla="*/ 42 h 56"/>
              <a:gd name="T40" fmla="*/ 19 w 56"/>
              <a:gd name="T41" fmla="*/ 42 h 56"/>
              <a:gd name="T42" fmla="*/ 17 w 56"/>
              <a:gd name="T43" fmla="*/ 40 h 56"/>
              <a:gd name="T44" fmla="*/ 15 w 56"/>
              <a:gd name="T45" fmla="*/ 38 h 56"/>
              <a:gd name="T46" fmla="*/ 13 w 56"/>
              <a:gd name="T47" fmla="*/ 36 h 56"/>
              <a:gd name="T48" fmla="*/ 12 w 56"/>
              <a:gd name="T49" fmla="*/ 31 h 56"/>
              <a:gd name="T50" fmla="*/ 11 w 56"/>
              <a:gd name="T51" fmla="*/ 30 h 56"/>
              <a:gd name="T52" fmla="*/ 11 w 56"/>
              <a:gd name="T53" fmla="*/ 28 h 56"/>
              <a:gd name="T54" fmla="*/ 11 w 56"/>
              <a:gd name="T55" fmla="*/ 26 h 56"/>
              <a:gd name="T56" fmla="*/ 12 w 56"/>
              <a:gd name="T57" fmla="*/ 24 h 56"/>
              <a:gd name="T58" fmla="*/ 12 w 56"/>
              <a:gd name="T59" fmla="*/ 23 h 56"/>
              <a:gd name="T60" fmla="*/ 13 w 56"/>
              <a:gd name="T61" fmla="*/ 20 h 56"/>
              <a:gd name="T62" fmla="*/ 15 w 56"/>
              <a:gd name="T63" fmla="*/ 18 h 56"/>
              <a:gd name="T64" fmla="*/ 17 w 56"/>
              <a:gd name="T65" fmla="*/ 15 h 56"/>
              <a:gd name="T66" fmla="*/ 19 w 56"/>
              <a:gd name="T67" fmla="*/ 14 h 56"/>
              <a:gd name="T68" fmla="*/ 20 w 56"/>
              <a:gd name="T69" fmla="*/ 13 h 56"/>
              <a:gd name="T70" fmla="*/ 23 w 56"/>
              <a:gd name="T71" fmla="*/ 12 h 56"/>
              <a:gd name="T72" fmla="*/ 24 w 56"/>
              <a:gd name="T73" fmla="*/ 12 h 56"/>
              <a:gd name="T74" fmla="*/ 26 w 56"/>
              <a:gd name="T75" fmla="*/ 12 h 56"/>
              <a:gd name="T76" fmla="*/ 28 w 56"/>
              <a:gd name="T77" fmla="*/ 11 h 56"/>
              <a:gd name="T78" fmla="*/ 30 w 56"/>
              <a:gd name="T79" fmla="*/ 12 h 56"/>
              <a:gd name="T80" fmla="*/ 32 w 56"/>
              <a:gd name="T81" fmla="*/ 12 h 56"/>
              <a:gd name="T82" fmla="*/ 33 w 56"/>
              <a:gd name="T83" fmla="*/ 12 h 56"/>
              <a:gd name="T84" fmla="*/ 36 w 56"/>
              <a:gd name="T85" fmla="*/ 14 h 56"/>
              <a:gd name="T86" fmla="*/ 38 w 56"/>
              <a:gd name="T87" fmla="*/ 15 h 56"/>
              <a:gd name="T88" fmla="*/ 40 w 56"/>
              <a:gd name="T89" fmla="*/ 17 h 56"/>
              <a:gd name="T90" fmla="*/ 42 w 56"/>
              <a:gd name="T91" fmla="*/ 19 h 56"/>
              <a:gd name="T92" fmla="*/ 43 w 56"/>
              <a:gd name="T93" fmla="*/ 23 h 56"/>
              <a:gd name="T94" fmla="*/ 44 w 56"/>
              <a:gd name="T95" fmla="*/ 24 h 56"/>
              <a:gd name="T96" fmla="*/ 44 w 56"/>
              <a:gd name="T97" fmla="*/ 25 h 56"/>
              <a:gd name="T98" fmla="*/ 44 w 56"/>
              <a:gd name="T99" fmla="*/ 27 h 56"/>
              <a:gd name="T100" fmla="*/ 44 w 56"/>
              <a:gd name="T101" fmla="*/ 29 h 56"/>
              <a:gd name="T102" fmla="*/ 44 w 56"/>
              <a:gd name="T103" fmla="*/ 31 h 56"/>
              <a:gd name="T104" fmla="*/ 42 w 56"/>
              <a:gd name="T105" fmla="*/ 3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6" h="56">
                <a:moveTo>
                  <a:pt x="56" y="33"/>
                </a:moveTo>
                <a:cubicBezTo>
                  <a:pt x="56" y="23"/>
                  <a:pt x="56" y="23"/>
                  <a:pt x="56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49" y="20"/>
                  <a:pt x="48" y="18"/>
                  <a:pt x="47" y="16"/>
                </a:cubicBezTo>
                <a:cubicBezTo>
                  <a:pt x="51" y="12"/>
                  <a:pt x="51" y="12"/>
                  <a:pt x="51" y="12"/>
                </a:cubicBezTo>
                <a:cubicBezTo>
                  <a:pt x="44" y="5"/>
                  <a:pt x="44" y="5"/>
                  <a:pt x="44" y="5"/>
                </a:cubicBezTo>
                <a:cubicBezTo>
                  <a:pt x="40" y="9"/>
                  <a:pt x="40" y="9"/>
                  <a:pt x="40" y="9"/>
                </a:cubicBezTo>
                <a:cubicBezTo>
                  <a:pt x="38" y="7"/>
                  <a:pt x="35" y="6"/>
                  <a:pt x="33" y="6"/>
                </a:cubicBezTo>
                <a:cubicBezTo>
                  <a:pt x="33" y="0"/>
                  <a:pt x="33" y="0"/>
                  <a:pt x="3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6"/>
                  <a:pt x="23" y="6"/>
                  <a:pt x="23" y="6"/>
                </a:cubicBezTo>
                <a:cubicBezTo>
                  <a:pt x="20" y="6"/>
                  <a:pt x="18" y="7"/>
                  <a:pt x="15" y="9"/>
                </a:cubicBezTo>
                <a:cubicBezTo>
                  <a:pt x="11" y="5"/>
                  <a:pt x="11" y="5"/>
                  <a:pt x="11" y="5"/>
                </a:cubicBezTo>
                <a:cubicBezTo>
                  <a:pt x="4" y="12"/>
                  <a:pt x="4" y="12"/>
                  <a:pt x="4" y="12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33"/>
                  <a:pt x="0" y="33"/>
                  <a:pt x="0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6" y="36"/>
                  <a:pt x="7" y="38"/>
                  <a:pt x="8" y="40"/>
                </a:cubicBezTo>
                <a:cubicBezTo>
                  <a:pt x="4" y="44"/>
                  <a:pt x="4" y="44"/>
                  <a:pt x="4" y="44"/>
                </a:cubicBezTo>
                <a:cubicBezTo>
                  <a:pt x="11" y="51"/>
                  <a:pt x="11" y="51"/>
                  <a:pt x="11" y="51"/>
                </a:cubicBezTo>
                <a:cubicBezTo>
                  <a:pt x="15" y="47"/>
                  <a:pt x="15" y="47"/>
                  <a:pt x="15" y="47"/>
                </a:cubicBezTo>
                <a:cubicBezTo>
                  <a:pt x="18" y="49"/>
                  <a:pt x="20" y="50"/>
                  <a:pt x="23" y="50"/>
                </a:cubicBezTo>
                <a:cubicBezTo>
                  <a:pt x="23" y="56"/>
                  <a:pt x="23" y="56"/>
                  <a:pt x="2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0"/>
                  <a:pt x="33" y="50"/>
                  <a:pt x="33" y="50"/>
                </a:cubicBezTo>
                <a:cubicBezTo>
                  <a:pt x="35" y="50"/>
                  <a:pt x="38" y="49"/>
                  <a:pt x="40" y="47"/>
                </a:cubicBezTo>
                <a:cubicBezTo>
                  <a:pt x="44" y="51"/>
                  <a:pt x="44" y="51"/>
                  <a:pt x="44" y="51"/>
                </a:cubicBezTo>
                <a:cubicBezTo>
                  <a:pt x="51" y="44"/>
                  <a:pt x="51" y="44"/>
                  <a:pt x="51" y="44"/>
                </a:cubicBezTo>
                <a:cubicBezTo>
                  <a:pt x="47" y="40"/>
                  <a:pt x="47" y="40"/>
                  <a:pt x="47" y="40"/>
                </a:cubicBezTo>
                <a:cubicBezTo>
                  <a:pt x="48" y="38"/>
                  <a:pt x="49" y="36"/>
                  <a:pt x="50" y="33"/>
                </a:cubicBezTo>
                <a:lnTo>
                  <a:pt x="56" y="33"/>
                </a:lnTo>
                <a:close/>
                <a:moveTo>
                  <a:pt x="42" y="36"/>
                </a:move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2" y="36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1" y="37"/>
                  <a:pt x="41" y="38"/>
                  <a:pt x="41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40" y="38"/>
                  <a:pt x="40" y="38"/>
                  <a:pt x="40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0" y="39"/>
                  <a:pt x="39" y="40"/>
                  <a:pt x="38" y="40"/>
                </a:cubicBezTo>
                <a:cubicBezTo>
                  <a:pt x="38" y="40"/>
                  <a:pt x="38" y="40"/>
                  <a:pt x="38" y="40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7" y="41"/>
                  <a:pt x="37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4" y="43"/>
                  <a:pt x="34" y="43"/>
                  <a:pt x="33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2" y="43"/>
                  <a:pt x="21" y="43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8" y="42"/>
                  <a:pt x="18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6" y="40"/>
                  <a:pt x="16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4" y="38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6"/>
                  <a:pt x="14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4"/>
                  <a:pt x="12" y="33"/>
                  <a:pt x="12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2"/>
                  <a:pt x="12" y="32"/>
                  <a:pt x="12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1" y="31"/>
                  <a:pt x="11" y="31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7"/>
                  <a:pt x="11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1" y="27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2" y="25"/>
                </a:cubicBezTo>
                <a:cubicBezTo>
                  <a:pt x="12" y="25"/>
                  <a:pt x="12" y="25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2"/>
                  <a:pt x="13" y="21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8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6" y="17"/>
                  <a:pt x="16" y="16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20" y="14"/>
                  <a:pt x="20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1" y="13"/>
                  <a:pt x="22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1"/>
                  <a:pt x="26" y="11"/>
                  <a:pt x="2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7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1"/>
                  <a:pt x="29" y="11"/>
                  <a:pt x="29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2"/>
                  <a:pt x="32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4" y="12"/>
                  <a:pt x="34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3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4"/>
                  <a:pt x="37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6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1" y="18"/>
                </a:cubicBezTo>
                <a:cubicBezTo>
                  <a:pt x="41" y="18"/>
                  <a:pt x="41" y="18"/>
                  <a:pt x="41" y="18"/>
                </a:cubicBezTo>
                <a:cubicBezTo>
                  <a:pt x="41" y="18"/>
                  <a:pt x="41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9"/>
                  <a:pt x="42" y="19"/>
                  <a:pt x="42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3" y="21"/>
                  <a:pt x="43" y="22"/>
                  <a:pt x="43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43" y="23"/>
                  <a:pt x="44" y="23"/>
                  <a:pt x="44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27"/>
                  <a:pt x="44" y="28"/>
                  <a:pt x="44" y="28"/>
                </a:cubicBezTo>
                <a:cubicBezTo>
                  <a:pt x="44" y="28"/>
                  <a:pt x="44" y="28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3" y="33"/>
                  <a:pt x="43" y="34"/>
                  <a:pt x="42" y="3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76" name="Freeform 61"/>
          <p:cNvSpPr>
            <a:spLocks noEditPoints="1"/>
          </p:cNvSpPr>
          <p:nvPr userDrawn="1"/>
        </p:nvSpPr>
        <p:spPr bwMode="auto">
          <a:xfrm>
            <a:off x="7353301" y="1319213"/>
            <a:ext cx="402167" cy="382588"/>
          </a:xfrm>
          <a:custGeom>
            <a:avLst/>
            <a:gdLst>
              <a:gd name="T0" fmla="*/ 5 w 78"/>
              <a:gd name="T1" fmla="*/ 58 h 99"/>
              <a:gd name="T2" fmla="*/ 5 w 78"/>
              <a:gd name="T3" fmla="*/ 40 h 99"/>
              <a:gd name="T4" fmla="*/ 23 w 78"/>
              <a:gd name="T5" fmla="*/ 40 h 99"/>
              <a:gd name="T6" fmla="*/ 23 w 78"/>
              <a:gd name="T7" fmla="*/ 58 h 99"/>
              <a:gd name="T8" fmla="*/ 5 w 78"/>
              <a:gd name="T9" fmla="*/ 58 h 99"/>
              <a:gd name="T10" fmla="*/ 27 w 78"/>
              <a:gd name="T11" fmla="*/ 80 h 99"/>
              <a:gd name="T12" fmla="*/ 27 w 78"/>
              <a:gd name="T13" fmla="*/ 71 h 99"/>
              <a:gd name="T14" fmla="*/ 27 w 78"/>
              <a:gd name="T15" fmla="*/ 26 h 99"/>
              <a:gd name="T16" fmla="*/ 27 w 78"/>
              <a:gd name="T17" fmla="*/ 18 h 99"/>
              <a:gd name="T18" fmla="*/ 36 w 78"/>
              <a:gd name="T19" fmla="*/ 18 h 99"/>
              <a:gd name="T20" fmla="*/ 35 w 78"/>
              <a:gd name="T21" fmla="*/ 80 h 99"/>
              <a:gd name="T22" fmla="*/ 27 w 78"/>
              <a:gd name="T23" fmla="*/ 80 h 99"/>
              <a:gd name="T24" fmla="*/ 43 w 78"/>
              <a:gd name="T25" fmla="*/ 96 h 99"/>
              <a:gd name="T26" fmla="*/ 43 w 78"/>
              <a:gd name="T27" fmla="*/ 88 h 99"/>
              <a:gd name="T28" fmla="*/ 43 w 78"/>
              <a:gd name="T29" fmla="*/ 10 h 99"/>
              <a:gd name="T30" fmla="*/ 43 w 78"/>
              <a:gd name="T31" fmla="*/ 2 h 99"/>
              <a:gd name="T32" fmla="*/ 51 w 78"/>
              <a:gd name="T33" fmla="*/ 2 h 99"/>
              <a:gd name="T34" fmla="*/ 52 w 78"/>
              <a:gd name="T35" fmla="*/ 96 h 99"/>
              <a:gd name="T36" fmla="*/ 43 w 78"/>
              <a:gd name="T37" fmla="*/ 9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8" h="99">
                <a:moveTo>
                  <a:pt x="5" y="58"/>
                </a:moveTo>
                <a:cubicBezTo>
                  <a:pt x="0" y="53"/>
                  <a:pt x="0" y="45"/>
                  <a:pt x="5" y="40"/>
                </a:cubicBezTo>
                <a:cubicBezTo>
                  <a:pt x="10" y="35"/>
                  <a:pt x="18" y="36"/>
                  <a:pt x="23" y="40"/>
                </a:cubicBezTo>
                <a:cubicBezTo>
                  <a:pt x="28" y="45"/>
                  <a:pt x="28" y="53"/>
                  <a:pt x="23" y="58"/>
                </a:cubicBezTo>
                <a:cubicBezTo>
                  <a:pt x="18" y="63"/>
                  <a:pt x="10" y="63"/>
                  <a:pt x="5" y="58"/>
                </a:cubicBezTo>
                <a:close/>
                <a:moveTo>
                  <a:pt x="27" y="80"/>
                </a:moveTo>
                <a:cubicBezTo>
                  <a:pt x="24" y="77"/>
                  <a:pt x="24" y="74"/>
                  <a:pt x="27" y="71"/>
                </a:cubicBezTo>
                <a:cubicBezTo>
                  <a:pt x="39" y="59"/>
                  <a:pt x="40" y="38"/>
                  <a:pt x="27" y="26"/>
                </a:cubicBezTo>
                <a:cubicBezTo>
                  <a:pt x="25" y="24"/>
                  <a:pt x="25" y="20"/>
                  <a:pt x="27" y="18"/>
                </a:cubicBezTo>
                <a:cubicBezTo>
                  <a:pt x="30" y="15"/>
                  <a:pt x="33" y="15"/>
                  <a:pt x="36" y="18"/>
                </a:cubicBezTo>
                <a:cubicBezTo>
                  <a:pt x="53" y="35"/>
                  <a:pt x="52" y="63"/>
                  <a:pt x="35" y="80"/>
                </a:cubicBezTo>
                <a:cubicBezTo>
                  <a:pt x="33" y="82"/>
                  <a:pt x="29" y="82"/>
                  <a:pt x="27" y="80"/>
                </a:cubicBezTo>
                <a:close/>
                <a:moveTo>
                  <a:pt x="43" y="96"/>
                </a:moveTo>
                <a:cubicBezTo>
                  <a:pt x="41" y="94"/>
                  <a:pt x="41" y="90"/>
                  <a:pt x="43" y="88"/>
                </a:cubicBezTo>
                <a:cubicBezTo>
                  <a:pt x="65" y="67"/>
                  <a:pt x="65" y="32"/>
                  <a:pt x="43" y="10"/>
                </a:cubicBezTo>
                <a:cubicBezTo>
                  <a:pt x="41" y="8"/>
                  <a:pt x="41" y="4"/>
                  <a:pt x="43" y="2"/>
                </a:cubicBezTo>
                <a:cubicBezTo>
                  <a:pt x="45" y="0"/>
                  <a:pt x="49" y="0"/>
                  <a:pt x="51" y="2"/>
                </a:cubicBezTo>
                <a:cubicBezTo>
                  <a:pt x="78" y="28"/>
                  <a:pt x="78" y="70"/>
                  <a:pt x="52" y="96"/>
                </a:cubicBezTo>
                <a:cubicBezTo>
                  <a:pt x="49" y="99"/>
                  <a:pt x="46" y="99"/>
                  <a:pt x="43" y="9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77" name="Freeform 62"/>
          <p:cNvSpPr>
            <a:spLocks/>
          </p:cNvSpPr>
          <p:nvPr userDrawn="1"/>
        </p:nvSpPr>
        <p:spPr bwMode="auto">
          <a:xfrm>
            <a:off x="5437717" y="1295400"/>
            <a:ext cx="355600" cy="274638"/>
          </a:xfrm>
          <a:custGeom>
            <a:avLst/>
            <a:gdLst>
              <a:gd name="T0" fmla="*/ 33 w 69"/>
              <a:gd name="T1" fmla="*/ 0 h 71"/>
              <a:gd name="T2" fmla="*/ 69 w 69"/>
              <a:gd name="T3" fmla="*/ 28 h 71"/>
              <a:gd name="T4" fmla="*/ 43 w 69"/>
              <a:gd name="T5" fmla="*/ 60 h 71"/>
              <a:gd name="T6" fmla="*/ 32 w 69"/>
              <a:gd name="T7" fmla="*/ 71 h 71"/>
              <a:gd name="T8" fmla="*/ 23 w 69"/>
              <a:gd name="T9" fmla="*/ 62 h 71"/>
              <a:gd name="T10" fmla="*/ 47 w 69"/>
              <a:gd name="T11" fmla="*/ 28 h 71"/>
              <a:gd name="T12" fmla="*/ 34 w 69"/>
              <a:gd name="T13" fmla="*/ 16 h 71"/>
              <a:gd name="T14" fmla="*/ 9 w 69"/>
              <a:gd name="T15" fmla="*/ 34 h 71"/>
              <a:gd name="T16" fmla="*/ 0 w 69"/>
              <a:gd name="T17" fmla="*/ 26 h 71"/>
              <a:gd name="T18" fmla="*/ 33 w 69"/>
              <a:gd name="T19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71">
                <a:moveTo>
                  <a:pt x="33" y="0"/>
                </a:moveTo>
                <a:cubicBezTo>
                  <a:pt x="51" y="0"/>
                  <a:pt x="69" y="8"/>
                  <a:pt x="69" y="28"/>
                </a:cubicBezTo>
                <a:cubicBezTo>
                  <a:pt x="69" y="46"/>
                  <a:pt x="48" y="53"/>
                  <a:pt x="43" y="60"/>
                </a:cubicBezTo>
                <a:cubicBezTo>
                  <a:pt x="40" y="65"/>
                  <a:pt x="41" y="71"/>
                  <a:pt x="32" y="71"/>
                </a:cubicBezTo>
                <a:cubicBezTo>
                  <a:pt x="26" y="71"/>
                  <a:pt x="23" y="67"/>
                  <a:pt x="23" y="62"/>
                </a:cubicBezTo>
                <a:cubicBezTo>
                  <a:pt x="23" y="45"/>
                  <a:pt x="47" y="42"/>
                  <a:pt x="47" y="28"/>
                </a:cubicBezTo>
                <a:cubicBezTo>
                  <a:pt x="47" y="20"/>
                  <a:pt x="42" y="16"/>
                  <a:pt x="34" y="16"/>
                </a:cubicBezTo>
                <a:cubicBezTo>
                  <a:pt x="16" y="16"/>
                  <a:pt x="23" y="34"/>
                  <a:pt x="9" y="34"/>
                </a:cubicBezTo>
                <a:cubicBezTo>
                  <a:pt x="5" y="34"/>
                  <a:pt x="0" y="31"/>
                  <a:pt x="0" y="26"/>
                </a:cubicBezTo>
                <a:cubicBezTo>
                  <a:pt x="0" y="12"/>
                  <a:pt x="16" y="0"/>
                  <a:pt x="33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78" name="Oval 63"/>
          <p:cNvSpPr>
            <a:spLocks noChangeArrowheads="1"/>
          </p:cNvSpPr>
          <p:nvPr userDrawn="1"/>
        </p:nvSpPr>
        <p:spPr bwMode="auto">
          <a:xfrm>
            <a:off x="5545667" y="1589089"/>
            <a:ext cx="118533" cy="92075"/>
          </a:xfrm>
          <a:prstGeom prst="ellipse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grpSp>
        <p:nvGrpSpPr>
          <p:cNvPr id="79" name="Group 78"/>
          <p:cNvGrpSpPr/>
          <p:nvPr userDrawn="1"/>
        </p:nvGrpSpPr>
        <p:grpSpPr>
          <a:xfrm>
            <a:off x="3712634" y="1724025"/>
            <a:ext cx="433917" cy="679450"/>
            <a:chOff x="2784475" y="1724025"/>
            <a:chExt cx="325438" cy="679450"/>
          </a:xfrm>
        </p:grpSpPr>
        <p:sp>
          <p:nvSpPr>
            <p:cNvPr id="80" name="Oval 64"/>
            <p:cNvSpPr>
              <a:spLocks noChangeArrowheads="1"/>
            </p:cNvSpPr>
            <p:nvPr userDrawn="1"/>
          </p:nvSpPr>
          <p:spPr bwMode="auto">
            <a:xfrm>
              <a:off x="2894013" y="1724025"/>
              <a:ext cx="107950" cy="107950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81" name="Line 65"/>
            <p:cNvSpPr>
              <a:spLocks noChangeShapeType="1"/>
            </p:cNvSpPr>
            <p:nvPr userDrawn="1"/>
          </p:nvSpPr>
          <p:spPr bwMode="auto">
            <a:xfrm>
              <a:off x="294798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82" name="Line 66"/>
            <p:cNvSpPr>
              <a:spLocks noChangeShapeType="1"/>
            </p:cNvSpPr>
            <p:nvPr userDrawn="1"/>
          </p:nvSpPr>
          <p:spPr bwMode="auto">
            <a:xfrm>
              <a:off x="294798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83" name="Freeform 67"/>
            <p:cNvSpPr>
              <a:spLocks/>
            </p:cNvSpPr>
            <p:nvPr userDrawn="1"/>
          </p:nvSpPr>
          <p:spPr bwMode="auto">
            <a:xfrm>
              <a:off x="2784475" y="1847850"/>
              <a:ext cx="325438" cy="555625"/>
            </a:xfrm>
            <a:custGeom>
              <a:avLst/>
              <a:gdLst>
                <a:gd name="T0" fmla="*/ 40 w 84"/>
                <a:gd name="T1" fmla="*/ 86 h 144"/>
                <a:gd name="T2" fmla="*/ 40 w 84"/>
                <a:gd name="T3" fmla="*/ 135 h 144"/>
                <a:gd name="T4" fmla="*/ 27 w 84"/>
                <a:gd name="T5" fmla="*/ 135 h 144"/>
                <a:gd name="T6" fmla="*/ 26 w 84"/>
                <a:gd name="T7" fmla="*/ 86 h 144"/>
                <a:gd name="T8" fmla="*/ 9 w 84"/>
                <a:gd name="T9" fmla="*/ 86 h 144"/>
                <a:gd name="T10" fmla="*/ 28 w 84"/>
                <a:gd name="T11" fmla="*/ 20 h 144"/>
                <a:gd name="T12" fmla="*/ 25 w 84"/>
                <a:gd name="T13" fmla="*/ 20 h 144"/>
                <a:gd name="T14" fmla="*/ 14 w 84"/>
                <a:gd name="T15" fmla="*/ 58 h 144"/>
                <a:gd name="T16" fmla="*/ 2 w 84"/>
                <a:gd name="T17" fmla="*/ 54 h 144"/>
                <a:gd name="T18" fmla="*/ 15 w 84"/>
                <a:gd name="T19" fmla="*/ 13 h 144"/>
                <a:gd name="T20" fmla="*/ 32 w 84"/>
                <a:gd name="T21" fmla="*/ 0 h 144"/>
                <a:gd name="T22" fmla="*/ 41 w 84"/>
                <a:gd name="T23" fmla="*/ 0 h 144"/>
                <a:gd name="T24" fmla="*/ 41 w 84"/>
                <a:gd name="T25" fmla="*/ 0 h 144"/>
                <a:gd name="T26" fmla="*/ 51 w 84"/>
                <a:gd name="T27" fmla="*/ 0 h 144"/>
                <a:gd name="T28" fmla="*/ 69 w 84"/>
                <a:gd name="T29" fmla="*/ 13 h 144"/>
                <a:gd name="T30" fmla="*/ 81 w 84"/>
                <a:gd name="T31" fmla="*/ 54 h 144"/>
                <a:gd name="T32" fmla="*/ 70 w 84"/>
                <a:gd name="T33" fmla="*/ 58 h 144"/>
                <a:gd name="T34" fmla="*/ 59 w 84"/>
                <a:gd name="T35" fmla="*/ 20 h 144"/>
                <a:gd name="T36" fmla="*/ 56 w 84"/>
                <a:gd name="T37" fmla="*/ 20 h 144"/>
                <a:gd name="T38" fmla="*/ 75 w 84"/>
                <a:gd name="T39" fmla="*/ 86 h 144"/>
                <a:gd name="T40" fmla="*/ 57 w 84"/>
                <a:gd name="T41" fmla="*/ 86 h 144"/>
                <a:gd name="T42" fmla="*/ 57 w 84"/>
                <a:gd name="T43" fmla="*/ 135 h 144"/>
                <a:gd name="T44" fmla="*/ 44 w 84"/>
                <a:gd name="T45" fmla="*/ 135 h 144"/>
                <a:gd name="T46" fmla="*/ 44 w 84"/>
                <a:gd name="T47" fmla="*/ 86 h 144"/>
                <a:gd name="T48" fmla="*/ 40 w 84"/>
                <a:gd name="T49" fmla="*/ 8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144">
                  <a:moveTo>
                    <a:pt x="40" y="86"/>
                  </a:moveTo>
                  <a:cubicBezTo>
                    <a:pt x="40" y="135"/>
                    <a:pt x="40" y="135"/>
                    <a:pt x="40" y="135"/>
                  </a:cubicBezTo>
                  <a:cubicBezTo>
                    <a:pt x="40" y="144"/>
                    <a:pt x="27" y="144"/>
                    <a:pt x="27" y="13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1" y="66"/>
                    <a:pt x="0" y="63"/>
                    <a:pt x="2" y="5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9"/>
                    <a:pt x="2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1" y="0"/>
                    <a:pt x="67" y="9"/>
                    <a:pt x="69" y="13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4" y="62"/>
                    <a:pt x="73" y="66"/>
                    <a:pt x="70" y="5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57" y="144"/>
                    <a:pt x="44" y="144"/>
                    <a:pt x="44" y="135"/>
                  </a:cubicBezTo>
                  <a:cubicBezTo>
                    <a:pt x="44" y="86"/>
                    <a:pt x="44" y="86"/>
                    <a:pt x="44" y="86"/>
                  </a:cubicBezTo>
                  <a:lnTo>
                    <a:pt x="40" y="8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>
            <a:off x="4258733" y="1724026"/>
            <a:ext cx="340784" cy="684213"/>
            <a:chOff x="3194050" y="1724025"/>
            <a:chExt cx="255588" cy="684213"/>
          </a:xfrm>
        </p:grpSpPr>
        <p:sp>
          <p:nvSpPr>
            <p:cNvPr id="85" name="Freeform 68"/>
            <p:cNvSpPr>
              <a:spLocks/>
            </p:cNvSpPr>
            <p:nvPr userDrawn="1"/>
          </p:nvSpPr>
          <p:spPr bwMode="auto">
            <a:xfrm>
              <a:off x="3194050" y="1847850"/>
              <a:ext cx="255588" cy="560388"/>
            </a:xfrm>
            <a:custGeom>
              <a:avLst/>
              <a:gdLst>
                <a:gd name="T0" fmla="*/ 18 w 66"/>
                <a:gd name="T1" fmla="*/ 0 h 145"/>
                <a:gd name="T2" fmla="*/ 0 w 66"/>
                <a:gd name="T3" fmla="*/ 19 h 145"/>
                <a:gd name="T4" fmla="*/ 0 w 66"/>
                <a:gd name="T5" fmla="*/ 63 h 145"/>
                <a:gd name="T6" fmla="*/ 12 w 66"/>
                <a:gd name="T7" fmla="*/ 63 h 145"/>
                <a:gd name="T8" fmla="*/ 12 w 66"/>
                <a:gd name="T9" fmla="*/ 23 h 145"/>
                <a:gd name="T10" fmla="*/ 15 w 66"/>
                <a:gd name="T11" fmla="*/ 23 h 145"/>
                <a:gd name="T12" fmla="*/ 15 w 66"/>
                <a:gd name="T13" fmla="*/ 133 h 145"/>
                <a:gd name="T14" fmla="*/ 31 w 66"/>
                <a:gd name="T15" fmla="*/ 133 h 145"/>
                <a:gd name="T16" fmla="*/ 31 w 66"/>
                <a:gd name="T17" fmla="*/ 69 h 145"/>
                <a:gd name="T18" fmla="*/ 34 w 66"/>
                <a:gd name="T19" fmla="*/ 69 h 145"/>
                <a:gd name="T20" fmla="*/ 34 w 66"/>
                <a:gd name="T21" fmla="*/ 133 h 145"/>
                <a:gd name="T22" fmla="*/ 51 w 66"/>
                <a:gd name="T23" fmla="*/ 133 h 145"/>
                <a:gd name="T24" fmla="*/ 51 w 66"/>
                <a:gd name="T25" fmla="*/ 23 h 145"/>
                <a:gd name="T26" fmla="*/ 54 w 66"/>
                <a:gd name="T27" fmla="*/ 23 h 145"/>
                <a:gd name="T28" fmla="*/ 54 w 66"/>
                <a:gd name="T29" fmla="*/ 63 h 145"/>
                <a:gd name="T30" fmla="*/ 66 w 66"/>
                <a:gd name="T31" fmla="*/ 63 h 145"/>
                <a:gd name="T32" fmla="*/ 66 w 66"/>
                <a:gd name="T33" fmla="*/ 19 h 145"/>
                <a:gd name="T34" fmla="*/ 48 w 66"/>
                <a:gd name="T35" fmla="*/ 0 h 145"/>
                <a:gd name="T36" fmla="*/ 18 w 66"/>
                <a:gd name="T3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145">
                  <a:moveTo>
                    <a:pt x="18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1"/>
                    <a:pt x="12" y="71"/>
                    <a:pt x="12" y="6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5" y="145"/>
                    <a:pt x="31" y="144"/>
                    <a:pt x="31" y="133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34" y="144"/>
                    <a:pt x="51" y="145"/>
                    <a:pt x="51" y="13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71"/>
                    <a:pt x="66" y="71"/>
                    <a:pt x="66" y="63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10"/>
                    <a:pt x="58" y="0"/>
                    <a:pt x="4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86" name="Oval 69"/>
            <p:cNvSpPr>
              <a:spLocks noChangeArrowheads="1"/>
            </p:cNvSpPr>
            <p:nvPr userDrawn="1"/>
          </p:nvSpPr>
          <p:spPr bwMode="auto">
            <a:xfrm>
              <a:off x="3268663" y="1724025"/>
              <a:ext cx="107950" cy="11271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87" name="Line 70"/>
            <p:cNvSpPr>
              <a:spLocks noChangeShapeType="1"/>
            </p:cNvSpPr>
            <p:nvPr userDrawn="1"/>
          </p:nvSpPr>
          <p:spPr bwMode="auto">
            <a:xfrm>
              <a:off x="332263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88" name="Line 71"/>
            <p:cNvSpPr>
              <a:spLocks noChangeShapeType="1"/>
            </p:cNvSpPr>
            <p:nvPr userDrawn="1"/>
          </p:nvSpPr>
          <p:spPr bwMode="auto">
            <a:xfrm>
              <a:off x="332263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89" name="Group 88"/>
          <p:cNvGrpSpPr/>
          <p:nvPr userDrawn="1"/>
        </p:nvGrpSpPr>
        <p:grpSpPr>
          <a:xfrm>
            <a:off x="8240184" y="1743075"/>
            <a:ext cx="626533" cy="649288"/>
            <a:chOff x="6180138" y="1743075"/>
            <a:chExt cx="469900" cy="649288"/>
          </a:xfrm>
        </p:grpSpPr>
        <p:sp>
          <p:nvSpPr>
            <p:cNvPr id="90" name="Freeform 72"/>
            <p:cNvSpPr>
              <a:spLocks/>
            </p:cNvSpPr>
            <p:nvPr userDrawn="1"/>
          </p:nvSpPr>
          <p:spPr bwMode="auto">
            <a:xfrm>
              <a:off x="6330950" y="1966913"/>
              <a:ext cx="242888" cy="39688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91" name="Freeform 73"/>
            <p:cNvSpPr>
              <a:spLocks/>
            </p:cNvSpPr>
            <p:nvPr userDrawn="1"/>
          </p:nvSpPr>
          <p:spPr bwMode="auto">
            <a:xfrm>
              <a:off x="6330950" y="2098675"/>
              <a:ext cx="242888" cy="39688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92" name="Freeform 74"/>
            <p:cNvSpPr>
              <a:spLocks/>
            </p:cNvSpPr>
            <p:nvPr userDrawn="1"/>
          </p:nvSpPr>
          <p:spPr bwMode="auto">
            <a:xfrm>
              <a:off x="6330950" y="2230438"/>
              <a:ext cx="242888" cy="38100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93" name="Freeform 75"/>
            <p:cNvSpPr>
              <a:spLocks/>
            </p:cNvSpPr>
            <p:nvPr userDrawn="1"/>
          </p:nvSpPr>
          <p:spPr bwMode="auto">
            <a:xfrm>
              <a:off x="6342063" y="1743075"/>
              <a:ext cx="146050" cy="120650"/>
            </a:xfrm>
            <a:custGeom>
              <a:avLst/>
              <a:gdLst>
                <a:gd name="T0" fmla="*/ 4 w 38"/>
                <a:gd name="T1" fmla="*/ 31 h 31"/>
                <a:gd name="T2" fmla="*/ 34 w 38"/>
                <a:gd name="T3" fmla="*/ 31 h 31"/>
                <a:gd name="T4" fmla="*/ 38 w 38"/>
                <a:gd name="T5" fmla="*/ 28 h 31"/>
                <a:gd name="T6" fmla="*/ 38 w 38"/>
                <a:gd name="T7" fmla="*/ 13 h 31"/>
                <a:gd name="T8" fmla="*/ 34 w 38"/>
                <a:gd name="T9" fmla="*/ 9 h 31"/>
                <a:gd name="T10" fmla="*/ 29 w 38"/>
                <a:gd name="T11" fmla="*/ 9 h 31"/>
                <a:gd name="T12" fmla="*/ 29 w 38"/>
                <a:gd name="T13" fmla="*/ 9 h 31"/>
                <a:gd name="T14" fmla="*/ 29 w 38"/>
                <a:gd name="T15" fmla="*/ 1 h 31"/>
                <a:gd name="T16" fmla="*/ 27 w 38"/>
                <a:gd name="T17" fmla="*/ 0 h 31"/>
                <a:gd name="T18" fmla="*/ 11 w 38"/>
                <a:gd name="T19" fmla="*/ 0 h 31"/>
                <a:gd name="T20" fmla="*/ 9 w 38"/>
                <a:gd name="T21" fmla="*/ 1 h 31"/>
                <a:gd name="T22" fmla="*/ 9 w 38"/>
                <a:gd name="T23" fmla="*/ 9 h 31"/>
                <a:gd name="T24" fmla="*/ 9 w 38"/>
                <a:gd name="T25" fmla="*/ 9 h 31"/>
                <a:gd name="T26" fmla="*/ 4 w 38"/>
                <a:gd name="T27" fmla="*/ 9 h 31"/>
                <a:gd name="T28" fmla="*/ 0 w 38"/>
                <a:gd name="T29" fmla="*/ 13 h 31"/>
                <a:gd name="T30" fmla="*/ 0 w 38"/>
                <a:gd name="T31" fmla="*/ 28 h 31"/>
                <a:gd name="T32" fmla="*/ 4 w 38"/>
                <a:gd name="T3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1">
                  <a:moveTo>
                    <a:pt x="4" y="31"/>
                  </a:moveTo>
                  <a:cubicBezTo>
                    <a:pt x="34" y="31"/>
                    <a:pt x="34" y="31"/>
                    <a:pt x="34" y="31"/>
                  </a:cubicBezTo>
                  <a:cubicBezTo>
                    <a:pt x="36" y="31"/>
                    <a:pt x="38" y="30"/>
                    <a:pt x="38" y="2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1"/>
                    <a:pt x="36" y="9"/>
                    <a:pt x="34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8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1"/>
                    <a:pt x="4" y="31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94" name="Freeform 76"/>
            <p:cNvSpPr>
              <a:spLocks/>
            </p:cNvSpPr>
            <p:nvPr userDrawn="1"/>
          </p:nvSpPr>
          <p:spPr bwMode="auto">
            <a:xfrm>
              <a:off x="6180138" y="1804988"/>
              <a:ext cx="469900" cy="587375"/>
            </a:xfrm>
            <a:custGeom>
              <a:avLst/>
              <a:gdLst>
                <a:gd name="T0" fmla="*/ 108 w 122"/>
                <a:gd name="T1" fmla="*/ 0 h 152"/>
                <a:gd name="T2" fmla="*/ 85 w 122"/>
                <a:gd name="T3" fmla="*/ 0 h 152"/>
                <a:gd name="T4" fmla="*/ 85 w 122"/>
                <a:gd name="T5" fmla="*/ 10 h 152"/>
                <a:gd name="T6" fmla="*/ 108 w 122"/>
                <a:gd name="T7" fmla="*/ 10 h 152"/>
                <a:gd name="T8" fmla="*/ 112 w 122"/>
                <a:gd name="T9" fmla="*/ 12 h 152"/>
                <a:gd name="T10" fmla="*/ 112 w 122"/>
                <a:gd name="T11" fmla="*/ 140 h 152"/>
                <a:gd name="T12" fmla="*/ 108 w 122"/>
                <a:gd name="T13" fmla="*/ 142 h 152"/>
                <a:gd name="T14" fmla="*/ 14 w 122"/>
                <a:gd name="T15" fmla="*/ 142 h 152"/>
                <a:gd name="T16" fmla="*/ 10 w 122"/>
                <a:gd name="T17" fmla="*/ 140 h 152"/>
                <a:gd name="T18" fmla="*/ 10 w 122"/>
                <a:gd name="T19" fmla="*/ 12 h 152"/>
                <a:gd name="T20" fmla="*/ 14 w 122"/>
                <a:gd name="T21" fmla="*/ 10 h 152"/>
                <a:gd name="T22" fmla="*/ 37 w 122"/>
                <a:gd name="T23" fmla="*/ 10 h 152"/>
                <a:gd name="T24" fmla="*/ 37 w 122"/>
                <a:gd name="T25" fmla="*/ 0 h 152"/>
                <a:gd name="T26" fmla="*/ 14 w 122"/>
                <a:gd name="T27" fmla="*/ 0 h 152"/>
                <a:gd name="T28" fmla="*/ 0 w 122"/>
                <a:gd name="T29" fmla="*/ 12 h 152"/>
                <a:gd name="T30" fmla="*/ 0 w 122"/>
                <a:gd name="T31" fmla="*/ 140 h 152"/>
                <a:gd name="T32" fmla="*/ 14 w 122"/>
                <a:gd name="T33" fmla="*/ 152 h 152"/>
                <a:gd name="T34" fmla="*/ 108 w 122"/>
                <a:gd name="T35" fmla="*/ 152 h 152"/>
                <a:gd name="T36" fmla="*/ 122 w 122"/>
                <a:gd name="T37" fmla="*/ 140 h 152"/>
                <a:gd name="T38" fmla="*/ 122 w 122"/>
                <a:gd name="T39" fmla="*/ 12 h 152"/>
                <a:gd name="T40" fmla="*/ 108 w 122"/>
                <a:gd name="T4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2" h="152">
                  <a:moveTo>
                    <a:pt x="108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10" y="10"/>
                    <a:pt x="112" y="11"/>
                    <a:pt x="112" y="12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41"/>
                    <a:pt x="110" y="142"/>
                    <a:pt x="108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2" y="142"/>
                    <a:pt x="10" y="141"/>
                    <a:pt x="10" y="140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2" y="10"/>
                    <a:pt x="14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7"/>
                    <a:pt x="6" y="152"/>
                    <a:pt x="14" y="152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15" y="152"/>
                    <a:pt x="122" y="147"/>
                    <a:pt x="122" y="140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5"/>
                    <a:pt x="115" y="0"/>
                    <a:pt x="108" y="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95" name="Freeform 77"/>
            <p:cNvSpPr>
              <a:spLocks/>
            </p:cNvSpPr>
            <p:nvPr userDrawn="1"/>
          </p:nvSpPr>
          <p:spPr bwMode="auto">
            <a:xfrm>
              <a:off x="6242050" y="1909763"/>
              <a:ext cx="115888" cy="115888"/>
            </a:xfrm>
            <a:custGeom>
              <a:avLst/>
              <a:gdLst>
                <a:gd name="T0" fmla="*/ 30 w 30"/>
                <a:gd name="T1" fmla="*/ 1 h 30"/>
                <a:gd name="T2" fmla="*/ 18 w 30"/>
                <a:gd name="T3" fmla="*/ 16 h 30"/>
                <a:gd name="T4" fmla="*/ 12 w 30"/>
                <a:gd name="T5" fmla="*/ 25 h 30"/>
                <a:gd name="T6" fmla="*/ 11 w 30"/>
                <a:gd name="T7" fmla="*/ 27 h 30"/>
                <a:gd name="T8" fmla="*/ 6 w 30"/>
                <a:gd name="T9" fmla="*/ 30 h 30"/>
                <a:gd name="T10" fmla="*/ 4 w 30"/>
                <a:gd name="T11" fmla="*/ 30 h 30"/>
                <a:gd name="T12" fmla="*/ 3 w 30"/>
                <a:gd name="T13" fmla="*/ 28 h 30"/>
                <a:gd name="T14" fmla="*/ 2 w 30"/>
                <a:gd name="T15" fmla="*/ 26 h 30"/>
                <a:gd name="T16" fmla="*/ 1 w 30"/>
                <a:gd name="T17" fmla="*/ 23 h 30"/>
                <a:gd name="T18" fmla="*/ 1 w 30"/>
                <a:gd name="T19" fmla="*/ 22 h 30"/>
                <a:gd name="T20" fmla="*/ 0 w 30"/>
                <a:gd name="T21" fmla="*/ 19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5 h 30"/>
                <a:gd name="T28" fmla="*/ 6 w 30"/>
                <a:gd name="T29" fmla="*/ 17 h 30"/>
                <a:gd name="T30" fmla="*/ 7 w 30"/>
                <a:gd name="T31" fmla="*/ 18 h 30"/>
                <a:gd name="T32" fmla="*/ 8 w 30"/>
                <a:gd name="T33" fmla="*/ 21 h 30"/>
                <a:gd name="T34" fmla="*/ 12 w 30"/>
                <a:gd name="T35" fmla="*/ 15 h 30"/>
                <a:gd name="T36" fmla="*/ 14 w 30"/>
                <a:gd name="T37" fmla="*/ 13 h 30"/>
                <a:gd name="T38" fmla="*/ 19 w 30"/>
                <a:gd name="T39" fmla="*/ 6 h 30"/>
                <a:gd name="T40" fmla="*/ 22 w 30"/>
                <a:gd name="T41" fmla="*/ 2 h 30"/>
                <a:gd name="T42" fmla="*/ 25 w 30"/>
                <a:gd name="T43" fmla="*/ 1 h 30"/>
                <a:gd name="T44" fmla="*/ 30 w 30"/>
                <a:gd name="T45" fmla="*/ 0 h 30"/>
                <a:gd name="T46" fmla="*/ 30 w 30"/>
                <a:gd name="T4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30">
                  <a:moveTo>
                    <a:pt x="30" y="1"/>
                  </a:moveTo>
                  <a:cubicBezTo>
                    <a:pt x="26" y="6"/>
                    <a:pt x="22" y="10"/>
                    <a:pt x="18" y="16"/>
                  </a:cubicBezTo>
                  <a:cubicBezTo>
                    <a:pt x="14" y="21"/>
                    <a:pt x="15" y="20"/>
                    <a:pt x="12" y="25"/>
                  </a:cubicBezTo>
                  <a:cubicBezTo>
                    <a:pt x="12" y="26"/>
                    <a:pt x="11" y="26"/>
                    <a:pt x="11" y="27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30"/>
                    <a:pt x="4" y="30"/>
                  </a:cubicBezTo>
                  <a:cubicBezTo>
                    <a:pt x="4" y="29"/>
                    <a:pt x="3" y="29"/>
                    <a:pt x="3" y="28"/>
                  </a:cubicBezTo>
                  <a:cubicBezTo>
                    <a:pt x="3" y="28"/>
                    <a:pt x="2" y="27"/>
                    <a:pt x="2" y="26"/>
                  </a:cubicBezTo>
                  <a:cubicBezTo>
                    <a:pt x="2" y="26"/>
                    <a:pt x="1" y="24"/>
                    <a:pt x="1" y="23"/>
                  </a:cubicBezTo>
                  <a:cubicBezTo>
                    <a:pt x="1" y="23"/>
                    <a:pt x="1" y="22"/>
                    <a:pt x="1" y="22"/>
                  </a:cubicBezTo>
                  <a:cubicBezTo>
                    <a:pt x="0" y="20"/>
                    <a:pt x="0" y="19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3" y="15"/>
                    <a:pt x="4" y="15"/>
                    <a:pt x="5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6" y="17"/>
                    <a:pt x="7" y="18"/>
                    <a:pt x="7" y="18"/>
                  </a:cubicBezTo>
                  <a:cubicBezTo>
                    <a:pt x="7" y="20"/>
                    <a:pt x="8" y="21"/>
                    <a:pt x="8" y="21"/>
                  </a:cubicBezTo>
                  <a:cubicBezTo>
                    <a:pt x="9" y="21"/>
                    <a:pt x="10" y="19"/>
                    <a:pt x="12" y="15"/>
                  </a:cubicBezTo>
                  <a:cubicBezTo>
                    <a:pt x="14" y="12"/>
                    <a:pt x="12" y="15"/>
                    <a:pt x="14" y="13"/>
                  </a:cubicBezTo>
                  <a:cubicBezTo>
                    <a:pt x="16" y="9"/>
                    <a:pt x="18" y="7"/>
                    <a:pt x="19" y="6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2"/>
                    <a:pt x="24" y="1"/>
                    <a:pt x="25" y="1"/>
                  </a:cubicBezTo>
                  <a:cubicBezTo>
                    <a:pt x="26" y="0"/>
                    <a:pt x="28" y="0"/>
                    <a:pt x="30" y="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96" name="Freeform 78"/>
            <p:cNvSpPr>
              <a:spLocks/>
            </p:cNvSpPr>
            <p:nvPr userDrawn="1"/>
          </p:nvSpPr>
          <p:spPr bwMode="auto">
            <a:xfrm>
              <a:off x="6242050" y="2041525"/>
              <a:ext cx="115888" cy="115888"/>
            </a:xfrm>
            <a:custGeom>
              <a:avLst/>
              <a:gdLst>
                <a:gd name="T0" fmla="*/ 30 w 30"/>
                <a:gd name="T1" fmla="*/ 0 h 30"/>
                <a:gd name="T2" fmla="*/ 18 w 30"/>
                <a:gd name="T3" fmla="*/ 15 h 30"/>
                <a:gd name="T4" fmla="*/ 12 w 30"/>
                <a:gd name="T5" fmla="*/ 25 h 30"/>
                <a:gd name="T6" fmla="*/ 11 w 30"/>
                <a:gd name="T7" fmla="*/ 26 h 30"/>
                <a:gd name="T8" fmla="*/ 6 w 30"/>
                <a:gd name="T9" fmla="*/ 30 h 30"/>
                <a:gd name="T10" fmla="*/ 4 w 30"/>
                <a:gd name="T11" fmla="*/ 29 h 30"/>
                <a:gd name="T12" fmla="*/ 3 w 30"/>
                <a:gd name="T13" fmla="*/ 28 h 30"/>
                <a:gd name="T14" fmla="*/ 2 w 30"/>
                <a:gd name="T15" fmla="*/ 26 h 30"/>
                <a:gd name="T16" fmla="*/ 1 w 30"/>
                <a:gd name="T17" fmla="*/ 22 h 30"/>
                <a:gd name="T18" fmla="*/ 1 w 30"/>
                <a:gd name="T19" fmla="*/ 22 h 30"/>
                <a:gd name="T20" fmla="*/ 0 w 30"/>
                <a:gd name="T21" fmla="*/ 18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5 h 30"/>
                <a:gd name="T28" fmla="*/ 6 w 30"/>
                <a:gd name="T29" fmla="*/ 16 h 30"/>
                <a:gd name="T30" fmla="*/ 7 w 30"/>
                <a:gd name="T31" fmla="*/ 18 h 30"/>
                <a:gd name="T32" fmla="*/ 8 w 30"/>
                <a:gd name="T33" fmla="*/ 20 h 30"/>
                <a:gd name="T34" fmla="*/ 12 w 30"/>
                <a:gd name="T35" fmla="*/ 15 h 30"/>
                <a:gd name="T36" fmla="*/ 14 w 30"/>
                <a:gd name="T37" fmla="*/ 12 h 30"/>
                <a:gd name="T38" fmla="*/ 19 w 30"/>
                <a:gd name="T39" fmla="*/ 5 h 30"/>
                <a:gd name="T40" fmla="*/ 22 w 30"/>
                <a:gd name="T41" fmla="*/ 2 h 30"/>
                <a:gd name="T42" fmla="*/ 25 w 30"/>
                <a:gd name="T43" fmla="*/ 0 h 30"/>
                <a:gd name="T44" fmla="*/ 30 w 30"/>
                <a:gd name="T4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30">
                  <a:moveTo>
                    <a:pt x="30" y="0"/>
                  </a:moveTo>
                  <a:cubicBezTo>
                    <a:pt x="26" y="5"/>
                    <a:pt x="22" y="10"/>
                    <a:pt x="18" y="15"/>
                  </a:cubicBezTo>
                  <a:cubicBezTo>
                    <a:pt x="14" y="20"/>
                    <a:pt x="15" y="19"/>
                    <a:pt x="12" y="25"/>
                  </a:cubicBezTo>
                  <a:cubicBezTo>
                    <a:pt x="12" y="25"/>
                    <a:pt x="11" y="26"/>
                    <a:pt x="11" y="26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29"/>
                    <a:pt x="4" y="29"/>
                  </a:cubicBezTo>
                  <a:cubicBezTo>
                    <a:pt x="4" y="29"/>
                    <a:pt x="3" y="29"/>
                    <a:pt x="3" y="28"/>
                  </a:cubicBezTo>
                  <a:cubicBezTo>
                    <a:pt x="3" y="27"/>
                    <a:pt x="2" y="27"/>
                    <a:pt x="2" y="26"/>
                  </a:cubicBezTo>
                  <a:cubicBezTo>
                    <a:pt x="2" y="25"/>
                    <a:pt x="1" y="24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3" y="15"/>
                    <a:pt x="4" y="15"/>
                    <a:pt x="5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6" y="17"/>
                    <a:pt x="7" y="17"/>
                    <a:pt x="7" y="18"/>
                  </a:cubicBezTo>
                  <a:cubicBezTo>
                    <a:pt x="7" y="20"/>
                    <a:pt x="8" y="20"/>
                    <a:pt x="8" y="20"/>
                  </a:cubicBezTo>
                  <a:cubicBezTo>
                    <a:pt x="9" y="20"/>
                    <a:pt x="10" y="19"/>
                    <a:pt x="12" y="15"/>
                  </a:cubicBezTo>
                  <a:cubicBezTo>
                    <a:pt x="14" y="12"/>
                    <a:pt x="12" y="15"/>
                    <a:pt x="14" y="12"/>
                  </a:cubicBezTo>
                  <a:cubicBezTo>
                    <a:pt x="16" y="9"/>
                    <a:pt x="18" y="7"/>
                    <a:pt x="19" y="5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1"/>
                    <a:pt x="24" y="1"/>
                    <a:pt x="25" y="0"/>
                  </a:cubicBezTo>
                  <a:cubicBezTo>
                    <a:pt x="26" y="0"/>
                    <a:pt x="28" y="0"/>
                    <a:pt x="30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97" name="Freeform 79"/>
            <p:cNvSpPr>
              <a:spLocks/>
            </p:cNvSpPr>
            <p:nvPr userDrawn="1"/>
          </p:nvSpPr>
          <p:spPr bwMode="auto">
            <a:xfrm>
              <a:off x="6242050" y="2171700"/>
              <a:ext cx="115888" cy="115888"/>
            </a:xfrm>
            <a:custGeom>
              <a:avLst/>
              <a:gdLst>
                <a:gd name="T0" fmla="*/ 30 w 30"/>
                <a:gd name="T1" fmla="*/ 1 h 30"/>
                <a:gd name="T2" fmla="*/ 18 w 30"/>
                <a:gd name="T3" fmla="*/ 16 h 30"/>
                <a:gd name="T4" fmla="*/ 12 w 30"/>
                <a:gd name="T5" fmla="*/ 25 h 30"/>
                <a:gd name="T6" fmla="*/ 11 w 30"/>
                <a:gd name="T7" fmla="*/ 27 h 30"/>
                <a:gd name="T8" fmla="*/ 6 w 30"/>
                <a:gd name="T9" fmla="*/ 30 h 30"/>
                <a:gd name="T10" fmla="*/ 4 w 30"/>
                <a:gd name="T11" fmla="*/ 30 h 30"/>
                <a:gd name="T12" fmla="*/ 3 w 30"/>
                <a:gd name="T13" fmla="*/ 29 h 30"/>
                <a:gd name="T14" fmla="*/ 2 w 30"/>
                <a:gd name="T15" fmla="*/ 27 h 30"/>
                <a:gd name="T16" fmla="*/ 1 w 30"/>
                <a:gd name="T17" fmla="*/ 23 h 30"/>
                <a:gd name="T18" fmla="*/ 1 w 30"/>
                <a:gd name="T19" fmla="*/ 22 h 30"/>
                <a:gd name="T20" fmla="*/ 0 w 30"/>
                <a:gd name="T21" fmla="*/ 19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6 h 30"/>
                <a:gd name="T28" fmla="*/ 6 w 30"/>
                <a:gd name="T29" fmla="*/ 17 h 30"/>
                <a:gd name="T30" fmla="*/ 7 w 30"/>
                <a:gd name="T31" fmla="*/ 19 h 30"/>
                <a:gd name="T32" fmla="*/ 8 w 30"/>
                <a:gd name="T33" fmla="*/ 21 h 30"/>
                <a:gd name="T34" fmla="*/ 12 w 30"/>
                <a:gd name="T35" fmla="*/ 16 h 30"/>
                <a:gd name="T36" fmla="*/ 14 w 30"/>
                <a:gd name="T37" fmla="*/ 13 h 30"/>
                <a:gd name="T38" fmla="*/ 19 w 30"/>
                <a:gd name="T39" fmla="*/ 6 h 30"/>
                <a:gd name="T40" fmla="*/ 22 w 30"/>
                <a:gd name="T41" fmla="*/ 2 h 30"/>
                <a:gd name="T42" fmla="*/ 25 w 30"/>
                <a:gd name="T43" fmla="*/ 1 h 30"/>
                <a:gd name="T44" fmla="*/ 30 w 30"/>
                <a:gd name="T45" fmla="*/ 0 h 30"/>
                <a:gd name="T46" fmla="*/ 30 w 30"/>
                <a:gd name="T4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30">
                  <a:moveTo>
                    <a:pt x="30" y="1"/>
                  </a:moveTo>
                  <a:cubicBezTo>
                    <a:pt x="26" y="6"/>
                    <a:pt x="22" y="11"/>
                    <a:pt x="18" y="16"/>
                  </a:cubicBezTo>
                  <a:cubicBezTo>
                    <a:pt x="14" y="21"/>
                    <a:pt x="15" y="20"/>
                    <a:pt x="12" y="25"/>
                  </a:cubicBezTo>
                  <a:cubicBezTo>
                    <a:pt x="12" y="26"/>
                    <a:pt x="11" y="26"/>
                    <a:pt x="11" y="27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30"/>
                    <a:pt x="4" y="30"/>
                  </a:cubicBezTo>
                  <a:cubicBezTo>
                    <a:pt x="4" y="30"/>
                    <a:pt x="3" y="29"/>
                    <a:pt x="3" y="29"/>
                  </a:cubicBezTo>
                  <a:cubicBezTo>
                    <a:pt x="3" y="28"/>
                    <a:pt x="2" y="27"/>
                    <a:pt x="2" y="27"/>
                  </a:cubicBezTo>
                  <a:cubicBezTo>
                    <a:pt x="2" y="26"/>
                    <a:pt x="1" y="24"/>
                    <a:pt x="1" y="23"/>
                  </a:cubicBezTo>
                  <a:cubicBezTo>
                    <a:pt x="1" y="23"/>
                    <a:pt x="1" y="23"/>
                    <a:pt x="1" y="22"/>
                  </a:cubicBezTo>
                  <a:cubicBezTo>
                    <a:pt x="0" y="21"/>
                    <a:pt x="0" y="19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3" y="16"/>
                    <a:pt x="4" y="15"/>
                    <a:pt x="5" y="15"/>
                  </a:cubicBezTo>
                  <a:cubicBezTo>
                    <a:pt x="5" y="15"/>
                    <a:pt x="5" y="15"/>
                    <a:pt x="6" y="16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6" y="17"/>
                    <a:pt x="7" y="18"/>
                    <a:pt x="7" y="19"/>
                  </a:cubicBezTo>
                  <a:cubicBezTo>
                    <a:pt x="7" y="20"/>
                    <a:pt x="8" y="21"/>
                    <a:pt x="8" y="21"/>
                  </a:cubicBezTo>
                  <a:cubicBezTo>
                    <a:pt x="9" y="21"/>
                    <a:pt x="10" y="19"/>
                    <a:pt x="12" y="16"/>
                  </a:cubicBezTo>
                  <a:cubicBezTo>
                    <a:pt x="14" y="12"/>
                    <a:pt x="12" y="15"/>
                    <a:pt x="14" y="13"/>
                  </a:cubicBezTo>
                  <a:cubicBezTo>
                    <a:pt x="16" y="10"/>
                    <a:pt x="18" y="7"/>
                    <a:pt x="19" y="6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2"/>
                    <a:pt x="24" y="1"/>
                    <a:pt x="25" y="1"/>
                  </a:cubicBezTo>
                  <a:cubicBezTo>
                    <a:pt x="26" y="1"/>
                    <a:pt x="28" y="0"/>
                    <a:pt x="30" y="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sp>
        <p:nvSpPr>
          <p:cNvPr id="98" name="Freeform 80"/>
          <p:cNvSpPr>
            <a:spLocks/>
          </p:cNvSpPr>
          <p:nvPr userDrawn="1"/>
        </p:nvSpPr>
        <p:spPr bwMode="auto">
          <a:xfrm>
            <a:off x="8528051" y="754063"/>
            <a:ext cx="366184" cy="271463"/>
          </a:xfrm>
          <a:custGeom>
            <a:avLst/>
            <a:gdLst>
              <a:gd name="T0" fmla="*/ 71 w 71"/>
              <a:gd name="T1" fmla="*/ 2 h 70"/>
              <a:gd name="T2" fmla="*/ 43 w 71"/>
              <a:gd name="T3" fmla="*/ 36 h 70"/>
              <a:gd name="T4" fmla="*/ 29 w 71"/>
              <a:gd name="T5" fmla="*/ 59 h 70"/>
              <a:gd name="T6" fmla="*/ 27 w 71"/>
              <a:gd name="T7" fmla="*/ 63 h 70"/>
              <a:gd name="T8" fmla="*/ 16 w 71"/>
              <a:gd name="T9" fmla="*/ 70 h 70"/>
              <a:gd name="T10" fmla="*/ 11 w 71"/>
              <a:gd name="T11" fmla="*/ 69 h 70"/>
              <a:gd name="T12" fmla="*/ 8 w 71"/>
              <a:gd name="T13" fmla="*/ 66 h 70"/>
              <a:gd name="T14" fmla="*/ 5 w 71"/>
              <a:gd name="T15" fmla="*/ 62 h 70"/>
              <a:gd name="T16" fmla="*/ 2 w 71"/>
              <a:gd name="T17" fmla="*/ 53 h 70"/>
              <a:gd name="T18" fmla="*/ 2 w 71"/>
              <a:gd name="T19" fmla="*/ 52 h 70"/>
              <a:gd name="T20" fmla="*/ 0 w 71"/>
              <a:gd name="T21" fmla="*/ 44 h 70"/>
              <a:gd name="T22" fmla="*/ 4 w 71"/>
              <a:gd name="T23" fmla="*/ 38 h 70"/>
              <a:gd name="T24" fmla="*/ 12 w 71"/>
              <a:gd name="T25" fmla="*/ 35 h 70"/>
              <a:gd name="T26" fmla="*/ 14 w 71"/>
              <a:gd name="T27" fmla="*/ 36 h 70"/>
              <a:gd name="T28" fmla="*/ 15 w 71"/>
              <a:gd name="T29" fmla="*/ 39 h 70"/>
              <a:gd name="T30" fmla="*/ 17 w 71"/>
              <a:gd name="T31" fmla="*/ 43 h 70"/>
              <a:gd name="T32" fmla="*/ 20 w 71"/>
              <a:gd name="T33" fmla="*/ 49 h 70"/>
              <a:gd name="T34" fmla="*/ 29 w 71"/>
              <a:gd name="T35" fmla="*/ 36 h 70"/>
              <a:gd name="T36" fmla="*/ 33 w 71"/>
              <a:gd name="T37" fmla="*/ 29 h 70"/>
              <a:gd name="T38" fmla="*/ 45 w 71"/>
              <a:gd name="T39" fmla="*/ 13 h 70"/>
              <a:gd name="T40" fmla="*/ 52 w 71"/>
              <a:gd name="T41" fmla="*/ 5 h 70"/>
              <a:gd name="T42" fmla="*/ 59 w 71"/>
              <a:gd name="T43" fmla="*/ 2 h 70"/>
              <a:gd name="T44" fmla="*/ 70 w 71"/>
              <a:gd name="T45" fmla="*/ 0 h 70"/>
              <a:gd name="T46" fmla="*/ 71 w 71"/>
              <a:gd name="T47" fmla="*/ 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" h="70">
                <a:moveTo>
                  <a:pt x="71" y="2"/>
                </a:moveTo>
                <a:cubicBezTo>
                  <a:pt x="61" y="13"/>
                  <a:pt x="52" y="24"/>
                  <a:pt x="43" y="36"/>
                </a:cubicBezTo>
                <a:cubicBezTo>
                  <a:pt x="35" y="48"/>
                  <a:pt x="36" y="46"/>
                  <a:pt x="29" y="59"/>
                </a:cubicBezTo>
                <a:cubicBezTo>
                  <a:pt x="28" y="60"/>
                  <a:pt x="27" y="61"/>
                  <a:pt x="27" y="63"/>
                </a:cubicBezTo>
                <a:cubicBezTo>
                  <a:pt x="24" y="68"/>
                  <a:pt x="20" y="70"/>
                  <a:pt x="16" y="70"/>
                </a:cubicBezTo>
                <a:cubicBezTo>
                  <a:pt x="14" y="70"/>
                  <a:pt x="12" y="70"/>
                  <a:pt x="11" y="69"/>
                </a:cubicBezTo>
                <a:cubicBezTo>
                  <a:pt x="10" y="69"/>
                  <a:pt x="9" y="68"/>
                  <a:pt x="8" y="66"/>
                </a:cubicBezTo>
                <a:cubicBezTo>
                  <a:pt x="7" y="65"/>
                  <a:pt x="6" y="64"/>
                  <a:pt x="5" y="62"/>
                </a:cubicBezTo>
                <a:cubicBezTo>
                  <a:pt x="4" y="60"/>
                  <a:pt x="3" y="57"/>
                  <a:pt x="2" y="53"/>
                </a:cubicBezTo>
                <a:cubicBezTo>
                  <a:pt x="2" y="53"/>
                  <a:pt x="2" y="52"/>
                  <a:pt x="2" y="52"/>
                </a:cubicBezTo>
                <a:cubicBezTo>
                  <a:pt x="1" y="48"/>
                  <a:pt x="0" y="45"/>
                  <a:pt x="0" y="44"/>
                </a:cubicBezTo>
                <a:cubicBezTo>
                  <a:pt x="0" y="42"/>
                  <a:pt x="2" y="40"/>
                  <a:pt x="4" y="38"/>
                </a:cubicBezTo>
                <a:cubicBezTo>
                  <a:pt x="7" y="36"/>
                  <a:pt x="9" y="35"/>
                  <a:pt x="12" y="35"/>
                </a:cubicBezTo>
                <a:cubicBezTo>
                  <a:pt x="13" y="35"/>
                  <a:pt x="13" y="35"/>
                  <a:pt x="14" y="36"/>
                </a:cubicBezTo>
                <a:cubicBezTo>
                  <a:pt x="14" y="36"/>
                  <a:pt x="15" y="37"/>
                  <a:pt x="15" y="39"/>
                </a:cubicBezTo>
                <a:cubicBezTo>
                  <a:pt x="16" y="40"/>
                  <a:pt x="16" y="41"/>
                  <a:pt x="17" y="43"/>
                </a:cubicBezTo>
                <a:cubicBezTo>
                  <a:pt x="18" y="47"/>
                  <a:pt x="19" y="49"/>
                  <a:pt x="20" y="49"/>
                </a:cubicBezTo>
                <a:cubicBezTo>
                  <a:pt x="21" y="49"/>
                  <a:pt x="24" y="44"/>
                  <a:pt x="29" y="36"/>
                </a:cubicBezTo>
                <a:cubicBezTo>
                  <a:pt x="34" y="28"/>
                  <a:pt x="29" y="35"/>
                  <a:pt x="33" y="29"/>
                </a:cubicBezTo>
                <a:cubicBezTo>
                  <a:pt x="38" y="22"/>
                  <a:pt x="42" y="16"/>
                  <a:pt x="45" y="13"/>
                </a:cubicBezTo>
                <a:cubicBezTo>
                  <a:pt x="47" y="10"/>
                  <a:pt x="50" y="7"/>
                  <a:pt x="52" y="5"/>
                </a:cubicBezTo>
                <a:cubicBezTo>
                  <a:pt x="54" y="4"/>
                  <a:pt x="56" y="2"/>
                  <a:pt x="59" y="2"/>
                </a:cubicBezTo>
                <a:cubicBezTo>
                  <a:pt x="62" y="1"/>
                  <a:pt x="66" y="0"/>
                  <a:pt x="70" y="0"/>
                </a:cubicBezTo>
                <a:lnTo>
                  <a:pt x="71" y="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grpSp>
        <p:nvGrpSpPr>
          <p:cNvPr id="99" name="Group 98"/>
          <p:cNvGrpSpPr/>
          <p:nvPr userDrawn="1"/>
        </p:nvGrpSpPr>
        <p:grpSpPr>
          <a:xfrm>
            <a:off x="6608234" y="2465389"/>
            <a:ext cx="607484" cy="352425"/>
            <a:chOff x="4956175" y="2465388"/>
            <a:chExt cx="455613" cy="352425"/>
          </a:xfrm>
        </p:grpSpPr>
        <p:sp>
          <p:nvSpPr>
            <p:cNvPr id="100" name="Line 81"/>
            <p:cNvSpPr>
              <a:spLocks noChangeShapeType="1"/>
            </p:cNvSpPr>
            <p:nvPr userDrawn="1"/>
          </p:nvSpPr>
          <p:spPr bwMode="auto">
            <a:xfrm>
              <a:off x="5029200" y="25590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01" name="Line 82"/>
            <p:cNvSpPr>
              <a:spLocks noChangeShapeType="1"/>
            </p:cNvSpPr>
            <p:nvPr userDrawn="1"/>
          </p:nvSpPr>
          <p:spPr bwMode="auto">
            <a:xfrm>
              <a:off x="5029200" y="25590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02" name="Freeform 83"/>
            <p:cNvSpPr>
              <a:spLocks/>
            </p:cNvSpPr>
            <p:nvPr userDrawn="1"/>
          </p:nvSpPr>
          <p:spPr bwMode="auto">
            <a:xfrm>
              <a:off x="5183188" y="2465388"/>
              <a:ext cx="207963" cy="101600"/>
            </a:xfrm>
            <a:custGeom>
              <a:avLst/>
              <a:gdLst>
                <a:gd name="T0" fmla="*/ 0 w 131"/>
                <a:gd name="T1" fmla="*/ 42 h 64"/>
                <a:gd name="T2" fmla="*/ 34 w 131"/>
                <a:gd name="T3" fmla="*/ 0 h 64"/>
                <a:gd name="T4" fmla="*/ 131 w 131"/>
                <a:gd name="T5" fmla="*/ 17 h 64"/>
                <a:gd name="T6" fmla="*/ 93 w 131"/>
                <a:gd name="T7" fmla="*/ 64 h 64"/>
                <a:gd name="T8" fmla="*/ 0 w 131"/>
                <a:gd name="T9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64">
                  <a:moveTo>
                    <a:pt x="0" y="42"/>
                  </a:moveTo>
                  <a:lnTo>
                    <a:pt x="34" y="0"/>
                  </a:lnTo>
                  <a:lnTo>
                    <a:pt x="131" y="17"/>
                  </a:lnTo>
                  <a:lnTo>
                    <a:pt x="93" y="6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03" name="Freeform 84"/>
            <p:cNvSpPr>
              <a:spLocks/>
            </p:cNvSpPr>
            <p:nvPr userDrawn="1"/>
          </p:nvSpPr>
          <p:spPr bwMode="auto">
            <a:xfrm>
              <a:off x="4959350" y="2481263"/>
              <a:ext cx="220663" cy="85725"/>
            </a:xfrm>
            <a:custGeom>
              <a:avLst/>
              <a:gdLst>
                <a:gd name="T0" fmla="*/ 0 w 139"/>
                <a:gd name="T1" fmla="*/ 20 h 54"/>
                <a:gd name="T2" fmla="*/ 41 w 139"/>
                <a:gd name="T3" fmla="*/ 54 h 54"/>
                <a:gd name="T4" fmla="*/ 139 w 139"/>
                <a:gd name="T5" fmla="*/ 32 h 54"/>
                <a:gd name="T6" fmla="*/ 97 w 139"/>
                <a:gd name="T7" fmla="*/ 0 h 54"/>
                <a:gd name="T8" fmla="*/ 0 w 139"/>
                <a:gd name="T9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54">
                  <a:moveTo>
                    <a:pt x="0" y="20"/>
                  </a:moveTo>
                  <a:lnTo>
                    <a:pt x="41" y="54"/>
                  </a:lnTo>
                  <a:lnTo>
                    <a:pt x="139" y="32"/>
                  </a:lnTo>
                  <a:lnTo>
                    <a:pt x="97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04" name="Freeform 85"/>
            <p:cNvSpPr>
              <a:spLocks/>
            </p:cNvSpPr>
            <p:nvPr userDrawn="1"/>
          </p:nvSpPr>
          <p:spPr bwMode="auto">
            <a:xfrm>
              <a:off x="5024438" y="2613025"/>
              <a:ext cx="150813" cy="204788"/>
            </a:xfrm>
            <a:custGeom>
              <a:avLst/>
              <a:gdLst>
                <a:gd name="T0" fmla="*/ 47 w 95"/>
                <a:gd name="T1" fmla="*/ 58 h 129"/>
                <a:gd name="T2" fmla="*/ 44 w 95"/>
                <a:gd name="T3" fmla="*/ 58 h 129"/>
                <a:gd name="T4" fmla="*/ 0 w 95"/>
                <a:gd name="T5" fmla="*/ 41 h 129"/>
                <a:gd name="T6" fmla="*/ 0 w 95"/>
                <a:gd name="T7" fmla="*/ 90 h 129"/>
                <a:gd name="T8" fmla="*/ 95 w 95"/>
                <a:gd name="T9" fmla="*/ 129 h 129"/>
                <a:gd name="T10" fmla="*/ 95 w 95"/>
                <a:gd name="T11" fmla="*/ 0 h 129"/>
                <a:gd name="T12" fmla="*/ 47 w 95"/>
                <a:gd name="T13" fmla="*/ 5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9">
                  <a:moveTo>
                    <a:pt x="47" y="58"/>
                  </a:moveTo>
                  <a:lnTo>
                    <a:pt x="44" y="58"/>
                  </a:lnTo>
                  <a:lnTo>
                    <a:pt x="0" y="41"/>
                  </a:lnTo>
                  <a:lnTo>
                    <a:pt x="0" y="90"/>
                  </a:lnTo>
                  <a:lnTo>
                    <a:pt x="95" y="129"/>
                  </a:lnTo>
                  <a:lnTo>
                    <a:pt x="95" y="0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05" name="Freeform 86"/>
            <p:cNvSpPr>
              <a:spLocks/>
            </p:cNvSpPr>
            <p:nvPr userDrawn="1"/>
          </p:nvSpPr>
          <p:spPr bwMode="auto">
            <a:xfrm>
              <a:off x="4956175" y="2570163"/>
              <a:ext cx="211138" cy="127000"/>
            </a:xfrm>
            <a:custGeom>
              <a:avLst/>
              <a:gdLst>
                <a:gd name="T0" fmla="*/ 43 w 133"/>
                <a:gd name="T1" fmla="*/ 0 h 80"/>
                <a:gd name="T2" fmla="*/ 43 w 133"/>
                <a:gd name="T3" fmla="*/ 0 h 80"/>
                <a:gd name="T4" fmla="*/ 0 w 133"/>
                <a:gd name="T5" fmla="*/ 46 h 80"/>
                <a:gd name="T6" fmla="*/ 43 w 133"/>
                <a:gd name="T7" fmla="*/ 63 h 80"/>
                <a:gd name="T8" fmla="*/ 87 w 133"/>
                <a:gd name="T9" fmla="*/ 80 h 80"/>
                <a:gd name="T10" fmla="*/ 133 w 133"/>
                <a:gd name="T11" fmla="*/ 24 h 80"/>
                <a:gd name="T12" fmla="*/ 43 w 133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80">
                  <a:moveTo>
                    <a:pt x="43" y="0"/>
                  </a:moveTo>
                  <a:lnTo>
                    <a:pt x="43" y="0"/>
                  </a:lnTo>
                  <a:lnTo>
                    <a:pt x="0" y="46"/>
                  </a:lnTo>
                  <a:lnTo>
                    <a:pt x="43" y="63"/>
                  </a:lnTo>
                  <a:lnTo>
                    <a:pt x="87" y="80"/>
                  </a:lnTo>
                  <a:lnTo>
                    <a:pt x="133" y="2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06" name="Freeform 87"/>
            <p:cNvSpPr>
              <a:spLocks/>
            </p:cNvSpPr>
            <p:nvPr userDrawn="1"/>
          </p:nvSpPr>
          <p:spPr bwMode="auto">
            <a:xfrm>
              <a:off x="5183188" y="2613025"/>
              <a:ext cx="150813" cy="204788"/>
            </a:xfrm>
            <a:custGeom>
              <a:avLst/>
              <a:gdLst>
                <a:gd name="T0" fmla="*/ 0 w 95"/>
                <a:gd name="T1" fmla="*/ 0 h 129"/>
                <a:gd name="T2" fmla="*/ 0 w 95"/>
                <a:gd name="T3" fmla="*/ 129 h 129"/>
                <a:gd name="T4" fmla="*/ 95 w 95"/>
                <a:gd name="T5" fmla="*/ 90 h 129"/>
                <a:gd name="T6" fmla="*/ 95 w 95"/>
                <a:gd name="T7" fmla="*/ 29 h 129"/>
                <a:gd name="T8" fmla="*/ 54 w 95"/>
                <a:gd name="T9" fmla="*/ 44 h 129"/>
                <a:gd name="T10" fmla="*/ 0 w 95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29">
                  <a:moveTo>
                    <a:pt x="0" y="0"/>
                  </a:moveTo>
                  <a:lnTo>
                    <a:pt x="0" y="129"/>
                  </a:lnTo>
                  <a:lnTo>
                    <a:pt x="95" y="90"/>
                  </a:lnTo>
                  <a:lnTo>
                    <a:pt x="95" y="29"/>
                  </a:lnTo>
                  <a:lnTo>
                    <a:pt x="5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07" name="Freeform 88"/>
            <p:cNvSpPr>
              <a:spLocks/>
            </p:cNvSpPr>
            <p:nvPr userDrawn="1"/>
          </p:nvSpPr>
          <p:spPr bwMode="auto">
            <a:xfrm>
              <a:off x="5191125" y="2570163"/>
              <a:ext cx="220663" cy="104775"/>
            </a:xfrm>
            <a:custGeom>
              <a:avLst/>
              <a:gdLst>
                <a:gd name="T0" fmla="*/ 92 w 139"/>
                <a:gd name="T1" fmla="*/ 0 h 66"/>
                <a:gd name="T2" fmla="*/ 90 w 139"/>
                <a:gd name="T3" fmla="*/ 0 h 66"/>
                <a:gd name="T4" fmla="*/ 0 w 139"/>
                <a:gd name="T5" fmla="*/ 27 h 66"/>
                <a:gd name="T6" fmla="*/ 51 w 139"/>
                <a:gd name="T7" fmla="*/ 66 h 66"/>
                <a:gd name="T8" fmla="*/ 90 w 139"/>
                <a:gd name="T9" fmla="*/ 51 h 66"/>
                <a:gd name="T10" fmla="*/ 139 w 139"/>
                <a:gd name="T11" fmla="*/ 34 h 66"/>
                <a:gd name="T12" fmla="*/ 92 w 13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66">
                  <a:moveTo>
                    <a:pt x="92" y="0"/>
                  </a:moveTo>
                  <a:lnTo>
                    <a:pt x="90" y="0"/>
                  </a:lnTo>
                  <a:lnTo>
                    <a:pt x="0" y="27"/>
                  </a:lnTo>
                  <a:lnTo>
                    <a:pt x="51" y="66"/>
                  </a:lnTo>
                  <a:lnTo>
                    <a:pt x="90" y="51"/>
                  </a:lnTo>
                  <a:lnTo>
                    <a:pt x="139" y="3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sp>
        <p:nvSpPr>
          <p:cNvPr id="108" name="Freeform 89"/>
          <p:cNvSpPr>
            <a:spLocks noEditPoints="1"/>
          </p:cNvSpPr>
          <p:nvPr userDrawn="1"/>
        </p:nvSpPr>
        <p:spPr bwMode="auto">
          <a:xfrm>
            <a:off x="6813551" y="1287464"/>
            <a:ext cx="355600" cy="398463"/>
          </a:xfrm>
          <a:custGeom>
            <a:avLst/>
            <a:gdLst>
              <a:gd name="T0" fmla="*/ 34 w 69"/>
              <a:gd name="T1" fmla="*/ 0 h 103"/>
              <a:gd name="T2" fmla="*/ 0 w 69"/>
              <a:gd name="T3" fmla="*/ 34 h 103"/>
              <a:gd name="T4" fmla="*/ 34 w 69"/>
              <a:gd name="T5" fmla="*/ 103 h 103"/>
              <a:gd name="T6" fmla="*/ 69 w 69"/>
              <a:gd name="T7" fmla="*/ 34 h 103"/>
              <a:gd name="T8" fmla="*/ 34 w 69"/>
              <a:gd name="T9" fmla="*/ 0 h 103"/>
              <a:gd name="T10" fmla="*/ 34 w 69"/>
              <a:gd name="T11" fmla="*/ 61 h 103"/>
              <a:gd name="T12" fmla="*/ 10 w 69"/>
              <a:gd name="T13" fmla="*/ 37 h 103"/>
              <a:gd name="T14" fmla="*/ 34 w 69"/>
              <a:gd name="T15" fmla="*/ 13 h 103"/>
              <a:gd name="T16" fmla="*/ 58 w 69"/>
              <a:gd name="T17" fmla="*/ 37 h 103"/>
              <a:gd name="T18" fmla="*/ 34 w 69"/>
              <a:gd name="T19" fmla="*/ 6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103">
                <a:moveTo>
                  <a:pt x="34" y="0"/>
                </a:moveTo>
                <a:cubicBezTo>
                  <a:pt x="15" y="0"/>
                  <a:pt x="0" y="15"/>
                  <a:pt x="0" y="34"/>
                </a:cubicBezTo>
                <a:cubicBezTo>
                  <a:pt x="0" y="53"/>
                  <a:pt x="34" y="103"/>
                  <a:pt x="34" y="103"/>
                </a:cubicBezTo>
                <a:cubicBezTo>
                  <a:pt x="34" y="103"/>
                  <a:pt x="69" y="53"/>
                  <a:pt x="69" y="34"/>
                </a:cubicBezTo>
                <a:cubicBezTo>
                  <a:pt x="69" y="15"/>
                  <a:pt x="53" y="0"/>
                  <a:pt x="34" y="0"/>
                </a:cubicBezTo>
                <a:close/>
                <a:moveTo>
                  <a:pt x="34" y="61"/>
                </a:moveTo>
                <a:cubicBezTo>
                  <a:pt x="21" y="61"/>
                  <a:pt x="10" y="50"/>
                  <a:pt x="10" y="37"/>
                </a:cubicBezTo>
                <a:cubicBezTo>
                  <a:pt x="10" y="24"/>
                  <a:pt x="21" y="13"/>
                  <a:pt x="34" y="13"/>
                </a:cubicBezTo>
                <a:cubicBezTo>
                  <a:pt x="47" y="13"/>
                  <a:pt x="58" y="24"/>
                  <a:pt x="58" y="37"/>
                </a:cubicBezTo>
                <a:cubicBezTo>
                  <a:pt x="58" y="50"/>
                  <a:pt x="47" y="61"/>
                  <a:pt x="34" y="6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09" name="Freeform 92"/>
          <p:cNvSpPr>
            <a:spLocks/>
          </p:cNvSpPr>
          <p:nvPr userDrawn="1"/>
        </p:nvSpPr>
        <p:spPr bwMode="auto">
          <a:xfrm>
            <a:off x="6015567" y="977901"/>
            <a:ext cx="520700" cy="328613"/>
          </a:xfrm>
          <a:custGeom>
            <a:avLst/>
            <a:gdLst>
              <a:gd name="T0" fmla="*/ 101 w 101"/>
              <a:gd name="T1" fmla="*/ 35 h 85"/>
              <a:gd name="T2" fmla="*/ 50 w 101"/>
              <a:gd name="T3" fmla="*/ 0 h 85"/>
              <a:gd name="T4" fmla="*/ 0 w 101"/>
              <a:gd name="T5" fmla="*/ 35 h 85"/>
              <a:gd name="T6" fmla="*/ 50 w 101"/>
              <a:gd name="T7" fmla="*/ 71 h 85"/>
              <a:gd name="T8" fmla="*/ 58 w 101"/>
              <a:gd name="T9" fmla="*/ 70 h 85"/>
              <a:gd name="T10" fmla="*/ 59 w 101"/>
              <a:gd name="T11" fmla="*/ 71 h 85"/>
              <a:gd name="T12" fmla="*/ 60 w 101"/>
              <a:gd name="T13" fmla="*/ 73 h 85"/>
              <a:gd name="T14" fmla="*/ 55 w 101"/>
              <a:gd name="T15" fmla="*/ 83 h 85"/>
              <a:gd name="T16" fmla="*/ 54 w 101"/>
              <a:gd name="T17" fmla="*/ 84 h 85"/>
              <a:gd name="T18" fmla="*/ 56 w 101"/>
              <a:gd name="T19" fmla="*/ 85 h 85"/>
              <a:gd name="T20" fmla="*/ 78 w 101"/>
              <a:gd name="T21" fmla="*/ 68 h 85"/>
              <a:gd name="T22" fmla="*/ 82 w 101"/>
              <a:gd name="T23" fmla="*/ 63 h 85"/>
              <a:gd name="T24" fmla="*/ 101 w 101"/>
              <a:gd name="T25" fmla="*/ 3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85">
                <a:moveTo>
                  <a:pt x="101" y="35"/>
                </a:moveTo>
                <a:cubicBezTo>
                  <a:pt x="101" y="16"/>
                  <a:pt x="78" y="0"/>
                  <a:pt x="50" y="0"/>
                </a:cubicBezTo>
                <a:cubicBezTo>
                  <a:pt x="23" y="0"/>
                  <a:pt x="0" y="16"/>
                  <a:pt x="0" y="35"/>
                </a:cubicBezTo>
                <a:cubicBezTo>
                  <a:pt x="0" y="55"/>
                  <a:pt x="23" y="71"/>
                  <a:pt x="50" y="71"/>
                </a:cubicBezTo>
                <a:cubicBezTo>
                  <a:pt x="53" y="71"/>
                  <a:pt x="55" y="71"/>
                  <a:pt x="58" y="70"/>
                </a:cubicBezTo>
                <a:cubicBezTo>
                  <a:pt x="58" y="70"/>
                  <a:pt x="59" y="71"/>
                  <a:pt x="59" y="71"/>
                </a:cubicBezTo>
                <a:cubicBezTo>
                  <a:pt x="60" y="72"/>
                  <a:pt x="60" y="72"/>
                  <a:pt x="60" y="73"/>
                </a:cubicBezTo>
                <a:cubicBezTo>
                  <a:pt x="59" y="77"/>
                  <a:pt x="57" y="80"/>
                  <a:pt x="55" y="83"/>
                </a:cubicBezTo>
                <a:cubicBezTo>
                  <a:pt x="54" y="83"/>
                  <a:pt x="54" y="84"/>
                  <a:pt x="54" y="84"/>
                </a:cubicBezTo>
                <a:cubicBezTo>
                  <a:pt x="55" y="85"/>
                  <a:pt x="55" y="85"/>
                  <a:pt x="56" y="85"/>
                </a:cubicBezTo>
                <a:cubicBezTo>
                  <a:pt x="66" y="83"/>
                  <a:pt x="74" y="76"/>
                  <a:pt x="78" y="68"/>
                </a:cubicBezTo>
                <a:cubicBezTo>
                  <a:pt x="78" y="66"/>
                  <a:pt x="80" y="64"/>
                  <a:pt x="82" y="63"/>
                </a:cubicBezTo>
                <a:cubicBezTo>
                  <a:pt x="93" y="57"/>
                  <a:pt x="101" y="47"/>
                  <a:pt x="101" y="35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10" name="Freeform 93"/>
          <p:cNvSpPr>
            <a:spLocks/>
          </p:cNvSpPr>
          <p:nvPr userDrawn="1"/>
        </p:nvSpPr>
        <p:spPr bwMode="auto">
          <a:xfrm>
            <a:off x="3852334" y="2655888"/>
            <a:ext cx="524933" cy="458788"/>
          </a:xfrm>
          <a:custGeom>
            <a:avLst/>
            <a:gdLst>
              <a:gd name="T0" fmla="*/ 83 w 102"/>
              <a:gd name="T1" fmla="*/ 80 h 119"/>
              <a:gd name="T2" fmla="*/ 70 w 102"/>
              <a:gd name="T3" fmla="*/ 85 h 119"/>
              <a:gd name="T4" fmla="*/ 38 w 102"/>
              <a:gd name="T5" fmla="*/ 65 h 119"/>
              <a:gd name="T6" fmla="*/ 38 w 102"/>
              <a:gd name="T7" fmla="*/ 59 h 119"/>
              <a:gd name="T8" fmla="*/ 38 w 102"/>
              <a:gd name="T9" fmla="*/ 54 h 119"/>
              <a:gd name="T10" fmla="*/ 70 w 102"/>
              <a:gd name="T11" fmla="*/ 34 h 119"/>
              <a:gd name="T12" fmla="*/ 83 w 102"/>
              <a:gd name="T13" fmla="*/ 39 h 119"/>
              <a:gd name="T14" fmla="*/ 102 w 102"/>
              <a:gd name="T15" fmla="*/ 19 h 119"/>
              <a:gd name="T16" fmla="*/ 83 w 102"/>
              <a:gd name="T17" fmla="*/ 0 h 119"/>
              <a:gd name="T18" fmla="*/ 63 w 102"/>
              <a:gd name="T19" fmla="*/ 19 h 119"/>
              <a:gd name="T20" fmla="*/ 64 w 102"/>
              <a:gd name="T21" fmla="*/ 25 h 119"/>
              <a:gd name="T22" fmla="*/ 32 w 102"/>
              <a:gd name="T23" fmla="*/ 45 h 119"/>
              <a:gd name="T24" fmla="*/ 19 w 102"/>
              <a:gd name="T25" fmla="*/ 40 h 119"/>
              <a:gd name="T26" fmla="*/ 0 w 102"/>
              <a:gd name="T27" fmla="*/ 59 h 119"/>
              <a:gd name="T28" fmla="*/ 19 w 102"/>
              <a:gd name="T29" fmla="*/ 79 h 119"/>
              <a:gd name="T30" fmla="*/ 32 w 102"/>
              <a:gd name="T31" fmla="*/ 74 h 119"/>
              <a:gd name="T32" fmla="*/ 64 w 102"/>
              <a:gd name="T33" fmla="*/ 94 h 119"/>
              <a:gd name="T34" fmla="*/ 63 w 102"/>
              <a:gd name="T35" fmla="*/ 99 h 119"/>
              <a:gd name="T36" fmla="*/ 83 w 102"/>
              <a:gd name="T37" fmla="*/ 119 h 119"/>
              <a:gd name="T38" fmla="*/ 102 w 102"/>
              <a:gd name="T39" fmla="*/ 99 h 119"/>
              <a:gd name="T40" fmla="*/ 83 w 102"/>
              <a:gd name="T41" fmla="*/ 8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2" h="119">
                <a:moveTo>
                  <a:pt x="83" y="80"/>
                </a:moveTo>
                <a:cubicBezTo>
                  <a:pt x="78" y="80"/>
                  <a:pt x="73" y="82"/>
                  <a:pt x="70" y="85"/>
                </a:cubicBezTo>
                <a:cubicBezTo>
                  <a:pt x="38" y="65"/>
                  <a:pt x="38" y="65"/>
                  <a:pt x="38" y="65"/>
                </a:cubicBezTo>
                <a:cubicBezTo>
                  <a:pt x="38" y="63"/>
                  <a:pt x="38" y="61"/>
                  <a:pt x="38" y="59"/>
                </a:cubicBezTo>
                <a:cubicBezTo>
                  <a:pt x="38" y="57"/>
                  <a:pt x="38" y="56"/>
                  <a:pt x="38" y="54"/>
                </a:cubicBezTo>
                <a:cubicBezTo>
                  <a:pt x="70" y="34"/>
                  <a:pt x="70" y="34"/>
                  <a:pt x="70" y="34"/>
                </a:cubicBezTo>
                <a:cubicBezTo>
                  <a:pt x="73" y="37"/>
                  <a:pt x="78" y="39"/>
                  <a:pt x="83" y="39"/>
                </a:cubicBezTo>
                <a:cubicBezTo>
                  <a:pt x="94" y="39"/>
                  <a:pt x="102" y="30"/>
                  <a:pt x="102" y="19"/>
                </a:cubicBezTo>
                <a:cubicBezTo>
                  <a:pt x="102" y="9"/>
                  <a:pt x="94" y="0"/>
                  <a:pt x="83" y="0"/>
                </a:cubicBezTo>
                <a:cubicBezTo>
                  <a:pt x="72" y="0"/>
                  <a:pt x="63" y="9"/>
                  <a:pt x="63" y="19"/>
                </a:cubicBezTo>
                <a:cubicBezTo>
                  <a:pt x="63" y="21"/>
                  <a:pt x="64" y="23"/>
                  <a:pt x="64" y="25"/>
                </a:cubicBezTo>
                <a:cubicBezTo>
                  <a:pt x="32" y="45"/>
                  <a:pt x="32" y="45"/>
                  <a:pt x="32" y="45"/>
                </a:cubicBezTo>
                <a:cubicBezTo>
                  <a:pt x="28" y="42"/>
                  <a:pt x="24" y="40"/>
                  <a:pt x="19" y="40"/>
                </a:cubicBezTo>
                <a:cubicBezTo>
                  <a:pt x="8" y="40"/>
                  <a:pt x="0" y="49"/>
                  <a:pt x="0" y="59"/>
                </a:cubicBezTo>
                <a:cubicBezTo>
                  <a:pt x="0" y="70"/>
                  <a:pt x="8" y="79"/>
                  <a:pt x="19" y="79"/>
                </a:cubicBezTo>
                <a:cubicBezTo>
                  <a:pt x="24" y="79"/>
                  <a:pt x="29" y="77"/>
                  <a:pt x="32" y="74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3" y="97"/>
                  <a:pt x="63" y="99"/>
                </a:cubicBezTo>
                <a:cubicBezTo>
                  <a:pt x="63" y="110"/>
                  <a:pt x="72" y="119"/>
                  <a:pt x="83" y="119"/>
                </a:cubicBezTo>
                <a:cubicBezTo>
                  <a:pt x="94" y="119"/>
                  <a:pt x="102" y="110"/>
                  <a:pt x="102" y="99"/>
                </a:cubicBezTo>
                <a:cubicBezTo>
                  <a:pt x="102" y="88"/>
                  <a:pt x="94" y="80"/>
                  <a:pt x="83" y="8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11" name="Freeform 94"/>
          <p:cNvSpPr>
            <a:spLocks noEditPoints="1"/>
          </p:cNvSpPr>
          <p:nvPr userDrawn="1"/>
        </p:nvSpPr>
        <p:spPr bwMode="auto">
          <a:xfrm>
            <a:off x="2611968" y="1349376"/>
            <a:ext cx="309033" cy="277813"/>
          </a:xfrm>
          <a:custGeom>
            <a:avLst/>
            <a:gdLst>
              <a:gd name="T0" fmla="*/ 36 w 146"/>
              <a:gd name="T1" fmla="*/ 44 h 175"/>
              <a:gd name="T2" fmla="*/ 44 w 146"/>
              <a:gd name="T3" fmla="*/ 0 h 175"/>
              <a:gd name="T4" fmla="*/ 73 w 146"/>
              <a:gd name="T5" fmla="*/ 0 h 175"/>
              <a:gd name="T6" fmla="*/ 63 w 146"/>
              <a:gd name="T7" fmla="*/ 44 h 175"/>
              <a:gd name="T8" fmla="*/ 102 w 146"/>
              <a:gd name="T9" fmla="*/ 44 h 175"/>
              <a:gd name="T10" fmla="*/ 109 w 146"/>
              <a:gd name="T11" fmla="*/ 0 h 175"/>
              <a:gd name="T12" fmla="*/ 139 w 146"/>
              <a:gd name="T13" fmla="*/ 0 h 175"/>
              <a:gd name="T14" fmla="*/ 129 w 146"/>
              <a:gd name="T15" fmla="*/ 44 h 175"/>
              <a:gd name="T16" fmla="*/ 146 w 146"/>
              <a:gd name="T17" fmla="*/ 44 h 175"/>
              <a:gd name="T18" fmla="*/ 146 w 146"/>
              <a:gd name="T19" fmla="*/ 71 h 175"/>
              <a:gd name="T20" fmla="*/ 124 w 146"/>
              <a:gd name="T21" fmla="*/ 71 h 175"/>
              <a:gd name="T22" fmla="*/ 117 w 146"/>
              <a:gd name="T23" fmla="*/ 102 h 175"/>
              <a:gd name="T24" fmla="*/ 146 w 146"/>
              <a:gd name="T25" fmla="*/ 102 h 175"/>
              <a:gd name="T26" fmla="*/ 146 w 146"/>
              <a:gd name="T27" fmla="*/ 129 h 175"/>
              <a:gd name="T28" fmla="*/ 109 w 146"/>
              <a:gd name="T29" fmla="*/ 129 h 175"/>
              <a:gd name="T30" fmla="*/ 102 w 146"/>
              <a:gd name="T31" fmla="*/ 175 h 175"/>
              <a:gd name="T32" fmla="*/ 73 w 146"/>
              <a:gd name="T33" fmla="*/ 175 h 175"/>
              <a:gd name="T34" fmla="*/ 83 w 146"/>
              <a:gd name="T35" fmla="*/ 129 h 175"/>
              <a:gd name="T36" fmla="*/ 46 w 146"/>
              <a:gd name="T37" fmla="*/ 129 h 175"/>
              <a:gd name="T38" fmla="*/ 36 w 146"/>
              <a:gd name="T39" fmla="*/ 175 h 175"/>
              <a:gd name="T40" fmla="*/ 7 w 146"/>
              <a:gd name="T41" fmla="*/ 175 h 175"/>
              <a:gd name="T42" fmla="*/ 17 w 146"/>
              <a:gd name="T43" fmla="*/ 129 h 175"/>
              <a:gd name="T44" fmla="*/ 0 w 146"/>
              <a:gd name="T45" fmla="*/ 129 h 175"/>
              <a:gd name="T46" fmla="*/ 0 w 146"/>
              <a:gd name="T47" fmla="*/ 102 h 175"/>
              <a:gd name="T48" fmla="*/ 22 w 146"/>
              <a:gd name="T49" fmla="*/ 102 h 175"/>
              <a:gd name="T50" fmla="*/ 29 w 146"/>
              <a:gd name="T51" fmla="*/ 71 h 175"/>
              <a:gd name="T52" fmla="*/ 0 w 146"/>
              <a:gd name="T53" fmla="*/ 71 h 175"/>
              <a:gd name="T54" fmla="*/ 0 w 146"/>
              <a:gd name="T55" fmla="*/ 44 h 175"/>
              <a:gd name="T56" fmla="*/ 36 w 146"/>
              <a:gd name="T57" fmla="*/ 44 h 175"/>
              <a:gd name="T58" fmla="*/ 51 w 146"/>
              <a:gd name="T59" fmla="*/ 102 h 175"/>
              <a:gd name="T60" fmla="*/ 87 w 146"/>
              <a:gd name="T61" fmla="*/ 102 h 175"/>
              <a:gd name="T62" fmla="*/ 95 w 146"/>
              <a:gd name="T63" fmla="*/ 71 h 175"/>
              <a:gd name="T64" fmla="*/ 58 w 146"/>
              <a:gd name="T65" fmla="*/ 71 h 175"/>
              <a:gd name="T66" fmla="*/ 51 w 146"/>
              <a:gd name="T67" fmla="*/ 10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" h="175">
                <a:moveTo>
                  <a:pt x="36" y="44"/>
                </a:moveTo>
                <a:lnTo>
                  <a:pt x="44" y="0"/>
                </a:lnTo>
                <a:lnTo>
                  <a:pt x="73" y="0"/>
                </a:lnTo>
                <a:lnTo>
                  <a:pt x="63" y="44"/>
                </a:lnTo>
                <a:lnTo>
                  <a:pt x="102" y="44"/>
                </a:lnTo>
                <a:lnTo>
                  <a:pt x="109" y="0"/>
                </a:lnTo>
                <a:lnTo>
                  <a:pt x="139" y="0"/>
                </a:lnTo>
                <a:lnTo>
                  <a:pt x="129" y="44"/>
                </a:lnTo>
                <a:lnTo>
                  <a:pt x="146" y="44"/>
                </a:lnTo>
                <a:lnTo>
                  <a:pt x="146" y="71"/>
                </a:lnTo>
                <a:lnTo>
                  <a:pt x="124" y="71"/>
                </a:lnTo>
                <a:lnTo>
                  <a:pt x="117" y="102"/>
                </a:lnTo>
                <a:lnTo>
                  <a:pt x="146" y="102"/>
                </a:lnTo>
                <a:lnTo>
                  <a:pt x="146" y="129"/>
                </a:lnTo>
                <a:lnTo>
                  <a:pt x="109" y="129"/>
                </a:lnTo>
                <a:lnTo>
                  <a:pt x="102" y="175"/>
                </a:lnTo>
                <a:lnTo>
                  <a:pt x="73" y="175"/>
                </a:lnTo>
                <a:lnTo>
                  <a:pt x="83" y="129"/>
                </a:lnTo>
                <a:lnTo>
                  <a:pt x="46" y="129"/>
                </a:lnTo>
                <a:lnTo>
                  <a:pt x="36" y="175"/>
                </a:lnTo>
                <a:lnTo>
                  <a:pt x="7" y="175"/>
                </a:lnTo>
                <a:lnTo>
                  <a:pt x="17" y="129"/>
                </a:lnTo>
                <a:lnTo>
                  <a:pt x="0" y="129"/>
                </a:lnTo>
                <a:lnTo>
                  <a:pt x="0" y="102"/>
                </a:lnTo>
                <a:lnTo>
                  <a:pt x="22" y="102"/>
                </a:lnTo>
                <a:lnTo>
                  <a:pt x="29" y="71"/>
                </a:lnTo>
                <a:lnTo>
                  <a:pt x="0" y="71"/>
                </a:lnTo>
                <a:lnTo>
                  <a:pt x="0" y="44"/>
                </a:lnTo>
                <a:lnTo>
                  <a:pt x="36" y="44"/>
                </a:lnTo>
                <a:close/>
                <a:moveTo>
                  <a:pt x="51" y="102"/>
                </a:moveTo>
                <a:lnTo>
                  <a:pt x="87" y="102"/>
                </a:lnTo>
                <a:lnTo>
                  <a:pt x="95" y="71"/>
                </a:lnTo>
                <a:lnTo>
                  <a:pt x="58" y="71"/>
                </a:lnTo>
                <a:lnTo>
                  <a:pt x="51" y="10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7909984" y="708026"/>
            <a:ext cx="484717" cy="366713"/>
            <a:chOff x="5932488" y="708025"/>
            <a:chExt cx="363538" cy="366713"/>
          </a:xfrm>
        </p:grpSpPr>
        <p:sp>
          <p:nvSpPr>
            <p:cNvPr id="113" name="Freeform 95"/>
            <p:cNvSpPr>
              <a:spLocks/>
            </p:cNvSpPr>
            <p:nvPr userDrawn="1"/>
          </p:nvSpPr>
          <p:spPr bwMode="auto">
            <a:xfrm>
              <a:off x="5932488" y="769938"/>
              <a:ext cx="161925" cy="131763"/>
            </a:xfrm>
            <a:custGeom>
              <a:avLst/>
              <a:gdLst>
                <a:gd name="T0" fmla="*/ 0 w 42"/>
                <a:gd name="T1" fmla="*/ 34 h 34"/>
                <a:gd name="T2" fmla="*/ 2 w 42"/>
                <a:gd name="T3" fmla="*/ 16 h 34"/>
                <a:gd name="T4" fmla="*/ 12 w 42"/>
                <a:gd name="T5" fmla="*/ 0 h 34"/>
                <a:gd name="T6" fmla="*/ 42 w 42"/>
                <a:gd name="T7" fmla="*/ 30 h 34"/>
                <a:gd name="T8" fmla="*/ 0 w 42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4">
                  <a:moveTo>
                    <a:pt x="0" y="34"/>
                  </a:moveTo>
                  <a:cubicBezTo>
                    <a:pt x="0" y="28"/>
                    <a:pt x="0" y="21"/>
                    <a:pt x="2" y="16"/>
                  </a:cubicBezTo>
                  <a:cubicBezTo>
                    <a:pt x="4" y="10"/>
                    <a:pt x="8" y="5"/>
                    <a:pt x="12" y="0"/>
                  </a:cubicBezTo>
                  <a:cubicBezTo>
                    <a:pt x="42" y="30"/>
                    <a:pt x="42" y="30"/>
                    <a:pt x="42" y="30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14" name="Freeform 96"/>
            <p:cNvSpPr>
              <a:spLocks/>
            </p:cNvSpPr>
            <p:nvPr userDrawn="1"/>
          </p:nvSpPr>
          <p:spPr bwMode="auto">
            <a:xfrm>
              <a:off x="5932488" y="750888"/>
              <a:ext cx="363538" cy="323850"/>
            </a:xfrm>
            <a:custGeom>
              <a:avLst/>
              <a:gdLst>
                <a:gd name="T0" fmla="*/ 83 w 94"/>
                <a:gd name="T1" fmla="*/ 64 h 84"/>
                <a:gd name="T2" fmla="*/ 53 w 94"/>
                <a:gd name="T3" fmla="*/ 82 h 84"/>
                <a:gd name="T4" fmla="*/ 18 w 94"/>
                <a:gd name="T5" fmla="*/ 73 h 84"/>
                <a:gd name="T6" fmla="*/ 13 w 94"/>
                <a:gd name="T7" fmla="*/ 69 h 84"/>
                <a:gd name="T8" fmla="*/ 13 w 94"/>
                <a:gd name="T9" fmla="*/ 69 h 84"/>
                <a:gd name="T10" fmla="*/ 0 w 94"/>
                <a:gd name="T11" fmla="*/ 43 h 84"/>
                <a:gd name="T12" fmla="*/ 47 w 94"/>
                <a:gd name="T13" fmla="*/ 38 h 84"/>
                <a:gd name="T14" fmla="*/ 47 w 94"/>
                <a:gd name="T15" fmla="*/ 38 h 84"/>
                <a:gd name="T16" fmla="*/ 48 w 94"/>
                <a:gd name="T17" fmla="*/ 37 h 84"/>
                <a:gd name="T18" fmla="*/ 76 w 94"/>
                <a:gd name="T19" fmla="*/ 0 h 84"/>
                <a:gd name="T20" fmla="*/ 79 w 94"/>
                <a:gd name="T21" fmla="*/ 3 h 84"/>
                <a:gd name="T22" fmla="*/ 93 w 94"/>
                <a:gd name="T23" fmla="*/ 33 h 84"/>
                <a:gd name="T24" fmla="*/ 83 w 94"/>
                <a:gd name="T25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84">
                  <a:moveTo>
                    <a:pt x="83" y="64"/>
                  </a:moveTo>
                  <a:cubicBezTo>
                    <a:pt x="76" y="74"/>
                    <a:pt x="65" y="81"/>
                    <a:pt x="53" y="82"/>
                  </a:cubicBezTo>
                  <a:cubicBezTo>
                    <a:pt x="41" y="84"/>
                    <a:pt x="28" y="81"/>
                    <a:pt x="18" y="73"/>
                  </a:cubicBezTo>
                  <a:cubicBezTo>
                    <a:pt x="16" y="72"/>
                    <a:pt x="15" y="70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6" y="62"/>
                    <a:pt x="2" y="53"/>
                    <a:pt x="0" y="43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8" y="2"/>
                    <a:pt x="79" y="3"/>
                  </a:cubicBezTo>
                  <a:cubicBezTo>
                    <a:pt x="87" y="11"/>
                    <a:pt x="92" y="22"/>
                    <a:pt x="93" y="33"/>
                  </a:cubicBezTo>
                  <a:cubicBezTo>
                    <a:pt x="94" y="44"/>
                    <a:pt x="90" y="55"/>
                    <a:pt x="83" y="64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15" name="Freeform 97"/>
            <p:cNvSpPr>
              <a:spLocks/>
            </p:cNvSpPr>
            <p:nvPr userDrawn="1"/>
          </p:nvSpPr>
          <p:spPr bwMode="auto">
            <a:xfrm>
              <a:off x="5991225" y="708025"/>
              <a:ext cx="223838" cy="169863"/>
            </a:xfrm>
            <a:custGeom>
              <a:avLst/>
              <a:gdLst>
                <a:gd name="T0" fmla="*/ 58 w 58"/>
                <a:gd name="T1" fmla="*/ 9 h 44"/>
                <a:gd name="T2" fmla="*/ 31 w 58"/>
                <a:gd name="T3" fmla="*/ 44 h 44"/>
                <a:gd name="T4" fmla="*/ 0 w 58"/>
                <a:gd name="T5" fmla="*/ 13 h 44"/>
                <a:gd name="T6" fmla="*/ 28 w 58"/>
                <a:gd name="T7" fmla="*/ 1 h 44"/>
                <a:gd name="T8" fmla="*/ 58 w 58"/>
                <a:gd name="T9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4">
                  <a:moveTo>
                    <a:pt x="58" y="9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6"/>
                    <a:pt x="18" y="1"/>
                    <a:pt x="28" y="1"/>
                  </a:cubicBezTo>
                  <a:cubicBezTo>
                    <a:pt x="38" y="0"/>
                    <a:pt x="49" y="3"/>
                    <a:pt x="58" y="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Group 115"/>
          <p:cNvGrpSpPr/>
          <p:nvPr userDrawn="1"/>
        </p:nvGrpSpPr>
        <p:grpSpPr>
          <a:xfrm>
            <a:off x="4542367" y="1298575"/>
            <a:ext cx="704851" cy="374650"/>
            <a:chOff x="3406775" y="1298575"/>
            <a:chExt cx="528638" cy="374650"/>
          </a:xfrm>
        </p:grpSpPr>
        <p:sp>
          <p:nvSpPr>
            <p:cNvPr id="117" name="Freeform 98"/>
            <p:cNvSpPr>
              <a:spLocks/>
            </p:cNvSpPr>
            <p:nvPr userDrawn="1"/>
          </p:nvSpPr>
          <p:spPr bwMode="auto">
            <a:xfrm>
              <a:off x="3684588" y="1298575"/>
              <a:ext cx="250825" cy="374650"/>
            </a:xfrm>
            <a:custGeom>
              <a:avLst/>
              <a:gdLst>
                <a:gd name="T0" fmla="*/ 0 w 158"/>
                <a:gd name="T1" fmla="*/ 236 h 236"/>
                <a:gd name="T2" fmla="*/ 32 w 158"/>
                <a:gd name="T3" fmla="*/ 236 h 236"/>
                <a:gd name="T4" fmla="*/ 59 w 158"/>
                <a:gd name="T5" fmla="*/ 236 h 236"/>
                <a:gd name="T6" fmla="*/ 158 w 158"/>
                <a:gd name="T7" fmla="*/ 120 h 236"/>
                <a:gd name="T8" fmla="*/ 59 w 158"/>
                <a:gd name="T9" fmla="*/ 0 h 236"/>
                <a:gd name="T10" fmla="*/ 32 w 158"/>
                <a:gd name="T11" fmla="*/ 0 h 236"/>
                <a:gd name="T12" fmla="*/ 0 w 158"/>
                <a:gd name="T13" fmla="*/ 0 h 236"/>
                <a:gd name="T14" fmla="*/ 100 w 158"/>
                <a:gd name="T15" fmla="*/ 120 h 236"/>
                <a:gd name="T16" fmla="*/ 0 w 158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0" y="236"/>
                  </a:moveTo>
                  <a:lnTo>
                    <a:pt x="32" y="236"/>
                  </a:lnTo>
                  <a:lnTo>
                    <a:pt x="59" y="236"/>
                  </a:lnTo>
                  <a:lnTo>
                    <a:pt x="158" y="120"/>
                  </a:lnTo>
                  <a:lnTo>
                    <a:pt x="59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100" y="120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18" name="Freeform 99"/>
            <p:cNvSpPr>
              <a:spLocks/>
            </p:cNvSpPr>
            <p:nvPr userDrawn="1"/>
          </p:nvSpPr>
          <p:spPr bwMode="auto">
            <a:xfrm>
              <a:off x="3546475" y="1298575"/>
              <a:ext cx="250825" cy="374650"/>
            </a:xfrm>
            <a:custGeom>
              <a:avLst/>
              <a:gdLst>
                <a:gd name="T0" fmla="*/ 99 w 158"/>
                <a:gd name="T1" fmla="*/ 120 h 236"/>
                <a:gd name="T2" fmla="*/ 0 w 158"/>
                <a:gd name="T3" fmla="*/ 236 h 236"/>
                <a:gd name="T4" fmla="*/ 31 w 158"/>
                <a:gd name="T5" fmla="*/ 236 h 236"/>
                <a:gd name="T6" fmla="*/ 58 w 158"/>
                <a:gd name="T7" fmla="*/ 236 h 236"/>
                <a:gd name="T8" fmla="*/ 158 w 158"/>
                <a:gd name="T9" fmla="*/ 120 h 236"/>
                <a:gd name="T10" fmla="*/ 58 w 158"/>
                <a:gd name="T11" fmla="*/ 0 h 236"/>
                <a:gd name="T12" fmla="*/ 31 w 158"/>
                <a:gd name="T13" fmla="*/ 0 h 236"/>
                <a:gd name="T14" fmla="*/ 0 w 158"/>
                <a:gd name="T15" fmla="*/ 0 h 236"/>
                <a:gd name="T16" fmla="*/ 99 w 158"/>
                <a:gd name="T17" fmla="*/ 1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99" y="120"/>
                  </a:moveTo>
                  <a:lnTo>
                    <a:pt x="0" y="236"/>
                  </a:lnTo>
                  <a:lnTo>
                    <a:pt x="31" y="236"/>
                  </a:lnTo>
                  <a:lnTo>
                    <a:pt x="58" y="236"/>
                  </a:lnTo>
                  <a:lnTo>
                    <a:pt x="158" y="120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99" y="12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19" name="Freeform 100"/>
            <p:cNvSpPr>
              <a:spLocks/>
            </p:cNvSpPr>
            <p:nvPr userDrawn="1"/>
          </p:nvSpPr>
          <p:spPr bwMode="auto">
            <a:xfrm>
              <a:off x="3406775" y="1298575"/>
              <a:ext cx="250825" cy="374650"/>
            </a:xfrm>
            <a:custGeom>
              <a:avLst/>
              <a:gdLst>
                <a:gd name="T0" fmla="*/ 0 w 158"/>
                <a:gd name="T1" fmla="*/ 236 h 236"/>
                <a:gd name="T2" fmla="*/ 32 w 158"/>
                <a:gd name="T3" fmla="*/ 236 h 236"/>
                <a:gd name="T4" fmla="*/ 59 w 158"/>
                <a:gd name="T5" fmla="*/ 236 h 236"/>
                <a:gd name="T6" fmla="*/ 158 w 158"/>
                <a:gd name="T7" fmla="*/ 120 h 236"/>
                <a:gd name="T8" fmla="*/ 59 w 158"/>
                <a:gd name="T9" fmla="*/ 0 h 236"/>
                <a:gd name="T10" fmla="*/ 32 w 158"/>
                <a:gd name="T11" fmla="*/ 0 h 236"/>
                <a:gd name="T12" fmla="*/ 0 w 158"/>
                <a:gd name="T13" fmla="*/ 0 h 236"/>
                <a:gd name="T14" fmla="*/ 100 w 158"/>
                <a:gd name="T15" fmla="*/ 120 h 236"/>
                <a:gd name="T16" fmla="*/ 0 w 158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0" y="236"/>
                  </a:moveTo>
                  <a:lnTo>
                    <a:pt x="32" y="236"/>
                  </a:lnTo>
                  <a:lnTo>
                    <a:pt x="59" y="236"/>
                  </a:lnTo>
                  <a:lnTo>
                    <a:pt x="158" y="120"/>
                  </a:lnTo>
                  <a:lnTo>
                    <a:pt x="59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100" y="120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119"/>
          <p:cNvGrpSpPr/>
          <p:nvPr userDrawn="1"/>
        </p:nvGrpSpPr>
        <p:grpSpPr>
          <a:xfrm>
            <a:off x="2849034" y="796926"/>
            <a:ext cx="683684" cy="447675"/>
            <a:chOff x="2136775" y="796925"/>
            <a:chExt cx="512763" cy="447675"/>
          </a:xfrm>
        </p:grpSpPr>
        <p:sp>
          <p:nvSpPr>
            <p:cNvPr id="121" name="Freeform 101"/>
            <p:cNvSpPr>
              <a:spLocks/>
            </p:cNvSpPr>
            <p:nvPr userDrawn="1"/>
          </p:nvSpPr>
          <p:spPr bwMode="auto">
            <a:xfrm>
              <a:off x="2368550" y="796925"/>
              <a:ext cx="280988" cy="250825"/>
            </a:xfrm>
            <a:custGeom>
              <a:avLst/>
              <a:gdLst>
                <a:gd name="T0" fmla="*/ 7 w 73"/>
                <a:gd name="T1" fmla="*/ 0 h 65"/>
                <a:gd name="T2" fmla="*/ 66 w 73"/>
                <a:gd name="T3" fmla="*/ 0 h 65"/>
                <a:gd name="T4" fmla="*/ 73 w 73"/>
                <a:gd name="T5" fmla="*/ 7 h 65"/>
                <a:gd name="T6" fmla="*/ 73 w 73"/>
                <a:gd name="T7" fmla="*/ 36 h 65"/>
                <a:gd name="T8" fmla="*/ 66 w 73"/>
                <a:gd name="T9" fmla="*/ 43 h 65"/>
                <a:gd name="T10" fmla="*/ 24 w 73"/>
                <a:gd name="T11" fmla="*/ 43 h 65"/>
                <a:gd name="T12" fmla="*/ 8 w 73"/>
                <a:gd name="T13" fmla="*/ 65 h 65"/>
                <a:gd name="T14" fmla="*/ 8 w 73"/>
                <a:gd name="T15" fmla="*/ 43 h 65"/>
                <a:gd name="T16" fmla="*/ 7 w 73"/>
                <a:gd name="T17" fmla="*/ 43 h 65"/>
                <a:gd name="T18" fmla="*/ 0 w 73"/>
                <a:gd name="T19" fmla="*/ 36 h 65"/>
                <a:gd name="T20" fmla="*/ 0 w 73"/>
                <a:gd name="T21" fmla="*/ 7 h 65"/>
                <a:gd name="T22" fmla="*/ 7 w 73"/>
                <a:gd name="T2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65">
                  <a:moveTo>
                    <a:pt x="7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3" y="4"/>
                    <a:pt x="73" y="7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40"/>
                    <a:pt x="70" y="43"/>
                    <a:pt x="66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4" y="43"/>
                    <a:pt x="0" y="40"/>
                    <a:pt x="0" y="3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22" name="Oval 102"/>
            <p:cNvSpPr>
              <a:spLocks noChangeArrowheads="1"/>
            </p:cNvSpPr>
            <p:nvPr userDrawn="1"/>
          </p:nvSpPr>
          <p:spPr bwMode="auto">
            <a:xfrm>
              <a:off x="2198688" y="947738"/>
              <a:ext cx="180975" cy="180975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23" name="Freeform 103"/>
            <p:cNvSpPr>
              <a:spLocks/>
            </p:cNvSpPr>
            <p:nvPr userDrawn="1"/>
          </p:nvSpPr>
          <p:spPr bwMode="auto">
            <a:xfrm>
              <a:off x="2136775" y="1136650"/>
              <a:ext cx="304800" cy="107950"/>
            </a:xfrm>
            <a:custGeom>
              <a:avLst/>
              <a:gdLst>
                <a:gd name="T0" fmla="*/ 59 w 79"/>
                <a:gd name="T1" fmla="*/ 5 h 28"/>
                <a:gd name="T2" fmla="*/ 39 w 79"/>
                <a:gd name="T3" fmla="*/ 0 h 28"/>
                <a:gd name="T4" fmla="*/ 20 w 79"/>
                <a:gd name="T5" fmla="*/ 5 h 28"/>
                <a:gd name="T6" fmla="*/ 0 w 79"/>
                <a:gd name="T7" fmla="*/ 28 h 28"/>
                <a:gd name="T8" fmla="*/ 79 w 79"/>
                <a:gd name="T9" fmla="*/ 28 h 28"/>
                <a:gd name="T10" fmla="*/ 59 w 79"/>
                <a:gd name="T11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8">
                  <a:moveTo>
                    <a:pt x="59" y="5"/>
                  </a:moveTo>
                  <a:cubicBezTo>
                    <a:pt x="53" y="2"/>
                    <a:pt x="46" y="0"/>
                    <a:pt x="39" y="0"/>
                  </a:cubicBezTo>
                  <a:cubicBezTo>
                    <a:pt x="32" y="0"/>
                    <a:pt x="26" y="2"/>
                    <a:pt x="20" y="5"/>
                  </a:cubicBezTo>
                  <a:cubicBezTo>
                    <a:pt x="10" y="10"/>
                    <a:pt x="3" y="18"/>
                    <a:pt x="0" y="28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6" y="18"/>
                    <a:pt x="69" y="10"/>
                    <a:pt x="59" y="5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sp>
        <p:nvSpPr>
          <p:cNvPr id="124" name="Freeform 104"/>
          <p:cNvSpPr>
            <a:spLocks/>
          </p:cNvSpPr>
          <p:nvPr userDrawn="1"/>
        </p:nvSpPr>
        <p:spPr bwMode="auto">
          <a:xfrm>
            <a:off x="5789084" y="2867026"/>
            <a:ext cx="482600" cy="328613"/>
          </a:xfrm>
          <a:custGeom>
            <a:avLst/>
            <a:gdLst>
              <a:gd name="T0" fmla="*/ 85 w 94"/>
              <a:gd name="T1" fmla="*/ 0 h 85"/>
              <a:gd name="T2" fmla="*/ 9 w 94"/>
              <a:gd name="T3" fmla="*/ 0 h 85"/>
              <a:gd name="T4" fmla="*/ 0 w 94"/>
              <a:gd name="T5" fmla="*/ 9 h 85"/>
              <a:gd name="T6" fmla="*/ 0 w 94"/>
              <a:gd name="T7" fmla="*/ 46 h 85"/>
              <a:gd name="T8" fmla="*/ 9 w 94"/>
              <a:gd name="T9" fmla="*/ 55 h 85"/>
              <a:gd name="T10" fmla="*/ 64 w 94"/>
              <a:gd name="T11" fmla="*/ 55 h 85"/>
              <a:gd name="T12" fmla="*/ 84 w 94"/>
              <a:gd name="T13" fmla="*/ 85 h 85"/>
              <a:gd name="T14" fmla="*/ 84 w 94"/>
              <a:gd name="T15" fmla="*/ 55 h 85"/>
              <a:gd name="T16" fmla="*/ 85 w 94"/>
              <a:gd name="T17" fmla="*/ 55 h 85"/>
              <a:gd name="T18" fmla="*/ 94 w 94"/>
              <a:gd name="T19" fmla="*/ 46 h 85"/>
              <a:gd name="T20" fmla="*/ 94 w 94"/>
              <a:gd name="T21" fmla="*/ 9 h 85"/>
              <a:gd name="T22" fmla="*/ 85 w 94"/>
              <a:gd name="T23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85">
                <a:moveTo>
                  <a:pt x="8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1"/>
                  <a:pt x="4" y="55"/>
                  <a:pt x="9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84" y="85"/>
                  <a:pt x="84" y="85"/>
                  <a:pt x="84" y="85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5"/>
                  <a:pt x="85" y="55"/>
                  <a:pt x="85" y="55"/>
                </a:cubicBezTo>
                <a:cubicBezTo>
                  <a:pt x="90" y="55"/>
                  <a:pt x="94" y="51"/>
                  <a:pt x="94" y="46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4"/>
                  <a:pt x="90" y="0"/>
                  <a:pt x="85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25" name="Freeform 105"/>
          <p:cNvSpPr>
            <a:spLocks/>
          </p:cNvSpPr>
          <p:nvPr userDrawn="1"/>
        </p:nvSpPr>
        <p:spPr bwMode="auto">
          <a:xfrm>
            <a:off x="5124451" y="2578101"/>
            <a:ext cx="503767" cy="385763"/>
          </a:xfrm>
          <a:custGeom>
            <a:avLst/>
            <a:gdLst>
              <a:gd name="T0" fmla="*/ 93 w 98"/>
              <a:gd name="T1" fmla="*/ 19 h 100"/>
              <a:gd name="T2" fmla="*/ 79 w 98"/>
              <a:gd name="T3" fmla="*/ 14 h 100"/>
              <a:gd name="T4" fmla="*/ 79 w 98"/>
              <a:gd name="T5" fmla="*/ 14 h 100"/>
              <a:gd name="T6" fmla="*/ 23 w 98"/>
              <a:gd name="T7" fmla="*/ 14 h 100"/>
              <a:gd name="T8" fmla="*/ 22 w 98"/>
              <a:gd name="T9" fmla="*/ 14 h 100"/>
              <a:gd name="T10" fmla="*/ 0 w 98"/>
              <a:gd name="T11" fmla="*/ 0 h 100"/>
              <a:gd name="T12" fmla="*/ 3 w 98"/>
              <a:gd name="T13" fmla="*/ 4 h 100"/>
              <a:gd name="T14" fmla="*/ 9 w 98"/>
              <a:gd name="T15" fmla="*/ 19 h 100"/>
              <a:gd name="T16" fmla="*/ 4 w 98"/>
              <a:gd name="T17" fmla="*/ 33 h 100"/>
              <a:gd name="T18" fmla="*/ 4 w 98"/>
              <a:gd name="T19" fmla="*/ 80 h 100"/>
              <a:gd name="T20" fmla="*/ 9 w 98"/>
              <a:gd name="T21" fmla="*/ 94 h 100"/>
              <a:gd name="T22" fmla="*/ 23 w 98"/>
              <a:gd name="T23" fmla="*/ 100 h 100"/>
              <a:gd name="T24" fmla="*/ 79 w 98"/>
              <a:gd name="T25" fmla="*/ 100 h 100"/>
              <a:gd name="T26" fmla="*/ 93 w 98"/>
              <a:gd name="T27" fmla="*/ 94 h 100"/>
              <a:gd name="T28" fmla="*/ 98 w 98"/>
              <a:gd name="T29" fmla="*/ 80 h 100"/>
              <a:gd name="T30" fmla="*/ 98 w 98"/>
              <a:gd name="T31" fmla="*/ 33 h 100"/>
              <a:gd name="T32" fmla="*/ 93 w 98"/>
              <a:gd name="T33" fmla="*/ 1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8" h="100">
                <a:moveTo>
                  <a:pt x="93" y="19"/>
                </a:moveTo>
                <a:cubicBezTo>
                  <a:pt x="89" y="16"/>
                  <a:pt x="84" y="14"/>
                  <a:pt x="79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2" y="14"/>
                </a:cubicBezTo>
                <a:cubicBezTo>
                  <a:pt x="17" y="6"/>
                  <a:pt x="9" y="2"/>
                  <a:pt x="0" y="0"/>
                </a:cubicBezTo>
                <a:cubicBezTo>
                  <a:pt x="1" y="2"/>
                  <a:pt x="2" y="3"/>
                  <a:pt x="3" y="4"/>
                </a:cubicBezTo>
                <a:cubicBezTo>
                  <a:pt x="7" y="9"/>
                  <a:pt x="9" y="14"/>
                  <a:pt x="9" y="19"/>
                </a:cubicBezTo>
                <a:cubicBezTo>
                  <a:pt x="6" y="23"/>
                  <a:pt x="4" y="28"/>
                  <a:pt x="4" y="33"/>
                </a:cubicBezTo>
                <a:cubicBezTo>
                  <a:pt x="4" y="80"/>
                  <a:pt x="4" y="80"/>
                  <a:pt x="4" y="80"/>
                </a:cubicBezTo>
                <a:cubicBezTo>
                  <a:pt x="4" y="85"/>
                  <a:pt x="6" y="90"/>
                  <a:pt x="9" y="94"/>
                </a:cubicBezTo>
                <a:cubicBezTo>
                  <a:pt x="13" y="98"/>
                  <a:pt x="18" y="100"/>
                  <a:pt x="23" y="100"/>
                </a:cubicBezTo>
                <a:cubicBezTo>
                  <a:pt x="79" y="100"/>
                  <a:pt x="79" y="100"/>
                  <a:pt x="79" y="100"/>
                </a:cubicBezTo>
                <a:cubicBezTo>
                  <a:pt x="84" y="100"/>
                  <a:pt x="89" y="98"/>
                  <a:pt x="93" y="94"/>
                </a:cubicBezTo>
                <a:cubicBezTo>
                  <a:pt x="96" y="90"/>
                  <a:pt x="98" y="85"/>
                  <a:pt x="98" y="80"/>
                </a:cubicBezTo>
                <a:cubicBezTo>
                  <a:pt x="98" y="33"/>
                  <a:pt x="98" y="33"/>
                  <a:pt x="98" y="33"/>
                </a:cubicBezTo>
                <a:cubicBezTo>
                  <a:pt x="98" y="28"/>
                  <a:pt x="96" y="23"/>
                  <a:pt x="93" y="1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26" name="Freeform 106"/>
          <p:cNvSpPr>
            <a:spLocks noEditPoints="1"/>
          </p:cNvSpPr>
          <p:nvPr userDrawn="1"/>
        </p:nvSpPr>
        <p:spPr bwMode="auto">
          <a:xfrm>
            <a:off x="2561167" y="2184400"/>
            <a:ext cx="503767" cy="331788"/>
          </a:xfrm>
          <a:custGeom>
            <a:avLst/>
            <a:gdLst>
              <a:gd name="T0" fmla="*/ 97 w 98"/>
              <a:gd name="T1" fmla="*/ 80 h 86"/>
              <a:gd name="T2" fmla="*/ 52 w 98"/>
              <a:gd name="T3" fmla="*/ 2 h 86"/>
              <a:gd name="T4" fmla="*/ 49 w 98"/>
              <a:gd name="T5" fmla="*/ 0 h 86"/>
              <a:gd name="T6" fmla="*/ 46 w 98"/>
              <a:gd name="T7" fmla="*/ 2 h 86"/>
              <a:gd name="T8" fmla="*/ 1 w 98"/>
              <a:gd name="T9" fmla="*/ 80 h 86"/>
              <a:gd name="T10" fmla="*/ 1 w 98"/>
              <a:gd name="T11" fmla="*/ 84 h 86"/>
              <a:gd name="T12" fmla="*/ 4 w 98"/>
              <a:gd name="T13" fmla="*/ 86 h 86"/>
              <a:gd name="T14" fmla="*/ 94 w 98"/>
              <a:gd name="T15" fmla="*/ 86 h 86"/>
              <a:gd name="T16" fmla="*/ 97 w 98"/>
              <a:gd name="T17" fmla="*/ 84 h 86"/>
              <a:gd name="T18" fmla="*/ 98 w 98"/>
              <a:gd name="T19" fmla="*/ 82 h 86"/>
              <a:gd name="T20" fmla="*/ 97 w 98"/>
              <a:gd name="T21" fmla="*/ 80 h 86"/>
              <a:gd name="T22" fmla="*/ 55 w 98"/>
              <a:gd name="T23" fmla="*/ 22 h 86"/>
              <a:gd name="T24" fmla="*/ 54 w 98"/>
              <a:gd name="T25" fmla="*/ 58 h 86"/>
              <a:gd name="T26" fmla="*/ 44 w 98"/>
              <a:gd name="T27" fmla="*/ 58 h 86"/>
              <a:gd name="T28" fmla="*/ 43 w 98"/>
              <a:gd name="T29" fmla="*/ 22 h 86"/>
              <a:gd name="T30" fmla="*/ 55 w 98"/>
              <a:gd name="T31" fmla="*/ 22 h 86"/>
              <a:gd name="T32" fmla="*/ 49 w 98"/>
              <a:gd name="T33" fmla="*/ 77 h 86"/>
              <a:gd name="T34" fmla="*/ 42 w 98"/>
              <a:gd name="T35" fmla="*/ 69 h 86"/>
              <a:gd name="T36" fmla="*/ 49 w 98"/>
              <a:gd name="T37" fmla="*/ 62 h 86"/>
              <a:gd name="T38" fmla="*/ 56 w 98"/>
              <a:gd name="T39" fmla="*/ 69 h 86"/>
              <a:gd name="T40" fmla="*/ 49 w 98"/>
              <a:gd name="T41" fmla="*/ 7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86">
                <a:moveTo>
                  <a:pt x="97" y="80"/>
                </a:moveTo>
                <a:cubicBezTo>
                  <a:pt x="52" y="2"/>
                  <a:pt x="52" y="2"/>
                  <a:pt x="52" y="2"/>
                </a:cubicBezTo>
                <a:cubicBezTo>
                  <a:pt x="52" y="1"/>
                  <a:pt x="50" y="0"/>
                  <a:pt x="49" y="0"/>
                </a:cubicBezTo>
                <a:cubicBezTo>
                  <a:pt x="48" y="0"/>
                  <a:pt x="46" y="1"/>
                  <a:pt x="46" y="2"/>
                </a:cubicBezTo>
                <a:cubicBezTo>
                  <a:pt x="1" y="80"/>
                  <a:pt x="1" y="80"/>
                  <a:pt x="1" y="80"/>
                </a:cubicBezTo>
                <a:cubicBezTo>
                  <a:pt x="0" y="81"/>
                  <a:pt x="0" y="83"/>
                  <a:pt x="1" y="84"/>
                </a:cubicBezTo>
                <a:cubicBezTo>
                  <a:pt x="1" y="85"/>
                  <a:pt x="3" y="86"/>
                  <a:pt x="4" y="86"/>
                </a:cubicBezTo>
                <a:cubicBezTo>
                  <a:pt x="94" y="86"/>
                  <a:pt x="94" y="86"/>
                  <a:pt x="94" y="86"/>
                </a:cubicBezTo>
                <a:cubicBezTo>
                  <a:pt x="95" y="86"/>
                  <a:pt x="96" y="85"/>
                  <a:pt x="97" y="84"/>
                </a:cubicBezTo>
                <a:cubicBezTo>
                  <a:pt x="97" y="83"/>
                  <a:pt x="98" y="83"/>
                  <a:pt x="98" y="82"/>
                </a:cubicBezTo>
                <a:cubicBezTo>
                  <a:pt x="98" y="81"/>
                  <a:pt x="97" y="81"/>
                  <a:pt x="97" y="80"/>
                </a:cubicBezTo>
                <a:close/>
                <a:moveTo>
                  <a:pt x="55" y="22"/>
                </a:moveTo>
                <a:cubicBezTo>
                  <a:pt x="54" y="58"/>
                  <a:pt x="54" y="58"/>
                  <a:pt x="5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3" y="22"/>
                  <a:pt x="43" y="22"/>
                  <a:pt x="43" y="22"/>
                </a:cubicBezTo>
                <a:lnTo>
                  <a:pt x="55" y="22"/>
                </a:lnTo>
                <a:close/>
                <a:moveTo>
                  <a:pt x="49" y="77"/>
                </a:moveTo>
                <a:cubicBezTo>
                  <a:pt x="45" y="77"/>
                  <a:pt x="42" y="73"/>
                  <a:pt x="42" y="69"/>
                </a:cubicBezTo>
                <a:cubicBezTo>
                  <a:pt x="42" y="65"/>
                  <a:pt x="45" y="62"/>
                  <a:pt x="49" y="62"/>
                </a:cubicBezTo>
                <a:cubicBezTo>
                  <a:pt x="53" y="62"/>
                  <a:pt x="56" y="65"/>
                  <a:pt x="56" y="69"/>
                </a:cubicBezTo>
                <a:cubicBezTo>
                  <a:pt x="56" y="73"/>
                  <a:pt x="53" y="77"/>
                  <a:pt x="49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27" name="Freeform 107"/>
          <p:cNvSpPr>
            <a:spLocks noEditPoints="1"/>
          </p:cNvSpPr>
          <p:nvPr userDrawn="1"/>
        </p:nvSpPr>
        <p:spPr bwMode="auto">
          <a:xfrm>
            <a:off x="4883151" y="1847850"/>
            <a:ext cx="704851" cy="528638"/>
          </a:xfrm>
          <a:custGeom>
            <a:avLst/>
            <a:gdLst>
              <a:gd name="T0" fmla="*/ 0 w 137"/>
              <a:gd name="T1" fmla="*/ 51 h 137"/>
              <a:gd name="T2" fmla="*/ 0 w 137"/>
              <a:gd name="T3" fmla="*/ 51 h 137"/>
              <a:gd name="T4" fmla="*/ 15 w 137"/>
              <a:gd name="T5" fmla="*/ 86 h 137"/>
              <a:gd name="T6" fmla="*/ 51 w 137"/>
              <a:gd name="T7" fmla="*/ 101 h 137"/>
              <a:gd name="T8" fmla="*/ 80 w 137"/>
              <a:gd name="T9" fmla="*/ 92 h 137"/>
              <a:gd name="T10" fmla="*/ 122 w 137"/>
              <a:gd name="T11" fmla="*/ 134 h 137"/>
              <a:gd name="T12" fmla="*/ 132 w 137"/>
              <a:gd name="T13" fmla="*/ 134 h 137"/>
              <a:gd name="T14" fmla="*/ 134 w 137"/>
              <a:gd name="T15" fmla="*/ 133 h 137"/>
              <a:gd name="T16" fmla="*/ 134 w 137"/>
              <a:gd name="T17" fmla="*/ 122 h 137"/>
              <a:gd name="T18" fmla="*/ 92 w 137"/>
              <a:gd name="T19" fmla="*/ 80 h 137"/>
              <a:gd name="T20" fmla="*/ 101 w 137"/>
              <a:gd name="T21" fmla="*/ 51 h 137"/>
              <a:gd name="T22" fmla="*/ 86 w 137"/>
              <a:gd name="T23" fmla="*/ 15 h 137"/>
              <a:gd name="T24" fmla="*/ 51 w 137"/>
              <a:gd name="T25" fmla="*/ 1 h 137"/>
              <a:gd name="T26" fmla="*/ 15 w 137"/>
              <a:gd name="T27" fmla="*/ 15 h 137"/>
              <a:gd name="T28" fmla="*/ 0 w 137"/>
              <a:gd name="T29" fmla="*/ 51 h 137"/>
              <a:gd name="T30" fmla="*/ 8 w 137"/>
              <a:gd name="T31" fmla="*/ 51 h 137"/>
              <a:gd name="T32" fmla="*/ 20 w 137"/>
              <a:gd name="T33" fmla="*/ 21 h 137"/>
              <a:gd name="T34" fmla="*/ 80 w 137"/>
              <a:gd name="T35" fmla="*/ 21 h 137"/>
              <a:gd name="T36" fmla="*/ 93 w 137"/>
              <a:gd name="T37" fmla="*/ 51 h 137"/>
              <a:gd name="T38" fmla="*/ 81 w 137"/>
              <a:gd name="T39" fmla="*/ 81 h 137"/>
              <a:gd name="T40" fmla="*/ 21 w 137"/>
              <a:gd name="T41" fmla="*/ 81 h 137"/>
              <a:gd name="T42" fmla="*/ 8 w 137"/>
              <a:gd name="T43" fmla="*/ 5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7" h="137">
                <a:moveTo>
                  <a:pt x="0" y="51"/>
                </a:moveTo>
                <a:cubicBezTo>
                  <a:pt x="0" y="51"/>
                  <a:pt x="0" y="51"/>
                  <a:pt x="0" y="51"/>
                </a:cubicBezTo>
                <a:cubicBezTo>
                  <a:pt x="0" y="64"/>
                  <a:pt x="6" y="77"/>
                  <a:pt x="15" y="86"/>
                </a:cubicBezTo>
                <a:cubicBezTo>
                  <a:pt x="25" y="96"/>
                  <a:pt x="37" y="101"/>
                  <a:pt x="51" y="101"/>
                </a:cubicBezTo>
                <a:cubicBezTo>
                  <a:pt x="62" y="101"/>
                  <a:pt x="72" y="98"/>
                  <a:pt x="80" y="92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25" y="137"/>
                  <a:pt x="130" y="137"/>
                  <a:pt x="132" y="134"/>
                </a:cubicBezTo>
                <a:cubicBezTo>
                  <a:pt x="134" y="133"/>
                  <a:pt x="134" y="133"/>
                  <a:pt x="134" y="133"/>
                </a:cubicBezTo>
                <a:cubicBezTo>
                  <a:pt x="137" y="130"/>
                  <a:pt x="137" y="125"/>
                  <a:pt x="134" y="122"/>
                </a:cubicBezTo>
                <a:cubicBezTo>
                  <a:pt x="92" y="80"/>
                  <a:pt x="92" y="80"/>
                  <a:pt x="92" y="80"/>
                </a:cubicBezTo>
                <a:cubicBezTo>
                  <a:pt x="98" y="72"/>
                  <a:pt x="101" y="62"/>
                  <a:pt x="101" y="51"/>
                </a:cubicBezTo>
                <a:cubicBezTo>
                  <a:pt x="101" y="38"/>
                  <a:pt x="96" y="25"/>
                  <a:pt x="86" y="15"/>
                </a:cubicBezTo>
                <a:cubicBezTo>
                  <a:pt x="77" y="6"/>
                  <a:pt x="64" y="1"/>
                  <a:pt x="51" y="1"/>
                </a:cubicBezTo>
                <a:cubicBezTo>
                  <a:pt x="37" y="0"/>
                  <a:pt x="24" y="6"/>
                  <a:pt x="15" y="15"/>
                </a:cubicBezTo>
                <a:cubicBezTo>
                  <a:pt x="6" y="25"/>
                  <a:pt x="0" y="37"/>
                  <a:pt x="0" y="51"/>
                </a:cubicBezTo>
                <a:close/>
                <a:moveTo>
                  <a:pt x="8" y="51"/>
                </a:moveTo>
                <a:cubicBezTo>
                  <a:pt x="8" y="40"/>
                  <a:pt x="12" y="29"/>
                  <a:pt x="20" y="21"/>
                </a:cubicBezTo>
                <a:cubicBezTo>
                  <a:pt x="37" y="4"/>
                  <a:pt x="64" y="4"/>
                  <a:pt x="80" y="21"/>
                </a:cubicBezTo>
                <a:cubicBezTo>
                  <a:pt x="89" y="29"/>
                  <a:pt x="93" y="40"/>
                  <a:pt x="93" y="51"/>
                </a:cubicBezTo>
                <a:cubicBezTo>
                  <a:pt x="93" y="62"/>
                  <a:pt x="89" y="73"/>
                  <a:pt x="81" y="81"/>
                </a:cubicBezTo>
                <a:cubicBezTo>
                  <a:pt x="64" y="98"/>
                  <a:pt x="37" y="97"/>
                  <a:pt x="21" y="81"/>
                </a:cubicBezTo>
                <a:cubicBezTo>
                  <a:pt x="12" y="72"/>
                  <a:pt x="8" y="61"/>
                  <a:pt x="8" y="5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28" name="Freeform 108"/>
          <p:cNvSpPr>
            <a:spLocks/>
          </p:cNvSpPr>
          <p:nvPr userDrawn="1"/>
        </p:nvSpPr>
        <p:spPr bwMode="auto">
          <a:xfrm>
            <a:off x="2504017" y="1712913"/>
            <a:ext cx="711200" cy="339725"/>
          </a:xfrm>
          <a:custGeom>
            <a:avLst/>
            <a:gdLst>
              <a:gd name="T0" fmla="*/ 92 w 138"/>
              <a:gd name="T1" fmla="*/ 80 h 88"/>
              <a:gd name="T2" fmla="*/ 88 w 138"/>
              <a:gd name="T3" fmla="*/ 73 h 88"/>
              <a:gd name="T4" fmla="*/ 88 w 138"/>
              <a:gd name="T5" fmla="*/ 73 h 88"/>
              <a:gd name="T6" fmla="*/ 89 w 138"/>
              <a:gd name="T7" fmla="*/ 73 h 88"/>
              <a:gd name="T8" fmla="*/ 97 w 138"/>
              <a:gd name="T9" fmla="*/ 65 h 88"/>
              <a:gd name="T10" fmla="*/ 92 w 138"/>
              <a:gd name="T11" fmla="*/ 57 h 88"/>
              <a:gd name="T12" fmla="*/ 93 w 138"/>
              <a:gd name="T13" fmla="*/ 57 h 88"/>
              <a:gd name="T14" fmla="*/ 101 w 138"/>
              <a:gd name="T15" fmla="*/ 50 h 88"/>
              <a:gd name="T16" fmla="*/ 96 w 138"/>
              <a:gd name="T17" fmla="*/ 42 h 88"/>
              <a:gd name="T18" fmla="*/ 130 w 138"/>
              <a:gd name="T19" fmla="*/ 42 h 88"/>
              <a:gd name="T20" fmla="*/ 138 w 138"/>
              <a:gd name="T21" fmla="*/ 34 h 88"/>
              <a:gd name="T22" fmla="*/ 130 w 138"/>
              <a:gd name="T23" fmla="*/ 27 h 88"/>
              <a:gd name="T24" fmla="*/ 87 w 138"/>
              <a:gd name="T25" fmla="*/ 27 h 88"/>
              <a:gd name="T26" fmla="*/ 87 w 138"/>
              <a:gd name="T27" fmla="*/ 27 h 88"/>
              <a:gd name="T28" fmla="*/ 77 w 138"/>
              <a:gd name="T29" fmla="*/ 27 h 88"/>
              <a:gd name="T30" fmla="*/ 93 w 138"/>
              <a:gd name="T31" fmla="*/ 17 h 88"/>
              <a:gd name="T32" fmla="*/ 99 w 138"/>
              <a:gd name="T33" fmla="*/ 5 h 88"/>
              <a:gd name="T34" fmla="*/ 86 w 138"/>
              <a:gd name="T35" fmla="*/ 3 h 88"/>
              <a:gd name="T36" fmla="*/ 46 w 138"/>
              <a:gd name="T37" fmla="*/ 27 h 88"/>
              <a:gd name="T38" fmla="*/ 40 w 138"/>
              <a:gd name="T39" fmla="*/ 32 h 88"/>
              <a:gd name="T40" fmla="*/ 0 w 138"/>
              <a:gd name="T41" fmla="*/ 38 h 88"/>
              <a:gd name="T42" fmla="*/ 0 w 138"/>
              <a:gd name="T43" fmla="*/ 75 h 88"/>
              <a:gd name="T44" fmla="*/ 39 w 138"/>
              <a:gd name="T45" fmla="*/ 78 h 88"/>
              <a:gd name="T46" fmla="*/ 56 w 138"/>
              <a:gd name="T47" fmla="*/ 88 h 88"/>
              <a:gd name="T48" fmla="*/ 62 w 138"/>
              <a:gd name="T49" fmla="*/ 88 h 88"/>
              <a:gd name="T50" fmla="*/ 63 w 138"/>
              <a:gd name="T51" fmla="*/ 88 h 88"/>
              <a:gd name="T52" fmla="*/ 84 w 138"/>
              <a:gd name="T53" fmla="*/ 88 h 88"/>
              <a:gd name="T54" fmla="*/ 92 w 138"/>
              <a:gd name="T55" fmla="*/ 8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8" h="88">
                <a:moveTo>
                  <a:pt x="92" y="80"/>
                </a:moveTo>
                <a:cubicBezTo>
                  <a:pt x="92" y="77"/>
                  <a:pt x="91" y="74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9" y="73"/>
                  <a:pt x="89" y="73"/>
                  <a:pt x="89" y="73"/>
                </a:cubicBezTo>
                <a:cubicBezTo>
                  <a:pt x="94" y="73"/>
                  <a:pt x="97" y="69"/>
                  <a:pt x="97" y="65"/>
                </a:cubicBezTo>
                <a:cubicBezTo>
                  <a:pt x="97" y="61"/>
                  <a:pt x="95" y="59"/>
                  <a:pt x="92" y="57"/>
                </a:cubicBezTo>
                <a:cubicBezTo>
                  <a:pt x="93" y="57"/>
                  <a:pt x="93" y="57"/>
                  <a:pt x="93" y="57"/>
                </a:cubicBezTo>
                <a:cubicBezTo>
                  <a:pt x="97" y="57"/>
                  <a:pt x="101" y="54"/>
                  <a:pt x="101" y="50"/>
                </a:cubicBezTo>
                <a:cubicBezTo>
                  <a:pt x="101" y="46"/>
                  <a:pt x="99" y="44"/>
                  <a:pt x="96" y="42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34" y="42"/>
                  <a:pt x="138" y="39"/>
                  <a:pt x="138" y="34"/>
                </a:cubicBezTo>
                <a:cubicBezTo>
                  <a:pt x="138" y="30"/>
                  <a:pt x="134" y="27"/>
                  <a:pt x="13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77" y="27"/>
                  <a:pt x="77" y="27"/>
                  <a:pt x="77" y="27"/>
                </a:cubicBezTo>
                <a:cubicBezTo>
                  <a:pt x="93" y="17"/>
                  <a:pt x="93" y="17"/>
                  <a:pt x="93" y="17"/>
                </a:cubicBezTo>
                <a:cubicBezTo>
                  <a:pt x="99" y="14"/>
                  <a:pt x="101" y="8"/>
                  <a:pt x="99" y="5"/>
                </a:cubicBezTo>
                <a:cubicBezTo>
                  <a:pt x="97" y="1"/>
                  <a:pt x="91" y="0"/>
                  <a:pt x="86" y="3"/>
                </a:cubicBezTo>
                <a:cubicBezTo>
                  <a:pt x="46" y="27"/>
                  <a:pt x="46" y="27"/>
                  <a:pt x="46" y="27"/>
                </a:cubicBezTo>
                <a:cubicBezTo>
                  <a:pt x="43" y="28"/>
                  <a:pt x="42" y="30"/>
                  <a:pt x="40" y="32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75"/>
                  <a:pt x="0" y="75"/>
                  <a:pt x="0" y="75"/>
                </a:cubicBezTo>
                <a:cubicBezTo>
                  <a:pt x="39" y="78"/>
                  <a:pt x="39" y="78"/>
                  <a:pt x="39" y="78"/>
                </a:cubicBezTo>
                <a:cubicBezTo>
                  <a:pt x="42" y="84"/>
                  <a:pt x="48" y="88"/>
                  <a:pt x="56" y="88"/>
                </a:cubicBezTo>
                <a:cubicBezTo>
                  <a:pt x="62" y="88"/>
                  <a:pt x="62" y="88"/>
                  <a:pt x="62" y="88"/>
                </a:cubicBezTo>
                <a:cubicBezTo>
                  <a:pt x="62" y="88"/>
                  <a:pt x="63" y="88"/>
                  <a:pt x="63" y="88"/>
                </a:cubicBezTo>
                <a:cubicBezTo>
                  <a:pt x="84" y="88"/>
                  <a:pt x="84" y="88"/>
                  <a:pt x="84" y="88"/>
                </a:cubicBezTo>
                <a:cubicBezTo>
                  <a:pt x="89" y="88"/>
                  <a:pt x="92" y="84"/>
                  <a:pt x="92" y="8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29" name="Freeform 109"/>
          <p:cNvSpPr>
            <a:spLocks noEditPoints="1"/>
          </p:cNvSpPr>
          <p:nvPr userDrawn="1"/>
        </p:nvSpPr>
        <p:spPr bwMode="auto">
          <a:xfrm>
            <a:off x="3708401" y="735014"/>
            <a:ext cx="664633" cy="441325"/>
          </a:xfrm>
          <a:custGeom>
            <a:avLst/>
            <a:gdLst>
              <a:gd name="T0" fmla="*/ 114 w 129"/>
              <a:gd name="T1" fmla="*/ 63 h 114"/>
              <a:gd name="T2" fmla="*/ 114 w 129"/>
              <a:gd name="T3" fmla="*/ 68 h 114"/>
              <a:gd name="T4" fmla="*/ 107 w 129"/>
              <a:gd name="T5" fmla="*/ 68 h 114"/>
              <a:gd name="T6" fmla="*/ 107 w 129"/>
              <a:gd name="T7" fmla="*/ 75 h 114"/>
              <a:gd name="T8" fmla="*/ 74 w 129"/>
              <a:gd name="T9" fmla="*/ 75 h 114"/>
              <a:gd name="T10" fmla="*/ 74 w 129"/>
              <a:gd name="T11" fmla="*/ 45 h 114"/>
              <a:gd name="T12" fmla="*/ 77 w 129"/>
              <a:gd name="T13" fmla="*/ 45 h 114"/>
              <a:gd name="T14" fmla="*/ 77 w 129"/>
              <a:gd name="T15" fmla="*/ 37 h 114"/>
              <a:gd name="T16" fmla="*/ 72 w 129"/>
              <a:gd name="T17" fmla="*/ 37 h 114"/>
              <a:gd name="T18" fmla="*/ 69 w 129"/>
              <a:gd name="T19" fmla="*/ 15 h 114"/>
              <a:gd name="T20" fmla="*/ 66 w 129"/>
              <a:gd name="T21" fmla="*/ 15 h 114"/>
              <a:gd name="T22" fmla="*/ 66 w 129"/>
              <a:gd name="T23" fmla="*/ 0 h 114"/>
              <a:gd name="T24" fmla="*/ 64 w 129"/>
              <a:gd name="T25" fmla="*/ 0 h 114"/>
              <a:gd name="T26" fmla="*/ 63 w 129"/>
              <a:gd name="T27" fmla="*/ 0 h 114"/>
              <a:gd name="T28" fmla="*/ 56 w 129"/>
              <a:gd name="T29" fmla="*/ 0 h 114"/>
              <a:gd name="T30" fmla="*/ 56 w 129"/>
              <a:gd name="T31" fmla="*/ 6 h 114"/>
              <a:gd name="T32" fmla="*/ 63 w 129"/>
              <a:gd name="T33" fmla="*/ 6 h 114"/>
              <a:gd name="T34" fmla="*/ 63 w 129"/>
              <a:gd name="T35" fmla="*/ 15 h 114"/>
              <a:gd name="T36" fmla="*/ 60 w 129"/>
              <a:gd name="T37" fmla="*/ 15 h 114"/>
              <a:gd name="T38" fmla="*/ 57 w 129"/>
              <a:gd name="T39" fmla="*/ 37 h 114"/>
              <a:gd name="T40" fmla="*/ 52 w 129"/>
              <a:gd name="T41" fmla="*/ 37 h 114"/>
              <a:gd name="T42" fmla="*/ 52 w 129"/>
              <a:gd name="T43" fmla="*/ 45 h 114"/>
              <a:gd name="T44" fmla="*/ 55 w 129"/>
              <a:gd name="T45" fmla="*/ 45 h 114"/>
              <a:gd name="T46" fmla="*/ 55 w 129"/>
              <a:gd name="T47" fmla="*/ 75 h 114"/>
              <a:gd name="T48" fmla="*/ 22 w 129"/>
              <a:gd name="T49" fmla="*/ 75 h 114"/>
              <a:gd name="T50" fmla="*/ 22 w 129"/>
              <a:gd name="T51" fmla="*/ 68 h 114"/>
              <a:gd name="T52" fmla="*/ 15 w 129"/>
              <a:gd name="T53" fmla="*/ 68 h 114"/>
              <a:gd name="T54" fmla="*/ 15 w 129"/>
              <a:gd name="T55" fmla="*/ 63 h 114"/>
              <a:gd name="T56" fmla="*/ 0 w 129"/>
              <a:gd name="T57" fmla="*/ 63 h 114"/>
              <a:gd name="T58" fmla="*/ 0 w 129"/>
              <a:gd name="T59" fmla="*/ 75 h 114"/>
              <a:gd name="T60" fmla="*/ 0 w 129"/>
              <a:gd name="T61" fmla="*/ 114 h 114"/>
              <a:gd name="T62" fmla="*/ 6 w 129"/>
              <a:gd name="T63" fmla="*/ 114 h 114"/>
              <a:gd name="T64" fmla="*/ 15 w 129"/>
              <a:gd name="T65" fmla="*/ 114 h 114"/>
              <a:gd name="T66" fmla="*/ 22 w 129"/>
              <a:gd name="T67" fmla="*/ 114 h 114"/>
              <a:gd name="T68" fmla="*/ 107 w 129"/>
              <a:gd name="T69" fmla="*/ 114 h 114"/>
              <a:gd name="T70" fmla="*/ 114 w 129"/>
              <a:gd name="T71" fmla="*/ 114 h 114"/>
              <a:gd name="T72" fmla="*/ 123 w 129"/>
              <a:gd name="T73" fmla="*/ 114 h 114"/>
              <a:gd name="T74" fmla="*/ 129 w 129"/>
              <a:gd name="T75" fmla="*/ 114 h 114"/>
              <a:gd name="T76" fmla="*/ 129 w 129"/>
              <a:gd name="T77" fmla="*/ 75 h 114"/>
              <a:gd name="T78" fmla="*/ 129 w 129"/>
              <a:gd name="T79" fmla="*/ 63 h 114"/>
              <a:gd name="T80" fmla="*/ 114 w 129"/>
              <a:gd name="T81" fmla="*/ 63 h 114"/>
              <a:gd name="T82" fmla="*/ 65 w 129"/>
              <a:gd name="T83" fmla="*/ 53 h 114"/>
              <a:gd name="T84" fmla="*/ 60 w 129"/>
              <a:gd name="T85" fmla="*/ 48 h 114"/>
              <a:gd name="T86" fmla="*/ 65 w 129"/>
              <a:gd name="T87" fmla="*/ 44 h 114"/>
              <a:gd name="T88" fmla="*/ 69 w 129"/>
              <a:gd name="T89" fmla="*/ 48 h 114"/>
              <a:gd name="T90" fmla="*/ 65 w 129"/>
              <a:gd name="T91" fmla="*/ 5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9" h="114">
                <a:moveTo>
                  <a:pt x="114" y="63"/>
                </a:moveTo>
                <a:cubicBezTo>
                  <a:pt x="114" y="68"/>
                  <a:pt x="114" y="68"/>
                  <a:pt x="114" y="68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74" y="75"/>
                  <a:pt x="74" y="75"/>
                  <a:pt x="74" y="75"/>
                </a:cubicBezTo>
                <a:cubicBezTo>
                  <a:pt x="74" y="45"/>
                  <a:pt x="74" y="45"/>
                  <a:pt x="74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37"/>
                  <a:pt x="77" y="37"/>
                  <a:pt x="77" y="37"/>
                </a:cubicBezTo>
                <a:cubicBezTo>
                  <a:pt x="72" y="37"/>
                  <a:pt x="72" y="37"/>
                  <a:pt x="72" y="37"/>
                </a:cubicBezTo>
                <a:cubicBezTo>
                  <a:pt x="69" y="15"/>
                  <a:pt x="69" y="15"/>
                  <a:pt x="69" y="15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0"/>
                  <a:pt x="66" y="0"/>
                  <a:pt x="66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6"/>
                  <a:pt x="56" y="6"/>
                  <a:pt x="56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15"/>
                  <a:pt x="63" y="15"/>
                  <a:pt x="63" y="15"/>
                </a:cubicBezTo>
                <a:cubicBezTo>
                  <a:pt x="60" y="15"/>
                  <a:pt x="60" y="15"/>
                  <a:pt x="60" y="15"/>
                </a:cubicBezTo>
                <a:cubicBezTo>
                  <a:pt x="57" y="37"/>
                  <a:pt x="57" y="37"/>
                  <a:pt x="57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2" y="45"/>
                  <a:pt x="52" y="45"/>
                  <a:pt x="52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75"/>
                  <a:pt x="55" y="75"/>
                  <a:pt x="55" y="75"/>
                </a:cubicBezTo>
                <a:cubicBezTo>
                  <a:pt x="22" y="75"/>
                  <a:pt x="22" y="75"/>
                  <a:pt x="22" y="75"/>
                </a:cubicBezTo>
                <a:cubicBezTo>
                  <a:pt x="22" y="68"/>
                  <a:pt x="22" y="68"/>
                  <a:pt x="22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3"/>
                  <a:pt x="15" y="63"/>
                  <a:pt x="15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114"/>
                  <a:pt x="0" y="114"/>
                  <a:pt x="0" y="114"/>
                </a:cubicBezTo>
                <a:cubicBezTo>
                  <a:pt x="6" y="114"/>
                  <a:pt x="6" y="114"/>
                  <a:pt x="6" y="114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107" y="114"/>
                  <a:pt x="107" y="114"/>
                  <a:pt x="107" y="114"/>
                </a:cubicBezTo>
                <a:cubicBezTo>
                  <a:pt x="114" y="114"/>
                  <a:pt x="114" y="114"/>
                  <a:pt x="114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9" y="114"/>
                  <a:pt x="129" y="114"/>
                  <a:pt x="129" y="114"/>
                </a:cubicBezTo>
                <a:cubicBezTo>
                  <a:pt x="129" y="75"/>
                  <a:pt x="129" y="75"/>
                  <a:pt x="129" y="75"/>
                </a:cubicBezTo>
                <a:cubicBezTo>
                  <a:pt x="129" y="63"/>
                  <a:pt x="129" y="63"/>
                  <a:pt x="129" y="63"/>
                </a:cubicBezTo>
                <a:lnTo>
                  <a:pt x="114" y="63"/>
                </a:lnTo>
                <a:close/>
                <a:moveTo>
                  <a:pt x="65" y="53"/>
                </a:moveTo>
                <a:cubicBezTo>
                  <a:pt x="62" y="53"/>
                  <a:pt x="60" y="51"/>
                  <a:pt x="60" y="48"/>
                </a:cubicBezTo>
                <a:cubicBezTo>
                  <a:pt x="60" y="46"/>
                  <a:pt x="62" y="44"/>
                  <a:pt x="65" y="44"/>
                </a:cubicBezTo>
                <a:cubicBezTo>
                  <a:pt x="67" y="44"/>
                  <a:pt x="69" y="46"/>
                  <a:pt x="69" y="48"/>
                </a:cubicBezTo>
                <a:cubicBezTo>
                  <a:pt x="69" y="51"/>
                  <a:pt x="67" y="53"/>
                  <a:pt x="65" y="53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grpSp>
        <p:nvGrpSpPr>
          <p:cNvPr id="130" name="Group 129"/>
          <p:cNvGrpSpPr/>
          <p:nvPr userDrawn="1"/>
        </p:nvGrpSpPr>
        <p:grpSpPr>
          <a:xfrm>
            <a:off x="4491567" y="2287589"/>
            <a:ext cx="493184" cy="557213"/>
            <a:chOff x="3368675" y="2287588"/>
            <a:chExt cx="369888" cy="557213"/>
          </a:xfrm>
        </p:grpSpPr>
        <p:sp>
          <p:nvSpPr>
            <p:cNvPr id="131" name="Freeform 110"/>
            <p:cNvSpPr>
              <a:spLocks/>
            </p:cNvSpPr>
            <p:nvPr userDrawn="1"/>
          </p:nvSpPr>
          <p:spPr bwMode="auto">
            <a:xfrm>
              <a:off x="3514725" y="2287588"/>
              <a:ext cx="77788" cy="101600"/>
            </a:xfrm>
            <a:custGeom>
              <a:avLst/>
              <a:gdLst>
                <a:gd name="T0" fmla="*/ 20 w 49"/>
                <a:gd name="T1" fmla="*/ 54 h 64"/>
                <a:gd name="T2" fmla="*/ 32 w 49"/>
                <a:gd name="T3" fmla="*/ 61 h 64"/>
                <a:gd name="T4" fmla="*/ 44 w 49"/>
                <a:gd name="T5" fmla="*/ 54 h 64"/>
                <a:gd name="T6" fmla="*/ 49 w 49"/>
                <a:gd name="T7" fmla="*/ 59 h 64"/>
                <a:gd name="T8" fmla="*/ 49 w 49"/>
                <a:gd name="T9" fmla="*/ 0 h 64"/>
                <a:gd name="T10" fmla="*/ 25 w 49"/>
                <a:gd name="T11" fmla="*/ 27 h 64"/>
                <a:gd name="T12" fmla="*/ 0 w 49"/>
                <a:gd name="T13" fmla="*/ 0 h 64"/>
                <a:gd name="T14" fmla="*/ 0 w 49"/>
                <a:gd name="T15" fmla="*/ 61 h 64"/>
                <a:gd name="T16" fmla="*/ 8 w 49"/>
                <a:gd name="T17" fmla="*/ 64 h 64"/>
                <a:gd name="T18" fmla="*/ 20 w 49"/>
                <a:gd name="T19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64">
                  <a:moveTo>
                    <a:pt x="20" y="54"/>
                  </a:moveTo>
                  <a:lnTo>
                    <a:pt x="32" y="61"/>
                  </a:lnTo>
                  <a:lnTo>
                    <a:pt x="44" y="54"/>
                  </a:lnTo>
                  <a:lnTo>
                    <a:pt x="49" y="59"/>
                  </a:lnTo>
                  <a:lnTo>
                    <a:pt x="49" y="0"/>
                  </a:lnTo>
                  <a:lnTo>
                    <a:pt x="25" y="27"/>
                  </a:lnTo>
                  <a:lnTo>
                    <a:pt x="0" y="0"/>
                  </a:lnTo>
                  <a:lnTo>
                    <a:pt x="0" y="61"/>
                  </a:lnTo>
                  <a:lnTo>
                    <a:pt x="8" y="64"/>
                  </a:lnTo>
                  <a:lnTo>
                    <a:pt x="20" y="5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32" name="Freeform 111"/>
            <p:cNvSpPr>
              <a:spLocks/>
            </p:cNvSpPr>
            <p:nvPr userDrawn="1"/>
          </p:nvSpPr>
          <p:spPr bwMode="auto">
            <a:xfrm>
              <a:off x="3514725" y="2744788"/>
              <a:ext cx="77788" cy="100013"/>
            </a:xfrm>
            <a:custGeom>
              <a:avLst/>
              <a:gdLst>
                <a:gd name="T0" fmla="*/ 32 w 49"/>
                <a:gd name="T1" fmla="*/ 9 h 63"/>
                <a:gd name="T2" fmla="*/ 20 w 49"/>
                <a:gd name="T3" fmla="*/ 2 h 63"/>
                <a:gd name="T4" fmla="*/ 8 w 49"/>
                <a:gd name="T5" fmla="*/ 9 h 63"/>
                <a:gd name="T6" fmla="*/ 0 w 49"/>
                <a:gd name="T7" fmla="*/ 4 h 63"/>
                <a:gd name="T8" fmla="*/ 0 w 49"/>
                <a:gd name="T9" fmla="*/ 63 h 63"/>
                <a:gd name="T10" fmla="*/ 25 w 49"/>
                <a:gd name="T11" fmla="*/ 36 h 63"/>
                <a:gd name="T12" fmla="*/ 49 w 49"/>
                <a:gd name="T13" fmla="*/ 63 h 63"/>
                <a:gd name="T14" fmla="*/ 49 w 49"/>
                <a:gd name="T15" fmla="*/ 2 h 63"/>
                <a:gd name="T16" fmla="*/ 44 w 49"/>
                <a:gd name="T17" fmla="*/ 0 h 63"/>
                <a:gd name="T18" fmla="*/ 32 w 49"/>
                <a:gd name="T19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63">
                  <a:moveTo>
                    <a:pt x="32" y="9"/>
                  </a:moveTo>
                  <a:lnTo>
                    <a:pt x="20" y="2"/>
                  </a:lnTo>
                  <a:lnTo>
                    <a:pt x="8" y="9"/>
                  </a:lnTo>
                  <a:lnTo>
                    <a:pt x="0" y="4"/>
                  </a:lnTo>
                  <a:lnTo>
                    <a:pt x="0" y="63"/>
                  </a:lnTo>
                  <a:lnTo>
                    <a:pt x="25" y="36"/>
                  </a:lnTo>
                  <a:lnTo>
                    <a:pt x="49" y="63"/>
                  </a:lnTo>
                  <a:lnTo>
                    <a:pt x="49" y="2"/>
                  </a:lnTo>
                  <a:lnTo>
                    <a:pt x="44" y="0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33" name="Freeform 112"/>
            <p:cNvSpPr>
              <a:spLocks noEditPoints="1"/>
            </p:cNvSpPr>
            <p:nvPr userDrawn="1"/>
          </p:nvSpPr>
          <p:spPr bwMode="auto">
            <a:xfrm>
              <a:off x="3368675" y="2381250"/>
              <a:ext cx="369888" cy="369888"/>
            </a:xfrm>
            <a:custGeom>
              <a:avLst/>
              <a:gdLst>
                <a:gd name="T0" fmla="*/ 82 w 96"/>
                <a:gd name="T1" fmla="*/ 14 h 96"/>
                <a:gd name="T2" fmla="*/ 75 w 96"/>
                <a:gd name="T3" fmla="*/ 8 h 96"/>
                <a:gd name="T4" fmla="*/ 66 w 96"/>
                <a:gd name="T5" fmla="*/ 3 h 96"/>
                <a:gd name="T6" fmla="*/ 56 w 96"/>
                <a:gd name="T7" fmla="*/ 1 h 96"/>
                <a:gd name="T8" fmla="*/ 46 w 96"/>
                <a:gd name="T9" fmla="*/ 0 h 96"/>
                <a:gd name="T10" fmla="*/ 36 w 96"/>
                <a:gd name="T11" fmla="*/ 2 h 96"/>
                <a:gd name="T12" fmla="*/ 27 w 96"/>
                <a:gd name="T13" fmla="*/ 5 h 96"/>
                <a:gd name="T14" fmla="*/ 18 w 96"/>
                <a:gd name="T15" fmla="*/ 11 h 96"/>
                <a:gd name="T16" fmla="*/ 11 w 96"/>
                <a:gd name="T17" fmla="*/ 18 h 96"/>
                <a:gd name="T18" fmla="*/ 6 w 96"/>
                <a:gd name="T19" fmla="*/ 26 h 96"/>
                <a:gd name="T20" fmla="*/ 2 w 96"/>
                <a:gd name="T21" fmla="*/ 36 h 96"/>
                <a:gd name="T22" fmla="*/ 0 w 96"/>
                <a:gd name="T23" fmla="*/ 45 h 96"/>
                <a:gd name="T24" fmla="*/ 1 w 96"/>
                <a:gd name="T25" fmla="*/ 56 h 96"/>
                <a:gd name="T26" fmla="*/ 4 w 96"/>
                <a:gd name="T27" fmla="*/ 65 h 96"/>
                <a:gd name="T28" fmla="*/ 8 w 96"/>
                <a:gd name="T29" fmla="*/ 74 h 96"/>
                <a:gd name="T30" fmla="*/ 14 w 96"/>
                <a:gd name="T31" fmla="*/ 82 h 96"/>
                <a:gd name="T32" fmla="*/ 22 w 96"/>
                <a:gd name="T33" fmla="*/ 88 h 96"/>
                <a:gd name="T34" fmla="*/ 31 w 96"/>
                <a:gd name="T35" fmla="*/ 93 h 96"/>
                <a:gd name="T36" fmla="*/ 41 w 96"/>
                <a:gd name="T37" fmla="*/ 96 h 96"/>
                <a:gd name="T38" fmla="*/ 51 w 96"/>
                <a:gd name="T39" fmla="*/ 96 h 96"/>
                <a:gd name="T40" fmla="*/ 61 w 96"/>
                <a:gd name="T41" fmla="*/ 94 h 96"/>
                <a:gd name="T42" fmla="*/ 70 w 96"/>
                <a:gd name="T43" fmla="*/ 91 h 96"/>
                <a:gd name="T44" fmla="*/ 79 w 96"/>
                <a:gd name="T45" fmla="*/ 85 h 96"/>
                <a:gd name="T46" fmla="*/ 86 w 96"/>
                <a:gd name="T47" fmla="*/ 78 h 96"/>
                <a:gd name="T48" fmla="*/ 91 w 96"/>
                <a:gd name="T49" fmla="*/ 70 h 96"/>
                <a:gd name="T50" fmla="*/ 95 w 96"/>
                <a:gd name="T51" fmla="*/ 60 h 96"/>
                <a:gd name="T52" fmla="*/ 96 w 96"/>
                <a:gd name="T53" fmla="*/ 51 h 96"/>
                <a:gd name="T54" fmla="*/ 96 w 96"/>
                <a:gd name="T55" fmla="*/ 41 h 96"/>
                <a:gd name="T56" fmla="*/ 93 w 96"/>
                <a:gd name="T57" fmla="*/ 31 h 96"/>
                <a:gd name="T58" fmla="*/ 89 w 96"/>
                <a:gd name="T59" fmla="*/ 22 h 96"/>
                <a:gd name="T60" fmla="*/ 71 w 96"/>
                <a:gd name="T61" fmla="*/ 71 h 96"/>
                <a:gd name="T62" fmla="*/ 26 w 96"/>
                <a:gd name="T63" fmla="*/ 25 h 96"/>
                <a:gd name="T64" fmla="*/ 71 w 96"/>
                <a:gd name="T65" fmla="*/ 7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6" h="96">
                  <a:moveTo>
                    <a:pt x="83" y="20"/>
                  </a:moveTo>
                  <a:cubicBezTo>
                    <a:pt x="82" y="14"/>
                    <a:pt x="82" y="14"/>
                    <a:pt x="82" y="14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22"/>
                    <a:pt x="89" y="22"/>
                    <a:pt x="89" y="22"/>
                  </a:cubicBezTo>
                  <a:lnTo>
                    <a:pt x="83" y="20"/>
                  </a:lnTo>
                  <a:close/>
                  <a:moveTo>
                    <a:pt x="71" y="71"/>
                  </a:moveTo>
                  <a:cubicBezTo>
                    <a:pt x="59" y="83"/>
                    <a:pt x="38" y="83"/>
                    <a:pt x="26" y="71"/>
                  </a:cubicBezTo>
                  <a:cubicBezTo>
                    <a:pt x="13" y="58"/>
                    <a:pt x="13" y="38"/>
                    <a:pt x="26" y="25"/>
                  </a:cubicBezTo>
                  <a:cubicBezTo>
                    <a:pt x="38" y="13"/>
                    <a:pt x="59" y="13"/>
                    <a:pt x="71" y="25"/>
                  </a:cubicBezTo>
                  <a:cubicBezTo>
                    <a:pt x="84" y="38"/>
                    <a:pt x="84" y="58"/>
                    <a:pt x="71" y="7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sp>
        <p:nvSpPr>
          <p:cNvPr id="134" name="Freeform 113"/>
          <p:cNvSpPr>
            <a:spLocks/>
          </p:cNvSpPr>
          <p:nvPr userDrawn="1"/>
        </p:nvSpPr>
        <p:spPr bwMode="auto">
          <a:xfrm>
            <a:off x="3234267" y="1492250"/>
            <a:ext cx="427567" cy="304800"/>
          </a:xfrm>
          <a:custGeom>
            <a:avLst/>
            <a:gdLst>
              <a:gd name="T0" fmla="*/ 48 w 83"/>
              <a:gd name="T1" fmla="*/ 6 h 79"/>
              <a:gd name="T2" fmla="*/ 54 w 83"/>
              <a:gd name="T3" fmla="*/ 18 h 79"/>
              <a:gd name="T4" fmla="*/ 60 w 83"/>
              <a:gd name="T5" fmla="*/ 22 h 79"/>
              <a:gd name="T6" fmla="*/ 74 w 83"/>
              <a:gd name="T7" fmla="*/ 24 h 79"/>
              <a:gd name="T8" fmla="*/ 78 w 83"/>
              <a:gd name="T9" fmla="*/ 38 h 79"/>
              <a:gd name="T10" fmla="*/ 68 w 83"/>
              <a:gd name="T11" fmla="*/ 47 h 79"/>
              <a:gd name="T12" fmla="*/ 66 w 83"/>
              <a:gd name="T13" fmla="*/ 54 h 79"/>
              <a:gd name="T14" fmla="*/ 68 w 83"/>
              <a:gd name="T15" fmla="*/ 68 h 79"/>
              <a:gd name="T16" fmla="*/ 57 w 83"/>
              <a:gd name="T17" fmla="*/ 76 h 79"/>
              <a:gd name="T18" fmla="*/ 45 w 83"/>
              <a:gd name="T19" fmla="*/ 70 h 79"/>
              <a:gd name="T20" fmla="*/ 37 w 83"/>
              <a:gd name="T21" fmla="*/ 70 h 79"/>
              <a:gd name="T22" fmla="*/ 25 w 83"/>
              <a:gd name="T23" fmla="*/ 76 h 79"/>
              <a:gd name="T24" fmla="*/ 14 w 83"/>
              <a:gd name="T25" fmla="*/ 68 h 79"/>
              <a:gd name="T26" fmla="*/ 16 w 83"/>
              <a:gd name="T27" fmla="*/ 54 h 79"/>
              <a:gd name="T28" fmla="*/ 14 w 83"/>
              <a:gd name="T29" fmla="*/ 47 h 79"/>
              <a:gd name="T30" fmla="*/ 4 w 83"/>
              <a:gd name="T31" fmla="*/ 38 h 79"/>
              <a:gd name="T32" fmla="*/ 9 w 83"/>
              <a:gd name="T33" fmla="*/ 24 h 79"/>
              <a:gd name="T34" fmla="*/ 22 w 83"/>
              <a:gd name="T35" fmla="*/ 22 h 79"/>
              <a:gd name="T36" fmla="*/ 28 w 83"/>
              <a:gd name="T37" fmla="*/ 18 h 79"/>
              <a:gd name="T38" fmla="*/ 34 w 83"/>
              <a:gd name="T39" fmla="*/ 6 h 79"/>
              <a:gd name="T40" fmla="*/ 48 w 83"/>
              <a:gd name="T41" fmla="*/ 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3" h="79">
                <a:moveTo>
                  <a:pt x="48" y="6"/>
                </a:moveTo>
                <a:cubicBezTo>
                  <a:pt x="54" y="18"/>
                  <a:pt x="54" y="18"/>
                  <a:pt x="54" y="18"/>
                </a:cubicBezTo>
                <a:cubicBezTo>
                  <a:pt x="55" y="20"/>
                  <a:pt x="58" y="22"/>
                  <a:pt x="60" y="22"/>
                </a:cubicBezTo>
                <a:cubicBezTo>
                  <a:pt x="74" y="24"/>
                  <a:pt x="74" y="24"/>
                  <a:pt x="74" y="24"/>
                </a:cubicBezTo>
                <a:cubicBezTo>
                  <a:pt x="80" y="25"/>
                  <a:pt x="83" y="33"/>
                  <a:pt x="78" y="38"/>
                </a:cubicBezTo>
                <a:cubicBezTo>
                  <a:pt x="68" y="47"/>
                  <a:pt x="68" y="47"/>
                  <a:pt x="68" y="47"/>
                </a:cubicBezTo>
                <a:cubicBezTo>
                  <a:pt x="67" y="49"/>
                  <a:pt x="66" y="52"/>
                  <a:pt x="66" y="54"/>
                </a:cubicBezTo>
                <a:cubicBezTo>
                  <a:pt x="68" y="68"/>
                  <a:pt x="68" y="68"/>
                  <a:pt x="68" y="68"/>
                </a:cubicBezTo>
                <a:cubicBezTo>
                  <a:pt x="70" y="74"/>
                  <a:pt x="63" y="79"/>
                  <a:pt x="57" y="76"/>
                </a:cubicBezTo>
                <a:cubicBezTo>
                  <a:pt x="45" y="70"/>
                  <a:pt x="45" y="70"/>
                  <a:pt x="45" y="70"/>
                </a:cubicBezTo>
                <a:cubicBezTo>
                  <a:pt x="43" y="69"/>
                  <a:pt x="40" y="69"/>
                  <a:pt x="37" y="70"/>
                </a:cubicBezTo>
                <a:cubicBezTo>
                  <a:pt x="25" y="76"/>
                  <a:pt x="25" y="76"/>
                  <a:pt x="25" y="76"/>
                </a:cubicBezTo>
                <a:cubicBezTo>
                  <a:pt x="20" y="79"/>
                  <a:pt x="13" y="74"/>
                  <a:pt x="14" y="68"/>
                </a:cubicBezTo>
                <a:cubicBezTo>
                  <a:pt x="16" y="54"/>
                  <a:pt x="16" y="54"/>
                  <a:pt x="16" y="54"/>
                </a:cubicBezTo>
                <a:cubicBezTo>
                  <a:pt x="17" y="52"/>
                  <a:pt x="16" y="49"/>
                  <a:pt x="14" y="47"/>
                </a:cubicBezTo>
                <a:cubicBezTo>
                  <a:pt x="4" y="38"/>
                  <a:pt x="4" y="38"/>
                  <a:pt x="4" y="38"/>
                </a:cubicBezTo>
                <a:cubicBezTo>
                  <a:pt x="0" y="33"/>
                  <a:pt x="2" y="25"/>
                  <a:pt x="9" y="24"/>
                </a:cubicBezTo>
                <a:cubicBezTo>
                  <a:pt x="22" y="22"/>
                  <a:pt x="22" y="22"/>
                  <a:pt x="22" y="22"/>
                </a:cubicBezTo>
                <a:cubicBezTo>
                  <a:pt x="25" y="22"/>
                  <a:pt x="27" y="20"/>
                  <a:pt x="28" y="18"/>
                </a:cubicBezTo>
                <a:cubicBezTo>
                  <a:pt x="34" y="6"/>
                  <a:pt x="34" y="6"/>
                  <a:pt x="34" y="6"/>
                </a:cubicBezTo>
                <a:cubicBezTo>
                  <a:pt x="37" y="0"/>
                  <a:pt x="45" y="0"/>
                  <a:pt x="48" y="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35" name="Freeform 114"/>
          <p:cNvSpPr>
            <a:spLocks/>
          </p:cNvSpPr>
          <p:nvPr userDrawn="1"/>
        </p:nvSpPr>
        <p:spPr bwMode="auto">
          <a:xfrm>
            <a:off x="7442201" y="2287588"/>
            <a:ext cx="776817" cy="325438"/>
          </a:xfrm>
          <a:custGeom>
            <a:avLst/>
            <a:gdLst>
              <a:gd name="T0" fmla="*/ 367 w 367"/>
              <a:gd name="T1" fmla="*/ 103 h 205"/>
              <a:gd name="T2" fmla="*/ 189 w 367"/>
              <a:gd name="T3" fmla="*/ 0 h 205"/>
              <a:gd name="T4" fmla="*/ 189 w 367"/>
              <a:gd name="T5" fmla="*/ 69 h 205"/>
              <a:gd name="T6" fmla="*/ 0 w 367"/>
              <a:gd name="T7" fmla="*/ 69 h 205"/>
              <a:gd name="T8" fmla="*/ 0 w 367"/>
              <a:gd name="T9" fmla="*/ 137 h 205"/>
              <a:gd name="T10" fmla="*/ 189 w 367"/>
              <a:gd name="T11" fmla="*/ 137 h 205"/>
              <a:gd name="T12" fmla="*/ 189 w 367"/>
              <a:gd name="T13" fmla="*/ 205 h 205"/>
              <a:gd name="T14" fmla="*/ 367 w 367"/>
              <a:gd name="T15" fmla="*/ 10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205">
                <a:moveTo>
                  <a:pt x="367" y="103"/>
                </a:moveTo>
                <a:lnTo>
                  <a:pt x="189" y="0"/>
                </a:lnTo>
                <a:lnTo>
                  <a:pt x="189" y="69"/>
                </a:lnTo>
                <a:lnTo>
                  <a:pt x="0" y="69"/>
                </a:lnTo>
                <a:lnTo>
                  <a:pt x="0" y="137"/>
                </a:lnTo>
                <a:lnTo>
                  <a:pt x="189" y="137"/>
                </a:lnTo>
                <a:lnTo>
                  <a:pt x="189" y="205"/>
                </a:lnTo>
                <a:lnTo>
                  <a:pt x="367" y="10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36" name="Freeform 115"/>
          <p:cNvSpPr>
            <a:spLocks/>
          </p:cNvSpPr>
          <p:nvPr userDrawn="1"/>
        </p:nvSpPr>
        <p:spPr bwMode="auto">
          <a:xfrm>
            <a:off x="7281333" y="2613025"/>
            <a:ext cx="772584" cy="323850"/>
          </a:xfrm>
          <a:custGeom>
            <a:avLst/>
            <a:gdLst>
              <a:gd name="T0" fmla="*/ 0 w 365"/>
              <a:gd name="T1" fmla="*/ 102 h 204"/>
              <a:gd name="T2" fmla="*/ 175 w 365"/>
              <a:gd name="T3" fmla="*/ 204 h 204"/>
              <a:gd name="T4" fmla="*/ 175 w 365"/>
              <a:gd name="T5" fmla="*/ 136 h 204"/>
              <a:gd name="T6" fmla="*/ 365 w 365"/>
              <a:gd name="T7" fmla="*/ 136 h 204"/>
              <a:gd name="T8" fmla="*/ 365 w 365"/>
              <a:gd name="T9" fmla="*/ 68 h 204"/>
              <a:gd name="T10" fmla="*/ 175 w 365"/>
              <a:gd name="T11" fmla="*/ 68 h 204"/>
              <a:gd name="T12" fmla="*/ 175 w 365"/>
              <a:gd name="T13" fmla="*/ 0 h 204"/>
              <a:gd name="T14" fmla="*/ 0 w 365"/>
              <a:gd name="T1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204">
                <a:moveTo>
                  <a:pt x="0" y="102"/>
                </a:moveTo>
                <a:lnTo>
                  <a:pt x="175" y="204"/>
                </a:lnTo>
                <a:lnTo>
                  <a:pt x="175" y="136"/>
                </a:lnTo>
                <a:lnTo>
                  <a:pt x="365" y="136"/>
                </a:lnTo>
                <a:lnTo>
                  <a:pt x="365" y="68"/>
                </a:lnTo>
                <a:lnTo>
                  <a:pt x="175" y="68"/>
                </a:lnTo>
                <a:lnTo>
                  <a:pt x="175" y="0"/>
                </a:lnTo>
                <a:lnTo>
                  <a:pt x="0" y="10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37" name="Freeform 116"/>
          <p:cNvSpPr>
            <a:spLocks/>
          </p:cNvSpPr>
          <p:nvPr userDrawn="1"/>
        </p:nvSpPr>
        <p:spPr bwMode="auto">
          <a:xfrm>
            <a:off x="6381752" y="2971801"/>
            <a:ext cx="461433" cy="347663"/>
          </a:xfrm>
          <a:custGeom>
            <a:avLst/>
            <a:gdLst>
              <a:gd name="T0" fmla="*/ 109 w 218"/>
              <a:gd name="T1" fmla="*/ 0 h 219"/>
              <a:gd name="T2" fmla="*/ 121 w 218"/>
              <a:gd name="T3" fmla="*/ 37 h 219"/>
              <a:gd name="T4" fmla="*/ 143 w 218"/>
              <a:gd name="T5" fmla="*/ 5 h 219"/>
              <a:gd name="T6" fmla="*/ 143 w 218"/>
              <a:gd name="T7" fmla="*/ 44 h 219"/>
              <a:gd name="T8" fmla="*/ 175 w 218"/>
              <a:gd name="T9" fmla="*/ 20 h 219"/>
              <a:gd name="T10" fmla="*/ 163 w 218"/>
              <a:gd name="T11" fmla="*/ 56 h 219"/>
              <a:gd name="T12" fmla="*/ 199 w 218"/>
              <a:gd name="T13" fmla="*/ 44 h 219"/>
              <a:gd name="T14" fmla="*/ 177 w 218"/>
              <a:gd name="T15" fmla="*/ 76 h 219"/>
              <a:gd name="T16" fmla="*/ 214 w 218"/>
              <a:gd name="T17" fmla="*/ 76 h 219"/>
              <a:gd name="T18" fmla="*/ 184 w 218"/>
              <a:gd name="T19" fmla="*/ 97 h 219"/>
              <a:gd name="T20" fmla="*/ 218 w 218"/>
              <a:gd name="T21" fmla="*/ 110 h 219"/>
              <a:gd name="T22" fmla="*/ 184 w 218"/>
              <a:gd name="T23" fmla="*/ 122 h 219"/>
              <a:gd name="T24" fmla="*/ 214 w 218"/>
              <a:gd name="T25" fmla="*/ 144 h 219"/>
              <a:gd name="T26" fmla="*/ 177 w 218"/>
              <a:gd name="T27" fmla="*/ 144 h 219"/>
              <a:gd name="T28" fmla="*/ 199 w 218"/>
              <a:gd name="T29" fmla="*/ 173 h 219"/>
              <a:gd name="T30" fmla="*/ 163 w 218"/>
              <a:gd name="T31" fmla="*/ 161 h 219"/>
              <a:gd name="T32" fmla="*/ 175 w 218"/>
              <a:gd name="T33" fmla="*/ 197 h 219"/>
              <a:gd name="T34" fmla="*/ 143 w 218"/>
              <a:gd name="T35" fmla="*/ 175 h 219"/>
              <a:gd name="T36" fmla="*/ 143 w 218"/>
              <a:gd name="T37" fmla="*/ 214 h 219"/>
              <a:gd name="T38" fmla="*/ 121 w 218"/>
              <a:gd name="T39" fmla="*/ 183 h 219"/>
              <a:gd name="T40" fmla="*/ 109 w 218"/>
              <a:gd name="T41" fmla="*/ 219 h 219"/>
              <a:gd name="T42" fmla="*/ 99 w 218"/>
              <a:gd name="T43" fmla="*/ 183 h 219"/>
              <a:gd name="T44" fmla="*/ 75 w 218"/>
              <a:gd name="T45" fmla="*/ 214 h 219"/>
              <a:gd name="T46" fmla="*/ 77 w 218"/>
              <a:gd name="T47" fmla="*/ 175 h 219"/>
              <a:gd name="T48" fmla="*/ 46 w 218"/>
              <a:gd name="T49" fmla="*/ 197 h 219"/>
              <a:gd name="T50" fmla="*/ 58 w 218"/>
              <a:gd name="T51" fmla="*/ 161 h 219"/>
              <a:gd name="T52" fmla="*/ 21 w 218"/>
              <a:gd name="T53" fmla="*/ 173 h 219"/>
              <a:gd name="T54" fmla="*/ 43 w 218"/>
              <a:gd name="T55" fmla="*/ 144 h 219"/>
              <a:gd name="T56" fmla="*/ 7 w 218"/>
              <a:gd name="T57" fmla="*/ 144 h 219"/>
              <a:gd name="T58" fmla="*/ 36 w 218"/>
              <a:gd name="T59" fmla="*/ 122 h 219"/>
              <a:gd name="T60" fmla="*/ 0 w 218"/>
              <a:gd name="T61" fmla="*/ 110 h 219"/>
              <a:gd name="T62" fmla="*/ 36 w 218"/>
              <a:gd name="T63" fmla="*/ 97 h 219"/>
              <a:gd name="T64" fmla="*/ 7 w 218"/>
              <a:gd name="T65" fmla="*/ 76 h 219"/>
              <a:gd name="T66" fmla="*/ 43 w 218"/>
              <a:gd name="T67" fmla="*/ 76 h 219"/>
              <a:gd name="T68" fmla="*/ 21 w 218"/>
              <a:gd name="T69" fmla="*/ 44 h 219"/>
              <a:gd name="T70" fmla="*/ 58 w 218"/>
              <a:gd name="T71" fmla="*/ 56 h 219"/>
              <a:gd name="T72" fmla="*/ 46 w 218"/>
              <a:gd name="T73" fmla="*/ 20 h 219"/>
              <a:gd name="T74" fmla="*/ 77 w 218"/>
              <a:gd name="T75" fmla="*/ 44 h 219"/>
              <a:gd name="T76" fmla="*/ 75 w 218"/>
              <a:gd name="T77" fmla="*/ 5 h 219"/>
              <a:gd name="T78" fmla="*/ 99 w 218"/>
              <a:gd name="T79" fmla="*/ 37 h 219"/>
              <a:gd name="T80" fmla="*/ 109 w 218"/>
              <a:gd name="T81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18" h="219">
                <a:moveTo>
                  <a:pt x="109" y="0"/>
                </a:moveTo>
                <a:lnTo>
                  <a:pt x="121" y="37"/>
                </a:lnTo>
                <a:lnTo>
                  <a:pt x="143" y="5"/>
                </a:lnTo>
                <a:lnTo>
                  <a:pt x="143" y="44"/>
                </a:lnTo>
                <a:lnTo>
                  <a:pt x="175" y="20"/>
                </a:lnTo>
                <a:lnTo>
                  <a:pt x="163" y="56"/>
                </a:lnTo>
                <a:lnTo>
                  <a:pt x="199" y="44"/>
                </a:lnTo>
                <a:lnTo>
                  <a:pt x="177" y="76"/>
                </a:lnTo>
                <a:lnTo>
                  <a:pt x="214" y="76"/>
                </a:lnTo>
                <a:lnTo>
                  <a:pt x="184" y="97"/>
                </a:lnTo>
                <a:lnTo>
                  <a:pt x="218" y="110"/>
                </a:lnTo>
                <a:lnTo>
                  <a:pt x="184" y="122"/>
                </a:lnTo>
                <a:lnTo>
                  <a:pt x="214" y="144"/>
                </a:lnTo>
                <a:lnTo>
                  <a:pt x="177" y="144"/>
                </a:lnTo>
                <a:lnTo>
                  <a:pt x="199" y="173"/>
                </a:lnTo>
                <a:lnTo>
                  <a:pt x="163" y="161"/>
                </a:lnTo>
                <a:lnTo>
                  <a:pt x="175" y="197"/>
                </a:lnTo>
                <a:lnTo>
                  <a:pt x="143" y="175"/>
                </a:lnTo>
                <a:lnTo>
                  <a:pt x="143" y="214"/>
                </a:lnTo>
                <a:lnTo>
                  <a:pt x="121" y="183"/>
                </a:lnTo>
                <a:lnTo>
                  <a:pt x="109" y="219"/>
                </a:lnTo>
                <a:lnTo>
                  <a:pt x="99" y="183"/>
                </a:lnTo>
                <a:lnTo>
                  <a:pt x="75" y="214"/>
                </a:lnTo>
                <a:lnTo>
                  <a:pt x="77" y="175"/>
                </a:lnTo>
                <a:lnTo>
                  <a:pt x="46" y="197"/>
                </a:lnTo>
                <a:lnTo>
                  <a:pt x="58" y="161"/>
                </a:lnTo>
                <a:lnTo>
                  <a:pt x="21" y="173"/>
                </a:lnTo>
                <a:lnTo>
                  <a:pt x="43" y="144"/>
                </a:lnTo>
                <a:lnTo>
                  <a:pt x="7" y="144"/>
                </a:lnTo>
                <a:lnTo>
                  <a:pt x="36" y="122"/>
                </a:lnTo>
                <a:lnTo>
                  <a:pt x="0" y="110"/>
                </a:lnTo>
                <a:lnTo>
                  <a:pt x="36" y="97"/>
                </a:lnTo>
                <a:lnTo>
                  <a:pt x="7" y="76"/>
                </a:lnTo>
                <a:lnTo>
                  <a:pt x="43" y="76"/>
                </a:lnTo>
                <a:lnTo>
                  <a:pt x="21" y="44"/>
                </a:lnTo>
                <a:lnTo>
                  <a:pt x="58" y="56"/>
                </a:lnTo>
                <a:lnTo>
                  <a:pt x="46" y="20"/>
                </a:lnTo>
                <a:lnTo>
                  <a:pt x="77" y="44"/>
                </a:lnTo>
                <a:lnTo>
                  <a:pt x="75" y="5"/>
                </a:lnTo>
                <a:lnTo>
                  <a:pt x="99" y="37"/>
                </a:lnTo>
                <a:lnTo>
                  <a:pt x="109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38" name="Freeform 117"/>
          <p:cNvSpPr>
            <a:spLocks noEditPoints="1"/>
          </p:cNvSpPr>
          <p:nvPr userDrawn="1"/>
        </p:nvSpPr>
        <p:spPr bwMode="auto">
          <a:xfrm>
            <a:off x="3086101" y="2006601"/>
            <a:ext cx="436033" cy="358775"/>
          </a:xfrm>
          <a:custGeom>
            <a:avLst/>
            <a:gdLst>
              <a:gd name="T0" fmla="*/ 41 w 85"/>
              <a:gd name="T1" fmla="*/ 15 h 93"/>
              <a:gd name="T2" fmla="*/ 43 w 85"/>
              <a:gd name="T3" fmla="*/ 0 h 93"/>
              <a:gd name="T4" fmla="*/ 45 w 85"/>
              <a:gd name="T5" fmla="*/ 15 h 93"/>
              <a:gd name="T6" fmla="*/ 85 w 85"/>
              <a:gd name="T7" fmla="*/ 41 h 93"/>
              <a:gd name="T8" fmla="*/ 70 w 85"/>
              <a:gd name="T9" fmla="*/ 39 h 93"/>
              <a:gd name="T10" fmla="*/ 70 w 85"/>
              <a:gd name="T11" fmla="*/ 44 h 93"/>
              <a:gd name="T12" fmla="*/ 85 w 85"/>
              <a:gd name="T13" fmla="*/ 41 h 93"/>
              <a:gd name="T14" fmla="*/ 15 w 85"/>
              <a:gd name="T15" fmla="*/ 39 h 93"/>
              <a:gd name="T16" fmla="*/ 0 w 85"/>
              <a:gd name="T17" fmla="*/ 41 h 93"/>
              <a:gd name="T18" fmla="*/ 15 w 85"/>
              <a:gd name="T19" fmla="*/ 44 h 93"/>
              <a:gd name="T20" fmla="*/ 64 w 85"/>
              <a:gd name="T21" fmla="*/ 23 h 93"/>
              <a:gd name="T22" fmla="*/ 72 w 85"/>
              <a:gd name="T23" fmla="*/ 12 h 93"/>
              <a:gd name="T24" fmla="*/ 61 w 85"/>
              <a:gd name="T25" fmla="*/ 20 h 93"/>
              <a:gd name="T26" fmla="*/ 62 w 85"/>
              <a:gd name="T27" fmla="*/ 24 h 93"/>
              <a:gd name="T28" fmla="*/ 17 w 85"/>
              <a:gd name="T29" fmla="*/ 70 h 93"/>
              <a:gd name="T30" fmla="*/ 25 w 85"/>
              <a:gd name="T31" fmla="*/ 59 h 93"/>
              <a:gd name="T32" fmla="*/ 14 w 85"/>
              <a:gd name="T33" fmla="*/ 67 h 93"/>
              <a:gd name="T34" fmla="*/ 15 w 85"/>
              <a:gd name="T35" fmla="*/ 71 h 93"/>
              <a:gd name="T36" fmla="*/ 25 w 85"/>
              <a:gd name="T37" fmla="*/ 23 h 93"/>
              <a:gd name="T38" fmla="*/ 17 w 85"/>
              <a:gd name="T39" fmla="*/ 12 h 93"/>
              <a:gd name="T40" fmla="*/ 14 w 85"/>
              <a:gd name="T41" fmla="*/ 16 h 93"/>
              <a:gd name="T42" fmla="*/ 23 w 85"/>
              <a:gd name="T43" fmla="*/ 24 h 93"/>
              <a:gd name="T44" fmla="*/ 72 w 85"/>
              <a:gd name="T45" fmla="*/ 70 h 93"/>
              <a:gd name="T46" fmla="*/ 64 w 85"/>
              <a:gd name="T47" fmla="*/ 59 h 93"/>
              <a:gd name="T48" fmla="*/ 61 w 85"/>
              <a:gd name="T49" fmla="*/ 62 h 93"/>
              <a:gd name="T50" fmla="*/ 70 w 85"/>
              <a:gd name="T51" fmla="*/ 71 h 93"/>
              <a:gd name="T52" fmla="*/ 65 w 85"/>
              <a:gd name="T53" fmla="*/ 42 h 93"/>
              <a:gd name="T54" fmla="*/ 59 w 85"/>
              <a:gd name="T55" fmla="*/ 56 h 93"/>
              <a:gd name="T56" fmla="*/ 54 w 85"/>
              <a:gd name="T57" fmla="*/ 69 h 93"/>
              <a:gd name="T58" fmla="*/ 54 w 85"/>
              <a:gd name="T59" fmla="*/ 71 h 93"/>
              <a:gd name="T60" fmla="*/ 52 w 85"/>
              <a:gd name="T61" fmla="*/ 73 h 93"/>
              <a:gd name="T62" fmla="*/ 32 w 85"/>
              <a:gd name="T63" fmla="*/ 71 h 93"/>
              <a:gd name="T64" fmla="*/ 31 w 85"/>
              <a:gd name="T65" fmla="*/ 71 h 93"/>
              <a:gd name="T66" fmla="*/ 26 w 85"/>
              <a:gd name="T67" fmla="*/ 56 h 93"/>
              <a:gd name="T68" fmla="*/ 26 w 85"/>
              <a:gd name="T69" fmla="*/ 56 h 93"/>
              <a:gd name="T70" fmla="*/ 43 w 85"/>
              <a:gd name="T71" fmla="*/ 20 h 93"/>
              <a:gd name="T72" fmla="*/ 61 w 85"/>
              <a:gd name="T73" fmla="*/ 42 h 93"/>
              <a:gd name="T74" fmla="*/ 25 w 85"/>
              <a:gd name="T75" fmla="*/ 42 h 93"/>
              <a:gd name="T76" fmla="*/ 30 w 85"/>
              <a:gd name="T77" fmla="*/ 55 h 93"/>
              <a:gd name="T78" fmla="*/ 35 w 85"/>
              <a:gd name="T79" fmla="*/ 69 h 93"/>
              <a:gd name="T80" fmla="*/ 35 w 85"/>
              <a:gd name="T81" fmla="*/ 70 h 93"/>
              <a:gd name="T82" fmla="*/ 51 w 85"/>
              <a:gd name="T83" fmla="*/ 69 h 93"/>
              <a:gd name="T84" fmla="*/ 55 w 85"/>
              <a:gd name="T85" fmla="*/ 55 h 93"/>
              <a:gd name="T86" fmla="*/ 61 w 85"/>
              <a:gd name="T87" fmla="*/ 42 h 93"/>
              <a:gd name="T88" fmla="*/ 54 w 85"/>
              <a:gd name="T89" fmla="*/ 76 h 93"/>
              <a:gd name="T90" fmla="*/ 33 w 85"/>
              <a:gd name="T91" fmla="*/ 74 h 93"/>
              <a:gd name="T92" fmla="*/ 32 w 85"/>
              <a:gd name="T93" fmla="*/ 76 h 93"/>
              <a:gd name="T94" fmla="*/ 52 w 85"/>
              <a:gd name="T95" fmla="*/ 78 h 93"/>
              <a:gd name="T96" fmla="*/ 54 w 85"/>
              <a:gd name="T97" fmla="*/ 81 h 93"/>
              <a:gd name="T98" fmla="*/ 52 w 85"/>
              <a:gd name="T99" fmla="*/ 79 h 93"/>
              <a:gd name="T100" fmla="*/ 32 w 85"/>
              <a:gd name="T101" fmla="*/ 81 h 93"/>
              <a:gd name="T102" fmla="*/ 33 w 85"/>
              <a:gd name="T103" fmla="*/ 82 h 93"/>
              <a:gd name="T104" fmla="*/ 54 w 85"/>
              <a:gd name="T105" fmla="*/ 81 h 93"/>
              <a:gd name="T106" fmla="*/ 54 w 85"/>
              <a:gd name="T107" fmla="*/ 85 h 93"/>
              <a:gd name="T108" fmla="*/ 33 w 85"/>
              <a:gd name="T109" fmla="*/ 84 h 93"/>
              <a:gd name="T110" fmla="*/ 32 w 85"/>
              <a:gd name="T111" fmla="*/ 85 h 93"/>
              <a:gd name="T112" fmla="*/ 52 w 85"/>
              <a:gd name="T113" fmla="*/ 87 h 93"/>
              <a:gd name="T114" fmla="*/ 47 w 85"/>
              <a:gd name="T115" fmla="*/ 88 h 93"/>
              <a:gd name="T116" fmla="*/ 38 w 85"/>
              <a:gd name="T117" fmla="*/ 90 h 93"/>
              <a:gd name="T118" fmla="*/ 45 w 85"/>
              <a:gd name="T119" fmla="*/ 92 h 93"/>
              <a:gd name="T120" fmla="*/ 47 w 85"/>
              <a:gd name="T121" fmla="*/ 8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5" h="93">
                <a:moveTo>
                  <a:pt x="43" y="17"/>
                </a:moveTo>
                <a:cubicBezTo>
                  <a:pt x="42" y="17"/>
                  <a:pt x="41" y="16"/>
                  <a:pt x="41" y="15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1"/>
                  <a:pt x="42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6"/>
                  <a:pt x="44" y="17"/>
                  <a:pt x="43" y="17"/>
                </a:cubicBezTo>
                <a:close/>
                <a:moveTo>
                  <a:pt x="85" y="41"/>
                </a:moveTo>
                <a:cubicBezTo>
                  <a:pt x="85" y="40"/>
                  <a:pt x="84" y="39"/>
                  <a:pt x="83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69" y="39"/>
                  <a:pt x="68" y="40"/>
                  <a:pt x="68" y="41"/>
                </a:cubicBezTo>
                <a:cubicBezTo>
                  <a:pt x="68" y="43"/>
                  <a:pt x="69" y="44"/>
                  <a:pt x="70" y="44"/>
                </a:cubicBezTo>
                <a:cubicBezTo>
                  <a:pt x="83" y="44"/>
                  <a:pt x="83" y="44"/>
                  <a:pt x="83" y="44"/>
                </a:cubicBezTo>
                <a:cubicBezTo>
                  <a:pt x="84" y="44"/>
                  <a:pt x="85" y="43"/>
                  <a:pt x="85" y="41"/>
                </a:cubicBezTo>
                <a:close/>
                <a:moveTo>
                  <a:pt x="17" y="41"/>
                </a:moveTo>
                <a:cubicBezTo>
                  <a:pt x="17" y="40"/>
                  <a:pt x="16" y="39"/>
                  <a:pt x="15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9"/>
                  <a:pt x="0" y="40"/>
                  <a:pt x="0" y="41"/>
                </a:cubicBezTo>
                <a:cubicBezTo>
                  <a:pt x="0" y="43"/>
                  <a:pt x="1" y="44"/>
                  <a:pt x="2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6" y="44"/>
                  <a:pt x="17" y="43"/>
                  <a:pt x="17" y="41"/>
                </a:cubicBezTo>
                <a:close/>
                <a:moveTo>
                  <a:pt x="64" y="23"/>
                </a:moveTo>
                <a:cubicBezTo>
                  <a:pt x="72" y="16"/>
                  <a:pt x="72" y="16"/>
                  <a:pt x="72" y="16"/>
                </a:cubicBezTo>
                <a:cubicBezTo>
                  <a:pt x="73" y="15"/>
                  <a:pt x="73" y="13"/>
                  <a:pt x="72" y="12"/>
                </a:cubicBezTo>
                <a:cubicBezTo>
                  <a:pt x="71" y="11"/>
                  <a:pt x="70" y="11"/>
                  <a:pt x="69" y="12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1"/>
                  <a:pt x="60" y="23"/>
                  <a:pt x="61" y="23"/>
                </a:cubicBezTo>
                <a:cubicBezTo>
                  <a:pt x="61" y="24"/>
                  <a:pt x="62" y="24"/>
                  <a:pt x="62" y="24"/>
                </a:cubicBezTo>
                <a:cubicBezTo>
                  <a:pt x="63" y="24"/>
                  <a:pt x="64" y="24"/>
                  <a:pt x="64" y="23"/>
                </a:cubicBezTo>
                <a:close/>
                <a:moveTo>
                  <a:pt x="17" y="70"/>
                </a:moveTo>
                <a:cubicBezTo>
                  <a:pt x="25" y="62"/>
                  <a:pt x="25" y="62"/>
                  <a:pt x="25" y="62"/>
                </a:cubicBezTo>
                <a:cubicBezTo>
                  <a:pt x="26" y="62"/>
                  <a:pt x="26" y="60"/>
                  <a:pt x="25" y="59"/>
                </a:cubicBezTo>
                <a:cubicBezTo>
                  <a:pt x="24" y="58"/>
                  <a:pt x="23" y="58"/>
                  <a:pt x="22" y="59"/>
                </a:cubicBezTo>
                <a:cubicBezTo>
                  <a:pt x="14" y="67"/>
                  <a:pt x="14" y="67"/>
                  <a:pt x="14" y="67"/>
                </a:cubicBezTo>
                <a:cubicBezTo>
                  <a:pt x="13" y="68"/>
                  <a:pt x="13" y="70"/>
                  <a:pt x="14" y="70"/>
                </a:cubicBezTo>
                <a:cubicBezTo>
                  <a:pt x="14" y="71"/>
                  <a:pt x="15" y="71"/>
                  <a:pt x="15" y="71"/>
                </a:cubicBezTo>
                <a:cubicBezTo>
                  <a:pt x="16" y="71"/>
                  <a:pt x="17" y="71"/>
                  <a:pt x="17" y="70"/>
                </a:cubicBezTo>
                <a:close/>
                <a:moveTo>
                  <a:pt x="25" y="23"/>
                </a:moveTo>
                <a:cubicBezTo>
                  <a:pt x="26" y="23"/>
                  <a:pt x="26" y="21"/>
                  <a:pt x="25" y="20"/>
                </a:cubicBezTo>
                <a:cubicBezTo>
                  <a:pt x="17" y="12"/>
                  <a:pt x="17" y="12"/>
                  <a:pt x="17" y="12"/>
                </a:cubicBezTo>
                <a:cubicBezTo>
                  <a:pt x="16" y="11"/>
                  <a:pt x="15" y="11"/>
                  <a:pt x="14" y="12"/>
                </a:cubicBezTo>
                <a:cubicBezTo>
                  <a:pt x="13" y="13"/>
                  <a:pt x="13" y="15"/>
                  <a:pt x="14" y="16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4"/>
                  <a:pt x="23" y="24"/>
                  <a:pt x="23" y="24"/>
                </a:cubicBezTo>
                <a:cubicBezTo>
                  <a:pt x="24" y="24"/>
                  <a:pt x="24" y="24"/>
                  <a:pt x="25" y="23"/>
                </a:cubicBezTo>
                <a:close/>
                <a:moveTo>
                  <a:pt x="72" y="70"/>
                </a:moveTo>
                <a:cubicBezTo>
                  <a:pt x="73" y="70"/>
                  <a:pt x="73" y="68"/>
                  <a:pt x="72" y="67"/>
                </a:cubicBezTo>
                <a:cubicBezTo>
                  <a:pt x="64" y="59"/>
                  <a:pt x="64" y="59"/>
                  <a:pt x="64" y="59"/>
                </a:cubicBezTo>
                <a:cubicBezTo>
                  <a:pt x="63" y="58"/>
                  <a:pt x="62" y="58"/>
                  <a:pt x="61" y="59"/>
                </a:cubicBezTo>
                <a:cubicBezTo>
                  <a:pt x="60" y="60"/>
                  <a:pt x="60" y="62"/>
                  <a:pt x="61" y="62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71"/>
                  <a:pt x="70" y="71"/>
                  <a:pt x="70" y="71"/>
                </a:cubicBezTo>
                <a:cubicBezTo>
                  <a:pt x="71" y="71"/>
                  <a:pt x="71" y="71"/>
                  <a:pt x="72" y="70"/>
                </a:cubicBezTo>
                <a:close/>
                <a:moveTo>
                  <a:pt x="65" y="42"/>
                </a:moveTo>
                <a:cubicBezTo>
                  <a:pt x="65" y="47"/>
                  <a:pt x="63" y="52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4" y="62"/>
                  <a:pt x="54" y="69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2"/>
                  <a:pt x="53" y="73"/>
                  <a:pt x="52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2" y="73"/>
                  <a:pt x="32" y="72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62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3" y="52"/>
                  <a:pt x="21" y="47"/>
                  <a:pt x="21" y="42"/>
                </a:cubicBezTo>
                <a:cubicBezTo>
                  <a:pt x="21" y="30"/>
                  <a:pt x="31" y="20"/>
                  <a:pt x="43" y="20"/>
                </a:cubicBezTo>
                <a:cubicBezTo>
                  <a:pt x="55" y="20"/>
                  <a:pt x="65" y="30"/>
                  <a:pt x="65" y="42"/>
                </a:cubicBezTo>
                <a:close/>
                <a:moveTo>
                  <a:pt x="61" y="42"/>
                </a:moveTo>
                <a:cubicBezTo>
                  <a:pt x="61" y="32"/>
                  <a:pt x="53" y="24"/>
                  <a:pt x="43" y="24"/>
                </a:cubicBezTo>
                <a:cubicBezTo>
                  <a:pt x="33" y="24"/>
                  <a:pt x="25" y="32"/>
                  <a:pt x="25" y="42"/>
                </a:cubicBezTo>
                <a:cubicBezTo>
                  <a:pt x="25" y="46"/>
                  <a:pt x="26" y="50"/>
                  <a:pt x="29" y="54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58"/>
                  <a:pt x="35" y="63"/>
                  <a:pt x="35" y="69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0"/>
                  <a:pt x="35" y="70"/>
                  <a:pt x="35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69"/>
                  <a:pt x="51" y="69"/>
                  <a:pt x="51" y="69"/>
                </a:cubicBezTo>
                <a:cubicBezTo>
                  <a:pt x="51" y="63"/>
                  <a:pt x="53" y="58"/>
                  <a:pt x="55" y="56"/>
                </a:cubicBezTo>
                <a:cubicBezTo>
                  <a:pt x="55" y="55"/>
                  <a:pt x="55" y="55"/>
                  <a:pt x="55" y="55"/>
                </a:cubicBezTo>
                <a:cubicBezTo>
                  <a:pt x="56" y="54"/>
                  <a:pt x="56" y="54"/>
                  <a:pt x="56" y="54"/>
                </a:cubicBezTo>
                <a:cubicBezTo>
                  <a:pt x="59" y="50"/>
                  <a:pt x="61" y="46"/>
                  <a:pt x="61" y="42"/>
                </a:cubicBezTo>
                <a:close/>
                <a:moveTo>
                  <a:pt x="54" y="76"/>
                </a:moveTo>
                <a:cubicBezTo>
                  <a:pt x="54" y="76"/>
                  <a:pt x="54" y="76"/>
                  <a:pt x="54" y="76"/>
                </a:cubicBezTo>
                <a:cubicBezTo>
                  <a:pt x="54" y="75"/>
                  <a:pt x="53" y="74"/>
                  <a:pt x="52" y="74"/>
                </a:cubicBezTo>
                <a:cubicBezTo>
                  <a:pt x="33" y="74"/>
                  <a:pt x="33" y="74"/>
                  <a:pt x="33" y="74"/>
                </a:cubicBezTo>
                <a:cubicBezTo>
                  <a:pt x="32" y="74"/>
                  <a:pt x="32" y="75"/>
                  <a:pt x="32" y="76"/>
                </a:cubicBezTo>
                <a:cubicBezTo>
                  <a:pt x="32" y="76"/>
                  <a:pt x="32" y="76"/>
                  <a:pt x="32" y="76"/>
                </a:cubicBezTo>
                <a:cubicBezTo>
                  <a:pt x="32" y="77"/>
                  <a:pt x="32" y="78"/>
                  <a:pt x="33" y="78"/>
                </a:cubicBezTo>
                <a:cubicBezTo>
                  <a:pt x="52" y="78"/>
                  <a:pt x="52" y="78"/>
                  <a:pt x="52" y="78"/>
                </a:cubicBezTo>
                <a:cubicBezTo>
                  <a:pt x="53" y="78"/>
                  <a:pt x="54" y="77"/>
                  <a:pt x="54" y="76"/>
                </a:cubicBezTo>
                <a:close/>
                <a:moveTo>
                  <a:pt x="54" y="81"/>
                </a:moveTo>
                <a:cubicBezTo>
                  <a:pt x="54" y="81"/>
                  <a:pt x="54" y="81"/>
                  <a:pt x="54" y="81"/>
                </a:cubicBezTo>
                <a:cubicBezTo>
                  <a:pt x="54" y="80"/>
                  <a:pt x="53" y="79"/>
                  <a:pt x="52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2" y="79"/>
                  <a:pt x="32" y="80"/>
                  <a:pt x="32" y="81"/>
                </a:cubicBezTo>
                <a:cubicBezTo>
                  <a:pt x="32" y="81"/>
                  <a:pt x="32" y="81"/>
                  <a:pt x="32" y="81"/>
                </a:cubicBezTo>
                <a:cubicBezTo>
                  <a:pt x="32" y="82"/>
                  <a:pt x="32" y="82"/>
                  <a:pt x="33" y="82"/>
                </a:cubicBezTo>
                <a:cubicBezTo>
                  <a:pt x="52" y="82"/>
                  <a:pt x="52" y="82"/>
                  <a:pt x="52" y="82"/>
                </a:cubicBezTo>
                <a:cubicBezTo>
                  <a:pt x="53" y="82"/>
                  <a:pt x="54" y="82"/>
                  <a:pt x="54" y="81"/>
                </a:cubicBezTo>
                <a:close/>
                <a:moveTo>
                  <a:pt x="54" y="85"/>
                </a:moveTo>
                <a:cubicBezTo>
                  <a:pt x="54" y="85"/>
                  <a:pt x="54" y="85"/>
                  <a:pt x="54" y="85"/>
                </a:cubicBezTo>
                <a:cubicBezTo>
                  <a:pt x="54" y="84"/>
                  <a:pt x="53" y="84"/>
                  <a:pt x="52" y="84"/>
                </a:cubicBezTo>
                <a:cubicBezTo>
                  <a:pt x="33" y="84"/>
                  <a:pt x="33" y="84"/>
                  <a:pt x="33" y="84"/>
                </a:cubicBezTo>
                <a:cubicBezTo>
                  <a:pt x="32" y="84"/>
                  <a:pt x="32" y="84"/>
                  <a:pt x="32" y="85"/>
                </a:cubicBezTo>
                <a:cubicBezTo>
                  <a:pt x="32" y="85"/>
                  <a:pt x="32" y="85"/>
                  <a:pt x="32" y="85"/>
                </a:cubicBezTo>
                <a:cubicBezTo>
                  <a:pt x="32" y="86"/>
                  <a:pt x="32" y="87"/>
                  <a:pt x="33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3" y="87"/>
                  <a:pt x="54" y="86"/>
                  <a:pt x="54" y="85"/>
                </a:cubicBezTo>
                <a:close/>
                <a:moveTo>
                  <a:pt x="47" y="88"/>
                </a:moveTo>
                <a:cubicBezTo>
                  <a:pt x="39" y="88"/>
                  <a:pt x="39" y="88"/>
                  <a:pt x="39" y="88"/>
                </a:cubicBezTo>
                <a:cubicBezTo>
                  <a:pt x="37" y="88"/>
                  <a:pt x="37" y="90"/>
                  <a:pt x="38" y="90"/>
                </a:cubicBezTo>
                <a:cubicBezTo>
                  <a:pt x="40" y="92"/>
                  <a:pt x="40" y="92"/>
                  <a:pt x="40" y="92"/>
                </a:cubicBezTo>
                <a:cubicBezTo>
                  <a:pt x="42" y="93"/>
                  <a:pt x="44" y="93"/>
                  <a:pt x="45" y="92"/>
                </a:cubicBezTo>
                <a:cubicBezTo>
                  <a:pt x="48" y="90"/>
                  <a:pt x="48" y="90"/>
                  <a:pt x="48" y="90"/>
                </a:cubicBezTo>
                <a:cubicBezTo>
                  <a:pt x="49" y="90"/>
                  <a:pt x="48" y="88"/>
                  <a:pt x="47" y="88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39" name="Freeform 118"/>
          <p:cNvSpPr>
            <a:spLocks noEditPoints="1"/>
          </p:cNvSpPr>
          <p:nvPr userDrawn="1"/>
        </p:nvSpPr>
        <p:spPr bwMode="auto">
          <a:xfrm>
            <a:off x="3405718" y="2373314"/>
            <a:ext cx="226484" cy="282575"/>
          </a:xfrm>
          <a:custGeom>
            <a:avLst/>
            <a:gdLst>
              <a:gd name="T0" fmla="*/ 38 w 44"/>
              <a:gd name="T1" fmla="*/ 36 h 73"/>
              <a:gd name="T2" fmla="*/ 33 w 44"/>
              <a:gd name="T3" fmla="*/ 49 h 73"/>
              <a:gd name="T4" fmla="*/ 33 w 44"/>
              <a:gd name="T5" fmla="*/ 51 h 73"/>
              <a:gd name="T6" fmla="*/ 33 w 44"/>
              <a:gd name="T7" fmla="*/ 51 h 73"/>
              <a:gd name="T8" fmla="*/ 12 w 44"/>
              <a:gd name="T9" fmla="*/ 53 h 73"/>
              <a:gd name="T10" fmla="*/ 10 w 44"/>
              <a:gd name="T11" fmla="*/ 51 h 73"/>
              <a:gd name="T12" fmla="*/ 10 w 44"/>
              <a:gd name="T13" fmla="*/ 49 h 73"/>
              <a:gd name="T14" fmla="*/ 5 w 44"/>
              <a:gd name="T15" fmla="*/ 36 h 73"/>
              <a:gd name="T16" fmla="*/ 0 w 44"/>
              <a:gd name="T17" fmla="*/ 22 h 73"/>
              <a:gd name="T18" fmla="*/ 44 w 44"/>
              <a:gd name="T19" fmla="*/ 22 h 73"/>
              <a:gd name="T20" fmla="*/ 22 w 44"/>
              <a:gd name="T21" fmla="*/ 4 h 73"/>
              <a:gd name="T22" fmla="*/ 8 w 44"/>
              <a:gd name="T23" fmla="*/ 34 h 73"/>
              <a:gd name="T24" fmla="*/ 9 w 44"/>
              <a:gd name="T25" fmla="*/ 35 h 73"/>
              <a:gd name="T26" fmla="*/ 14 w 44"/>
              <a:gd name="T27" fmla="*/ 49 h 73"/>
              <a:gd name="T28" fmla="*/ 29 w 44"/>
              <a:gd name="T29" fmla="*/ 50 h 73"/>
              <a:gd name="T30" fmla="*/ 34 w 44"/>
              <a:gd name="T31" fmla="*/ 36 h 73"/>
              <a:gd name="T32" fmla="*/ 35 w 44"/>
              <a:gd name="T33" fmla="*/ 34 h 73"/>
              <a:gd name="T34" fmla="*/ 33 w 44"/>
              <a:gd name="T35" fmla="*/ 56 h 73"/>
              <a:gd name="T36" fmla="*/ 31 w 44"/>
              <a:gd name="T37" fmla="*/ 54 h 73"/>
              <a:gd name="T38" fmla="*/ 10 w 44"/>
              <a:gd name="T39" fmla="*/ 56 h 73"/>
              <a:gd name="T40" fmla="*/ 12 w 44"/>
              <a:gd name="T41" fmla="*/ 58 h 73"/>
              <a:gd name="T42" fmla="*/ 33 w 44"/>
              <a:gd name="T43" fmla="*/ 56 h 73"/>
              <a:gd name="T44" fmla="*/ 33 w 44"/>
              <a:gd name="T45" fmla="*/ 61 h 73"/>
              <a:gd name="T46" fmla="*/ 12 w 44"/>
              <a:gd name="T47" fmla="*/ 59 h 73"/>
              <a:gd name="T48" fmla="*/ 10 w 44"/>
              <a:gd name="T49" fmla="*/ 61 h 73"/>
              <a:gd name="T50" fmla="*/ 31 w 44"/>
              <a:gd name="T51" fmla="*/ 62 h 73"/>
              <a:gd name="T52" fmla="*/ 33 w 44"/>
              <a:gd name="T53" fmla="*/ 65 h 73"/>
              <a:gd name="T54" fmla="*/ 31 w 44"/>
              <a:gd name="T55" fmla="*/ 64 h 73"/>
              <a:gd name="T56" fmla="*/ 10 w 44"/>
              <a:gd name="T57" fmla="*/ 65 h 73"/>
              <a:gd name="T58" fmla="*/ 12 w 44"/>
              <a:gd name="T59" fmla="*/ 67 h 73"/>
              <a:gd name="T60" fmla="*/ 33 w 44"/>
              <a:gd name="T61" fmla="*/ 65 h 73"/>
              <a:gd name="T62" fmla="*/ 17 w 44"/>
              <a:gd name="T63" fmla="*/ 68 h 73"/>
              <a:gd name="T64" fmla="*/ 19 w 44"/>
              <a:gd name="T65" fmla="*/ 72 h 73"/>
              <a:gd name="T66" fmla="*/ 27 w 44"/>
              <a:gd name="T67" fmla="*/ 7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" h="73">
                <a:moveTo>
                  <a:pt x="44" y="22"/>
                </a:moveTo>
                <a:cubicBezTo>
                  <a:pt x="44" y="27"/>
                  <a:pt x="42" y="32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8" y="36"/>
                  <a:pt x="33" y="42"/>
                  <a:pt x="33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2"/>
                  <a:pt x="32" y="53"/>
                  <a:pt x="31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1" y="53"/>
                  <a:pt x="10" y="52"/>
                  <a:pt x="1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2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2" y="32"/>
                  <a:pt x="0" y="27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4" y="10"/>
                  <a:pt x="44" y="22"/>
                </a:cubicBezTo>
                <a:close/>
                <a:moveTo>
                  <a:pt x="40" y="22"/>
                </a:moveTo>
                <a:cubicBezTo>
                  <a:pt x="40" y="12"/>
                  <a:pt x="32" y="4"/>
                  <a:pt x="22" y="4"/>
                </a:cubicBezTo>
                <a:cubicBezTo>
                  <a:pt x="12" y="4"/>
                  <a:pt x="4" y="12"/>
                  <a:pt x="4" y="22"/>
                </a:cubicBezTo>
                <a:cubicBezTo>
                  <a:pt x="4" y="26"/>
                  <a:pt x="5" y="30"/>
                  <a:pt x="8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1" y="38"/>
                  <a:pt x="14" y="43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49"/>
                  <a:pt x="29" y="49"/>
                  <a:pt x="29" y="49"/>
                </a:cubicBezTo>
                <a:cubicBezTo>
                  <a:pt x="30" y="43"/>
                  <a:pt x="32" y="38"/>
                  <a:pt x="34" y="36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4"/>
                  <a:pt x="35" y="34"/>
                  <a:pt x="35" y="34"/>
                </a:cubicBezTo>
                <a:cubicBezTo>
                  <a:pt x="38" y="30"/>
                  <a:pt x="40" y="26"/>
                  <a:pt x="40" y="22"/>
                </a:cubicBezTo>
                <a:close/>
                <a:moveTo>
                  <a:pt x="33" y="56"/>
                </a:move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2" y="54"/>
                  <a:pt x="31" y="54"/>
                </a:cubicBezTo>
                <a:cubicBezTo>
                  <a:pt x="12" y="54"/>
                  <a:pt x="12" y="54"/>
                  <a:pt x="12" y="54"/>
                </a:cubicBezTo>
                <a:cubicBezTo>
                  <a:pt x="11" y="54"/>
                  <a:pt x="10" y="55"/>
                  <a:pt x="10" y="56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57"/>
                  <a:pt x="11" y="58"/>
                  <a:pt x="12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32" y="58"/>
                  <a:pt x="33" y="57"/>
                  <a:pt x="33" y="56"/>
                </a:cubicBezTo>
                <a:close/>
                <a:moveTo>
                  <a:pt x="33" y="61"/>
                </a:moveTo>
                <a:cubicBezTo>
                  <a:pt x="33" y="61"/>
                  <a:pt x="33" y="61"/>
                  <a:pt x="33" y="61"/>
                </a:cubicBezTo>
                <a:cubicBezTo>
                  <a:pt x="33" y="60"/>
                  <a:pt x="32" y="59"/>
                  <a:pt x="31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9"/>
                  <a:pt x="10" y="60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62"/>
                  <a:pt x="11" y="62"/>
                  <a:pt x="12" y="62"/>
                </a:cubicBezTo>
                <a:cubicBezTo>
                  <a:pt x="31" y="62"/>
                  <a:pt x="31" y="62"/>
                  <a:pt x="31" y="62"/>
                </a:cubicBezTo>
                <a:cubicBezTo>
                  <a:pt x="32" y="62"/>
                  <a:pt x="33" y="62"/>
                  <a:pt x="33" y="61"/>
                </a:cubicBezTo>
                <a:close/>
                <a:moveTo>
                  <a:pt x="33" y="65"/>
                </a:moveTo>
                <a:cubicBezTo>
                  <a:pt x="33" y="65"/>
                  <a:pt x="33" y="65"/>
                  <a:pt x="33" y="65"/>
                </a:cubicBezTo>
                <a:cubicBezTo>
                  <a:pt x="33" y="64"/>
                  <a:pt x="32" y="64"/>
                  <a:pt x="31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1" y="64"/>
                  <a:pt x="10" y="64"/>
                  <a:pt x="10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0" y="66"/>
                  <a:pt x="11" y="67"/>
                  <a:pt x="12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2" y="67"/>
                  <a:pt x="33" y="66"/>
                  <a:pt x="33" y="65"/>
                </a:cubicBezTo>
                <a:close/>
                <a:moveTo>
                  <a:pt x="26" y="68"/>
                </a:moveTo>
                <a:cubicBezTo>
                  <a:pt x="17" y="68"/>
                  <a:pt x="17" y="68"/>
                  <a:pt x="17" y="68"/>
                </a:cubicBezTo>
                <a:cubicBezTo>
                  <a:pt x="16" y="68"/>
                  <a:pt x="16" y="70"/>
                  <a:pt x="17" y="70"/>
                </a:cubicBezTo>
                <a:cubicBezTo>
                  <a:pt x="19" y="72"/>
                  <a:pt x="19" y="72"/>
                  <a:pt x="19" y="72"/>
                </a:cubicBezTo>
                <a:cubicBezTo>
                  <a:pt x="21" y="73"/>
                  <a:pt x="23" y="73"/>
                  <a:pt x="24" y="72"/>
                </a:cubicBezTo>
                <a:cubicBezTo>
                  <a:pt x="27" y="70"/>
                  <a:pt x="27" y="70"/>
                  <a:pt x="27" y="70"/>
                </a:cubicBezTo>
                <a:cubicBezTo>
                  <a:pt x="28" y="70"/>
                  <a:pt x="27" y="68"/>
                  <a:pt x="26" y="68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40" name="Freeform 119"/>
          <p:cNvSpPr>
            <a:spLocks noEditPoints="1"/>
          </p:cNvSpPr>
          <p:nvPr userDrawn="1"/>
        </p:nvSpPr>
        <p:spPr bwMode="auto">
          <a:xfrm>
            <a:off x="2446867" y="3125789"/>
            <a:ext cx="859367" cy="468313"/>
          </a:xfrm>
          <a:custGeom>
            <a:avLst/>
            <a:gdLst>
              <a:gd name="T0" fmla="*/ 57 w 167"/>
              <a:gd name="T1" fmla="*/ 50 h 121"/>
              <a:gd name="T2" fmla="*/ 38 w 167"/>
              <a:gd name="T3" fmla="*/ 0 h 121"/>
              <a:gd name="T4" fmla="*/ 87 w 167"/>
              <a:gd name="T5" fmla="*/ 30 h 121"/>
              <a:gd name="T6" fmla="*/ 108 w 167"/>
              <a:gd name="T7" fmla="*/ 29 h 121"/>
              <a:gd name="T8" fmla="*/ 113 w 167"/>
              <a:gd name="T9" fmla="*/ 37 h 121"/>
              <a:gd name="T10" fmla="*/ 108 w 167"/>
              <a:gd name="T11" fmla="*/ 46 h 121"/>
              <a:gd name="T12" fmla="*/ 94 w 167"/>
              <a:gd name="T13" fmla="*/ 47 h 121"/>
              <a:gd name="T14" fmla="*/ 142 w 167"/>
              <a:gd name="T15" fmla="*/ 50 h 121"/>
              <a:gd name="T16" fmla="*/ 138 w 167"/>
              <a:gd name="T17" fmla="*/ 52 h 121"/>
              <a:gd name="T18" fmla="*/ 155 w 167"/>
              <a:gd name="T19" fmla="*/ 56 h 121"/>
              <a:gd name="T20" fmla="*/ 142 w 167"/>
              <a:gd name="T21" fmla="*/ 79 h 121"/>
              <a:gd name="T22" fmla="*/ 10 w 167"/>
              <a:gd name="T23" fmla="*/ 61 h 121"/>
              <a:gd name="T24" fmla="*/ 0 w 167"/>
              <a:gd name="T25" fmla="*/ 34 h 121"/>
              <a:gd name="T26" fmla="*/ 18 w 167"/>
              <a:gd name="T27" fmla="*/ 46 h 121"/>
              <a:gd name="T28" fmla="*/ 14 w 167"/>
              <a:gd name="T29" fmla="*/ 34 h 121"/>
              <a:gd name="T30" fmla="*/ 30 w 167"/>
              <a:gd name="T31" fmla="*/ 23 h 121"/>
              <a:gd name="T32" fmla="*/ 101 w 167"/>
              <a:gd name="T33" fmla="*/ 88 h 121"/>
              <a:gd name="T34" fmla="*/ 112 w 167"/>
              <a:gd name="T35" fmla="*/ 88 h 121"/>
              <a:gd name="T36" fmla="*/ 116 w 167"/>
              <a:gd name="T37" fmla="*/ 95 h 121"/>
              <a:gd name="T38" fmla="*/ 112 w 167"/>
              <a:gd name="T39" fmla="*/ 102 h 121"/>
              <a:gd name="T40" fmla="*/ 96 w 167"/>
              <a:gd name="T41" fmla="*/ 102 h 121"/>
              <a:gd name="T42" fmla="*/ 74 w 167"/>
              <a:gd name="T43" fmla="*/ 121 h 121"/>
              <a:gd name="T44" fmla="*/ 66 w 167"/>
              <a:gd name="T45" fmla="*/ 85 h 121"/>
              <a:gd name="T46" fmla="*/ 101 w 167"/>
              <a:gd name="T47" fmla="*/ 88 h 121"/>
              <a:gd name="T48" fmla="*/ 112 w 167"/>
              <a:gd name="T49" fmla="*/ 91 h 121"/>
              <a:gd name="T50" fmla="*/ 112 w 167"/>
              <a:gd name="T51" fmla="*/ 95 h 121"/>
              <a:gd name="T52" fmla="*/ 112 w 167"/>
              <a:gd name="T53" fmla="*/ 98 h 121"/>
              <a:gd name="T54" fmla="*/ 113 w 167"/>
              <a:gd name="T55" fmla="*/ 95 h 121"/>
              <a:gd name="T56" fmla="*/ 108 w 167"/>
              <a:gd name="T57" fmla="*/ 32 h 121"/>
              <a:gd name="T58" fmla="*/ 108 w 167"/>
              <a:gd name="T59" fmla="*/ 32 h 121"/>
              <a:gd name="T60" fmla="*/ 106 w 167"/>
              <a:gd name="T61" fmla="*/ 37 h 121"/>
              <a:gd name="T62" fmla="*/ 108 w 167"/>
              <a:gd name="T63" fmla="*/ 43 h 121"/>
              <a:gd name="T64" fmla="*/ 110 w 167"/>
              <a:gd name="T65" fmla="*/ 37 h 121"/>
              <a:gd name="T66" fmla="*/ 108 w 167"/>
              <a:gd name="T67" fmla="*/ 32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7" h="121">
                <a:moveTo>
                  <a:pt x="40" y="50"/>
                </a:moveTo>
                <a:cubicBezTo>
                  <a:pt x="57" y="50"/>
                  <a:pt x="57" y="50"/>
                  <a:pt x="57" y="50"/>
                </a:cubicBezTo>
                <a:cubicBezTo>
                  <a:pt x="30" y="0"/>
                  <a:pt x="30" y="0"/>
                  <a:pt x="3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76" y="31"/>
                  <a:pt x="76" y="31"/>
                  <a:pt x="76" y="31"/>
                </a:cubicBezTo>
                <a:cubicBezTo>
                  <a:pt x="79" y="31"/>
                  <a:pt x="83" y="30"/>
                  <a:pt x="87" y="30"/>
                </a:cubicBezTo>
                <a:cubicBezTo>
                  <a:pt x="93" y="29"/>
                  <a:pt x="100" y="29"/>
                  <a:pt x="106" y="29"/>
                </a:cubicBezTo>
                <a:cubicBezTo>
                  <a:pt x="107" y="29"/>
                  <a:pt x="107" y="29"/>
                  <a:pt x="108" y="29"/>
                </a:cubicBezTo>
                <a:cubicBezTo>
                  <a:pt x="110" y="29"/>
                  <a:pt x="111" y="30"/>
                  <a:pt x="112" y="32"/>
                </a:cubicBezTo>
                <a:cubicBezTo>
                  <a:pt x="112" y="33"/>
                  <a:pt x="113" y="35"/>
                  <a:pt x="113" y="37"/>
                </a:cubicBezTo>
                <a:cubicBezTo>
                  <a:pt x="113" y="40"/>
                  <a:pt x="112" y="42"/>
                  <a:pt x="112" y="43"/>
                </a:cubicBezTo>
                <a:cubicBezTo>
                  <a:pt x="111" y="45"/>
                  <a:pt x="110" y="46"/>
                  <a:pt x="108" y="46"/>
                </a:cubicBezTo>
                <a:cubicBezTo>
                  <a:pt x="108" y="46"/>
                  <a:pt x="108" y="46"/>
                  <a:pt x="107" y="46"/>
                </a:cubicBezTo>
                <a:cubicBezTo>
                  <a:pt x="103" y="47"/>
                  <a:pt x="99" y="47"/>
                  <a:pt x="94" y="47"/>
                </a:cubicBezTo>
                <a:cubicBezTo>
                  <a:pt x="98" y="50"/>
                  <a:pt x="98" y="50"/>
                  <a:pt x="98" y="50"/>
                </a:cubicBezTo>
                <a:cubicBezTo>
                  <a:pt x="142" y="50"/>
                  <a:pt x="142" y="50"/>
                  <a:pt x="142" y="50"/>
                </a:cubicBezTo>
                <a:cubicBezTo>
                  <a:pt x="144" y="51"/>
                  <a:pt x="146" y="51"/>
                  <a:pt x="147" y="52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141" y="56"/>
                  <a:pt x="141" y="56"/>
                  <a:pt x="141" y="56"/>
                </a:cubicBezTo>
                <a:cubicBezTo>
                  <a:pt x="155" y="56"/>
                  <a:pt x="155" y="56"/>
                  <a:pt x="155" y="56"/>
                </a:cubicBezTo>
                <a:cubicBezTo>
                  <a:pt x="160" y="59"/>
                  <a:pt x="164" y="64"/>
                  <a:pt x="167" y="69"/>
                </a:cubicBezTo>
                <a:cubicBezTo>
                  <a:pt x="167" y="76"/>
                  <a:pt x="156" y="78"/>
                  <a:pt x="142" y="79"/>
                </a:cubicBezTo>
                <a:cubicBezTo>
                  <a:pt x="65" y="79"/>
                  <a:pt x="65" y="79"/>
                  <a:pt x="65" y="79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51"/>
                  <a:pt x="10" y="51"/>
                  <a:pt x="10" y="51"/>
                </a:cubicBezTo>
                <a:cubicBezTo>
                  <a:pt x="0" y="34"/>
                  <a:pt x="0" y="34"/>
                  <a:pt x="0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5"/>
                  <a:pt x="19" y="45"/>
                  <a:pt x="19" y="45"/>
                </a:cubicBezTo>
                <a:cubicBezTo>
                  <a:pt x="14" y="34"/>
                  <a:pt x="14" y="34"/>
                  <a:pt x="14" y="34"/>
                </a:cubicBezTo>
                <a:cubicBezTo>
                  <a:pt x="16" y="23"/>
                  <a:pt x="16" y="23"/>
                  <a:pt x="16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40" y="50"/>
                  <a:pt x="40" y="50"/>
                  <a:pt x="40" y="50"/>
                </a:cubicBezTo>
                <a:close/>
                <a:moveTo>
                  <a:pt x="101" y="88"/>
                </a:moveTo>
                <a:cubicBezTo>
                  <a:pt x="105" y="88"/>
                  <a:pt x="108" y="88"/>
                  <a:pt x="112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4" y="88"/>
                  <a:pt x="115" y="89"/>
                  <a:pt x="116" y="90"/>
                </a:cubicBezTo>
                <a:cubicBezTo>
                  <a:pt x="116" y="92"/>
                  <a:pt x="116" y="93"/>
                  <a:pt x="116" y="95"/>
                </a:cubicBezTo>
                <a:cubicBezTo>
                  <a:pt x="116" y="96"/>
                  <a:pt x="116" y="98"/>
                  <a:pt x="116" y="99"/>
                </a:cubicBezTo>
                <a:cubicBezTo>
                  <a:pt x="115" y="101"/>
                  <a:pt x="114" y="102"/>
                  <a:pt x="112" y="102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107" y="102"/>
                  <a:pt x="101" y="102"/>
                  <a:pt x="96" y="102"/>
                </a:cubicBezTo>
                <a:cubicBezTo>
                  <a:pt x="94" y="102"/>
                  <a:pt x="92" y="102"/>
                  <a:pt x="90" y="101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6" y="85"/>
                  <a:pt x="66" y="85"/>
                  <a:pt x="66" y="85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101" y="88"/>
                  <a:pt x="101" y="88"/>
                  <a:pt x="101" y="88"/>
                </a:cubicBezTo>
                <a:close/>
                <a:moveTo>
                  <a:pt x="113" y="92"/>
                </a:moveTo>
                <a:cubicBezTo>
                  <a:pt x="113" y="91"/>
                  <a:pt x="112" y="91"/>
                  <a:pt x="112" y="91"/>
                </a:cubicBezTo>
                <a:cubicBezTo>
                  <a:pt x="112" y="91"/>
                  <a:pt x="112" y="91"/>
                  <a:pt x="112" y="92"/>
                </a:cubicBezTo>
                <a:cubicBezTo>
                  <a:pt x="112" y="92"/>
                  <a:pt x="112" y="94"/>
                  <a:pt x="112" y="95"/>
                </a:cubicBezTo>
                <a:cubicBezTo>
                  <a:pt x="112" y="96"/>
                  <a:pt x="112" y="97"/>
                  <a:pt x="112" y="98"/>
                </a:cubicBezTo>
                <a:cubicBezTo>
                  <a:pt x="112" y="98"/>
                  <a:pt x="112" y="98"/>
                  <a:pt x="112" y="98"/>
                </a:cubicBezTo>
                <a:cubicBezTo>
                  <a:pt x="112" y="98"/>
                  <a:pt x="113" y="98"/>
                  <a:pt x="113" y="98"/>
                </a:cubicBezTo>
                <a:cubicBezTo>
                  <a:pt x="113" y="97"/>
                  <a:pt x="113" y="96"/>
                  <a:pt x="113" y="95"/>
                </a:cubicBezTo>
                <a:cubicBezTo>
                  <a:pt x="113" y="94"/>
                  <a:pt x="113" y="92"/>
                  <a:pt x="113" y="92"/>
                </a:cubicBezTo>
                <a:close/>
                <a:moveTo>
                  <a:pt x="108" y="32"/>
                </a:moveTo>
                <a:cubicBezTo>
                  <a:pt x="108" y="32"/>
                  <a:pt x="108" y="32"/>
                  <a:pt x="108" y="32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08" y="33"/>
                  <a:pt x="107" y="33"/>
                  <a:pt x="107" y="33"/>
                </a:cubicBezTo>
                <a:cubicBezTo>
                  <a:pt x="107" y="34"/>
                  <a:pt x="106" y="36"/>
                  <a:pt x="106" y="37"/>
                </a:cubicBezTo>
                <a:cubicBezTo>
                  <a:pt x="106" y="39"/>
                  <a:pt x="107" y="41"/>
                  <a:pt x="107" y="42"/>
                </a:cubicBezTo>
                <a:cubicBezTo>
                  <a:pt x="108" y="42"/>
                  <a:pt x="108" y="43"/>
                  <a:pt x="108" y="43"/>
                </a:cubicBezTo>
                <a:cubicBezTo>
                  <a:pt x="108" y="43"/>
                  <a:pt x="108" y="42"/>
                  <a:pt x="109" y="42"/>
                </a:cubicBezTo>
                <a:cubicBezTo>
                  <a:pt x="109" y="41"/>
                  <a:pt x="110" y="39"/>
                  <a:pt x="110" y="37"/>
                </a:cubicBezTo>
                <a:cubicBezTo>
                  <a:pt x="110" y="36"/>
                  <a:pt x="109" y="34"/>
                  <a:pt x="109" y="33"/>
                </a:cubicBezTo>
                <a:cubicBezTo>
                  <a:pt x="108" y="33"/>
                  <a:pt x="108" y="32"/>
                  <a:pt x="108" y="32"/>
                </a:cubicBezTo>
                <a:cubicBezTo>
                  <a:pt x="108" y="32"/>
                  <a:pt x="108" y="32"/>
                  <a:pt x="108" y="32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41" name="Freeform 120"/>
          <p:cNvSpPr>
            <a:spLocks noEditPoints="1"/>
          </p:cNvSpPr>
          <p:nvPr userDrawn="1"/>
        </p:nvSpPr>
        <p:spPr bwMode="auto">
          <a:xfrm>
            <a:off x="4521201" y="3049588"/>
            <a:ext cx="783167" cy="382588"/>
          </a:xfrm>
          <a:custGeom>
            <a:avLst/>
            <a:gdLst>
              <a:gd name="T0" fmla="*/ 137 w 152"/>
              <a:gd name="T1" fmla="*/ 26 h 99"/>
              <a:gd name="T2" fmla="*/ 137 w 152"/>
              <a:gd name="T3" fmla="*/ 26 h 99"/>
              <a:gd name="T4" fmla="*/ 121 w 152"/>
              <a:gd name="T5" fmla="*/ 0 h 99"/>
              <a:gd name="T6" fmla="*/ 31 w 152"/>
              <a:gd name="T7" fmla="*/ 0 h 99"/>
              <a:gd name="T8" fmla="*/ 14 w 152"/>
              <a:gd name="T9" fmla="*/ 26 h 99"/>
              <a:gd name="T10" fmla="*/ 14 w 152"/>
              <a:gd name="T11" fmla="*/ 26 h 99"/>
              <a:gd name="T12" fmla="*/ 0 w 152"/>
              <a:gd name="T13" fmla="*/ 26 h 99"/>
              <a:gd name="T14" fmla="*/ 2 w 152"/>
              <a:gd name="T15" fmla="*/ 47 h 99"/>
              <a:gd name="T16" fmla="*/ 6 w 152"/>
              <a:gd name="T17" fmla="*/ 47 h 99"/>
              <a:gd name="T18" fmla="*/ 6 w 152"/>
              <a:gd name="T19" fmla="*/ 85 h 99"/>
              <a:gd name="T20" fmla="*/ 6 w 152"/>
              <a:gd name="T21" fmla="*/ 88 h 99"/>
              <a:gd name="T22" fmla="*/ 6 w 152"/>
              <a:gd name="T23" fmla="*/ 99 h 99"/>
              <a:gd name="T24" fmla="*/ 30 w 152"/>
              <a:gd name="T25" fmla="*/ 99 h 99"/>
              <a:gd name="T26" fmla="*/ 30 w 152"/>
              <a:gd name="T27" fmla="*/ 88 h 99"/>
              <a:gd name="T28" fmla="*/ 122 w 152"/>
              <a:gd name="T29" fmla="*/ 88 h 99"/>
              <a:gd name="T30" fmla="*/ 122 w 152"/>
              <a:gd name="T31" fmla="*/ 99 h 99"/>
              <a:gd name="T32" fmla="*/ 146 w 152"/>
              <a:gd name="T33" fmla="*/ 99 h 99"/>
              <a:gd name="T34" fmla="*/ 146 w 152"/>
              <a:gd name="T35" fmla="*/ 88 h 99"/>
              <a:gd name="T36" fmla="*/ 146 w 152"/>
              <a:gd name="T37" fmla="*/ 85 h 99"/>
              <a:gd name="T38" fmla="*/ 146 w 152"/>
              <a:gd name="T39" fmla="*/ 47 h 99"/>
              <a:gd name="T40" fmla="*/ 150 w 152"/>
              <a:gd name="T41" fmla="*/ 47 h 99"/>
              <a:gd name="T42" fmla="*/ 152 w 152"/>
              <a:gd name="T43" fmla="*/ 26 h 99"/>
              <a:gd name="T44" fmla="*/ 137 w 152"/>
              <a:gd name="T45" fmla="*/ 26 h 99"/>
              <a:gd name="T46" fmla="*/ 36 w 152"/>
              <a:gd name="T47" fmla="*/ 10 h 99"/>
              <a:gd name="T48" fmla="*/ 116 w 152"/>
              <a:gd name="T49" fmla="*/ 10 h 99"/>
              <a:gd name="T50" fmla="*/ 131 w 152"/>
              <a:gd name="T51" fmla="*/ 33 h 99"/>
              <a:gd name="T52" fmla="*/ 21 w 152"/>
              <a:gd name="T53" fmla="*/ 33 h 99"/>
              <a:gd name="T54" fmla="*/ 36 w 152"/>
              <a:gd name="T55" fmla="*/ 10 h 99"/>
              <a:gd name="T56" fmla="*/ 28 w 152"/>
              <a:gd name="T57" fmla="*/ 67 h 99"/>
              <a:gd name="T58" fmla="*/ 21 w 152"/>
              <a:gd name="T59" fmla="*/ 60 h 99"/>
              <a:gd name="T60" fmla="*/ 28 w 152"/>
              <a:gd name="T61" fmla="*/ 53 h 99"/>
              <a:gd name="T62" fmla="*/ 35 w 152"/>
              <a:gd name="T63" fmla="*/ 60 h 99"/>
              <a:gd name="T64" fmla="*/ 28 w 152"/>
              <a:gd name="T65" fmla="*/ 67 h 99"/>
              <a:gd name="T66" fmla="*/ 40 w 152"/>
              <a:gd name="T67" fmla="*/ 74 h 99"/>
              <a:gd name="T68" fmla="*/ 35 w 152"/>
              <a:gd name="T69" fmla="*/ 69 h 99"/>
              <a:gd name="T70" fmla="*/ 40 w 152"/>
              <a:gd name="T71" fmla="*/ 65 h 99"/>
              <a:gd name="T72" fmla="*/ 45 w 152"/>
              <a:gd name="T73" fmla="*/ 69 h 99"/>
              <a:gd name="T74" fmla="*/ 40 w 152"/>
              <a:gd name="T75" fmla="*/ 74 h 99"/>
              <a:gd name="T76" fmla="*/ 98 w 152"/>
              <a:gd name="T77" fmla="*/ 73 h 99"/>
              <a:gd name="T78" fmla="*/ 54 w 152"/>
              <a:gd name="T79" fmla="*/ 73 h 99"/>
              <a:gd name="T80" fmla="*/ 54 w 152"/>
              <a:gd name="T81" fmla="*/ 66 h 99"/>
              <a:gd name="T82" fmla="*/ 98 w 152"/>
              <a:gd name="T83" fmla="*/ 66 h 99"/>
              <a:gd name="T84" fmla="*/ 98 w 152"/>
              <a:gd name="T85" fmla="*/ 73 h 99"/>
              <a:gd name="T86" fmla="*/ 98 w 152"/>
              <a:gd name="T87" fmla="*/ 64 h 99"/>
              <a:gd name="T88" fmla="*/ 54 w 152"/>
              <a:gd name="T89" fmla="*/ 64 h 99"/>
              <a:gd name="T90" fmla="*/ 54 w 152"/>
              <a:gd name="T91" fmla="*/ 56 h 99"/>
              <a:gd name="T92" fmla="*/ 98 w 152"/>
              <a:gd name="T93" fmla="*/ 56 h 99"/>
              <a:gd name="T94" fmla="*/ 98 w 152"/>
              <a:gd name="T95" fmla="*/ 64 h 99"/>
              <a:gd name="T96" fmla="*/ 112 w 152"/>
              <a:gd name="T97" fmla="*/ 74 h 99"/>
              <a:gd name="T98" fmla="*/ 107 w 152"/>
              <a:gd name="T99" fmla="*/ 69 h 99"/>
              <a:gd name="T100" fmla="*/ 112 w 152"/>
              <a:gd name="T101" fmla="*/ 65 h 99"/>
              <a:gd name="T102" fmla="*/ 117 w 152"/>
              <a:gd name="T103" fmla="*/ 69 h 99"/>
              <a:gd name="T104" fmla="*/ 112 w 152"/>
              <a:gd name="T105" fmla="*/ 74 h 99"/>
              <a:gd name="T106" fmla="*/ 124 w 152"/>
              <a:gd name="T107" fmla="*/ 67 h 99"/>
              <a:gd name="T108" fmla="*/ 117 w 152"/>
              <a:gd name="T109" fmla="*/ 60 h 99"/>
              <a:gd name="T110" fmla="*/ 124 w 152"/>
              <a:gd name="T111" fmla="*/ 53 h 99"/>
              <a:gd name="T112" fmla="*/ 131 w 152"/>
              <a:gd name="T113" fmla="*/ 60 h 99"/>
              <a:gd name="T114" fmla="*/ 124 w 152"/>
              <a:gd name="T115" fmla="*/ 6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2" h="99">
                <a:moveTo>
                  <a:pt x="137" y="26"/>
                </a:moveTo>
                <a:cubicBezTo>
                  <a:pt x="137" y="26"/>
                  <a:pt x="137" y="26"/>
                  <a:pt x="137" y="26"/>
                </a:cubicBezTo>
                <a:cubicBezTo>
                  <a:pt x="121" y="0"/>
                  <a:pt x="121" y="0"/>
                  <a:pt x="12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2" y="47"/>
                  <a:pt x="2" y="47"/>
                  <a:pt x="2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85"/>
                  <a:pt x="6" y="85"/>
                  <a:pt x="6" y="85"/>
                </a:cubicBezTo>
                <a:cubicBezTo>
                  <a:pt x="6" y="88"/>
                  <a:pt x="6" y="88"/>
                  <a:pt x="6" y="88"/>
                </a:cubicBezTo>
                <a:cubicBezTo>
                  <a:pt x="6" y="99"/>
                  <a:pt x="6" y="99"/>
                  <a:pt x="6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88"/>
                  <a:pt x="30" y="88"/>
                  <a:pt x="30" y="88"/>
                </a:cubicBezTo>
                <a:cubicBezTo>
                  <a:pt x="122" y="88"/>
                  <a:pt x="122" y="88"/>
                  <a:pt x="122" y="88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46" y="99"/>
                  <a:pt x="146" y="99"/>
                  <a:pt x="146" y="99"/>
                </a:cubicBezTo>
                <a:cubicBezTo>
                  <a:pt x="146" y="88"/>
                  <a:pt x="146" y="88"/>
                  <a:pt x="146" y="88"/>
                </a:cubicBezTo>
                <a:cubicBezTo>
                  <a:pt x="146" y="85"/>
                  <a:pt x="146" y="85"/>
                  <a:pt x="146" y="85"/>
                </a:cubicBezTo>
                <a:cubicBezTo>
                  <a:pt x="146" y="47"/>
                  <a:pt x="146" y="47"/>
                  <a:pt x="146" y="47"/>
                </a:cubicBezTo>
                <a:cubicBezTo>
                  <a:pt x="150" y="47"/>
                  <a:pt x="150" y="47"/>
                  <a:pt x="150" y="47"/>
                </a:cubicBezTo>
                <a:cubicBezTo>
                  <a:pt x="152" y="26"/>
                  <a:pt x="152" y="26"/>
                  <a:pt x="152" y="26"/>
                </a:cubicBezTo>
                <a:lnTo>
                  <a:pt x="137" y="26"/>
                </a:lnTo>
                <a:close/>
                <a:moveTo>
                  <a:pt x="36" y="10"/>
                </a:moveTo>
                <a:cubicBezTo>
                  <a:pt x="116" y="10"/>
                  <a:pt x="116" y="10"/>
                  <a:pt x="116" y="10"/>
                </a:cubicBezTo>
                <a:cubicBezTo>
                  <a:pt x="131" y="33"/>
                  <a:pt x="131" y="33"/>
                  <a:pt x="131" y="33"/>
                </a:cubicBezTo>
                <a:cubicBezTo>
                  <a:pt x="21" y="33"/>
                  <a:pt x="21" y="33"/>
                  <a:pt x="21" y="33"/>
                </a:cubicBezTo>
                <a:lnTo>
                  <a:pt x="36" y="10"/>
                </a:lnTo>
                <a:close/>
                <a:moveTo>
                  <a:pt x="28" y="67"/>
                </a:moveTo>
                <a:cubicBezTo>
                  <a:pt x="24" y="67"/>
                  <a:pt x="21" y="64"/>
                  <a:pt x="21" y="60"/>
                </a:cubicBezTo>
                <a:cubicBezTo>
                  <a:pt x="21" y="56"/>
                  <a:pt x="24" y="53"/>
                  <a:pt x="28" y="53"/>
                </a:cubicBezTo>
                <a:cubicBezTo>
                  <a:pt x="32" y="53"/>
                  <a:pt x="35" y="56"/>
                  <a:pt x="35" y="60"/>
                </a:cubicBezTo>
                <a:cubicBezTo>
                  <a:pt x="35" y="64"/>
                  <a:pt x="32" y="67"/>
                  <a:pt x="28" y="67"/>
                </a:cubicBezTo>
                <a:close/>
                <a:moveTo>
                  <a:pt x="40" y="74"/>
                </a:moveTo>
                <a:cubicBezTo>
                  <a:pt x="37" y="74"/>
                  <a:pt x="35" y="72"/>
                  <a:pt x="35" y="69"/>
                </a:cubicBezTo>
                <a:cubicBezTo>
                  <a:pt x="35" y="67"/>
                  <a:pt x="37" y="65"/>
                  <a:pt x="40" y="65"/>
                </a:cubicBezTo>
                <a:cubicBezTo>
                  <a:pt x="42" y="65"/>
                  <a:pt x="45" y="67"/>
                  <a:pt x="45" y="69"/>
                </a:cubicBezTo>
                <a:cubicBezTo>
                  <a:pt x="45" y="72"/>
                  <a:pt x="42" y="74"/>
                  <a:pt x="40" y="74"/>
                </a:cubicBezTo>
                <a:close/>
                <a:moveTo>
                  <a:pt x="98" y="73"/>
                </a:moveTo>
                <a:cubicBezTo>
                  <a:pt x="54" y="73"/>
                  <a:pt x="54" y="73"/>
                  <a:pt x="54" y="73"/>
                </a:cubicBezTo>
                <a:cubicBezTo>
                  <a:pt x="54" y="66"/>
                  <a:pt x="54" y="66"/>
                  <a:pt x="54" y="66"/>
                </a:cubicBezTo>
                <a:cubicBezTo>
                  <a:pt x="98" y="66"/>
                  <a:pt x="98" y="66"/>
                  <a:pt x="98" y="66"/>
                </a:cubicBezTo>
                <a:lnTo>
                  <a:pt x="98" y="73"/>
                </a:lnTo>
                <a:close/>
                <a:moveTo>
                  <a:pt x="98" y="64"/>
                </a:moveTo>
                <a:cubicBezTo>
                  <a:pt x="54" y="64"/>
                  <a:pt x="54" y="64"/>
                  <a:pt x="54" y="64"/>
                </a:cubicBezTo>
                <a:cubicBezTo>
                  <a:pt x="54" y="56"/>
                  <a:pt x="54" y="56"/>
                  <a:pt x="54" y="56"/>
                </a:cubicBezTo>
                <a:cubicBezTo>
                  <a:pt x="98" y="56"/>
                  <a:pt x="98" y="56"/>
                  <a:pt x="98" y="56"/>
                </a:cubicBezTo>
                <a:lnTo>
                  <a:pt x="98" y="64"/>
                </a:lnTo>
                <a:close/>
                <a:moveTo>
                  <a:pt x="112" y="74"/>
                </a:moveTo>
                <a:cubicBezTo>
                  <a:pt x="109" y="74"/>
                  <a:pt x="107" y="72"/>
                  <a:pt x="107" y="69"/>
                </a:cubicBezTo>
                <a:cubicBezTo>
                  <a:pt x="107" y="67"/>
                  <a:pt x="109" y="65"/>
                  <a:pt x="112" y="65"/>
                </a:cubicBezTo>
                <a:cubicBezTo>
                  <a:pt x="115" y="65"/>
                  <a:pt x="117" y="67"/>
                  <a:pt x="117" y="69"/>
                </a:cubicBezTo>
                <a:cubicBezTo>
                  <a:pt x="117" y="72"/>
                  <a:pt x="115" y="74"/>
                  <a:pt x="112" y="74"/>
                </a:cubicBezTo>
                <a:close/>
                <a:moveTo>
                  <a:pt x="124" y="67"/>
                </a:moveTo>
                <a:cubicBezTo>
                  <a:pt x="120" y="67"/>
                  <a:pt x="117" y="64"/>
                  <a:pt x="117" y="60"/>
                </a:cubicBezTo>
                <a:cubicBezTo>
                  <a:pt x="117" y="56"/>
                  <a:pt x="120" y="53"/>
                  <a:pt x="124" y="53"/>
                </a:cubicBezTo>
                <a:cubicBezTo>
                  <a:pt x="128" y="53"/>
                  <a:pt x="131" y="56"/>
                  <a:pt x="131" y="60"/>
                </a:cubicBezTo>
                <a:cubicBezTo>
                  <a:pt x="131" y="64"/>
                  <a:pt x="128" y="67"/>
                  <a:pt x="124" y="6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42" name="Freeform 121"/>
          <p:cNvSpPr>
            <a:spLocks noEditPoints="1"/>
          </p:cNvSpPr>
          <p:nvPr userDrawn="1"/>
        </p:nvSpPr>
        <p:spPr bwMode="auto">
          <a:xfrm>
            <a:off x="7090834" y="3405189"/>
            <a:ext cx="499533" cy="377825"/>
          </a:xfrm>
          <a:custGeom>
            <a:avLst/>
            <a:gdLst>
              <a:gd name="T0" fmla="*/ 0 w 97"/>
              <a:gd name="T1" fmla="*/ 49 h 98"/>
              <a:gd name="T2" fmla="*/ 48 w 97"/>
              <a:gd name="T3" fmla="*/ 98 h 98"/>
              <a:gd name="T4" fmla="*/ 97 w 97"/>
              <a:gd name="T5" fmla="*/ 49 h 98"/>
              <a:gd name="T6" fmla="*/ 48 w 97"/>
              <a:gd name="T7" fmla="*/ 0 h 98"/>
              <a:gd name="T8" fmla="*/ 0 w 97"/>
              <a:gd name="T9" fmla="*/ 49 h 98"/>
              <a:gd name="T10" fmla="*/ 10 w 97"/>
              <a:gd name="T11" fmla="*/ 49 h 98"/>
              <a:gd name="T12" fmla="*/ 11 w 97"/>
              <a:gd name="T13" fmla="*/ 40 h 98"/>
              <a:gd name="T14" fmla="*/ 20 w 97"/>
              <a:gd name="T15" fmla="*/ 49 h 98"/>
              <a:gd name="T16" fmla="*/ 18 w 97"/>
              <a:gd name="T17" fmla="*/ 61 h 98"/>
              <a:gd name="T18" fmla="*/ 26 w 97"/>
              <a:gd name="T19" fmla="*/ 70 h 98"/>
              <a:gd name="T20" fmla="*/ 26 w 97"/>
              <a:gd name="T21" fmla="*/ 81 h 98"/>
              <a:gd name="T22" fmla="*/ 10 w 97"/>
              <a:gd name="T23" fmla="*/ 49 h 98"/>
              <a:gd name="T24" fmla="*/ 40 w 97"/>
              <a:gd name="T25" fmla="*/ 12 h 98"/>
              <a:gd name="T26" fmla="*/ 48 w 97"/>
              <a:gd name="T27" fmla="*/ 11 h 98"/>
              <a:gd name="T28" fmla="*/ 58 w 97"/>
              <a:gd name="T29" fmla="*/ 12 h 98"/>
              <a:gd name="T30" fmla="*/ 57 w 97"/>
              <a:gd name="T31" fmla="*/ 15 h 98"/>
              <a:gd name="T32" fmla="*/ 59 w 97"/>
              <a:gd name="T33" fmla="*/ 17 h 98"/>
              <a:gd name="T34" fmla="*/ 65 w 97"/>
              <a:gd name="T35" fmla="*/ 17 h 98"/>
              <a:gd name="T36" fmla="*/ 66 w 97"/>
              <a:gd name="T37" fmla="*/ 15 h 98"/>
              <a:gd name="T38" fmla="*/ 70 w 97"/>
              <a:gd name="T39" fmla="*/ 17 h 98"/>
              <a:gd name="T40" fmla="*/ 67 w 97"/>
              <a:gd name="T41" fmla="*/ 19 h 98"/>
              <a:gd name="T42" fmla="*/ 63 w 97"/>
              <a:gd name="T43" fmla="*/ 23 h 98"/>
              <a:gd name="T44" fmla="*/ 67 w 97"/>
              <a:gd name="T45" fmla="*/ 25 h 98"/>
              <a:gd name="T46" fmla="*/ 67 w 97"/>
              <a:gd name="T47" fmla="*/ 27 h 98"/>
              <a:gd name="T48" fmla="*/ 63 w 97"/>
              <a:gd name="T49" fmla="*/ 27 h 98"/>
              <a:gd name="T50" fmla="*/ 63 w 97"/>
              <a:gd name="T51" fmla="*/ 31 h 98"/>
              <a:gd name="T52" fmla="*/ 69 w 97"/>
              <a:gd name="T53" fmla="*/ 33 h 98"/>
              <a:gd name="T54" fmla="*/ 73 w 97"/>
              <a:gd name="T55" fmla="*/ 27 h 98"/>
              <a:gd name="T56" fmla="*/ 78 w 97"/>
              <a:gd name="T57" fmla="*/ 26 h 98"/>
              <a:gd name="T58" fmla="*/ 79 w 97"/>
              <a:gd name="T59" fmla="*/ 26 h 98"/>
              <a:gd name="T60" fmla="*/ 85 w 97"/>
              <a:gd name="T61" fmla="*/ 37 h 98"/>
              <a:gd name="T62" fmla="*/ 85 w 97"/>
              <a:gd name="T63" fmla="*/ 37 h 98"/>
              <a:gd name="T64" fmla="*/ 77 w 97"/>
              <a:gd name="T65" fmla="*/ 35 h 98"/>
              <a:gd name="T66" fmla="*/ 67 w 97"/>
              <a:gd name="T67" fmla="*/ 37 h 98"/>
              <a:gd name="T68" fmla="*/ 61 w 97"/>
              <a:gd name="T69" fmla="*/ 43 h 98"/>
              <a:gd name="T70" fmla="*/ 63 w 97"/>
              <a:gd name="T71" fmla="*/ 53 h 98"/>
              <a:gd name="T72" fmla="*/ 73 w 97"/>
              <a:gd name="T73" fmla="*/ 59 h 98"/>
              <a:gd name="T74" fmla="*/ 73 w 97"/>
              <a:gd name="T75" fmla="*/ 79 h 98"/>
              <a:gd name="T76" fmla="*/ 48 w 97"/>
              <a:gd name="T77" fmla="*/ 88 h 98"/>
              <a:gd name="T78" fmla="*/ 36 w 97"/>
              <a:gd name="T79" fmla="*/ 86 h 98"/>
              <a:gd name="T80" fmla="*/ 46 w 97"/>
              <a:gd name="T81" fmla="*/ 61 h 98"/>
              <a:gd name="T82" fmla="*/ 44 w 97"/>
              <a:gd name="T83" fmla="*/ 51 h 98"/>
              <a:gd name="T84" fmla="*/ 32 w 97"/>
              <a:gd name="T85" fmla="*/ 41 h 98"/>
              <a:gd name="T86" fmla="*/ 26 w 97"/>
              <a:gd name="T87" fmla="*/ 47 h 98"/>
              <a:gd name="T88" fmla="*/ 22 w 97"/>
              <a:gd name="T89" fmla="*/ 39 h 98"/>
              <a:gd name="T90" fmla="*/ 34 w 97"/>
              <a:gd name="T91" fmla="*/ 31 h 98"/>
              <a:gd name="T92" fmla="*/ 40 w 97"/>
              <a:gd name="T93" fmla="*/ 15 h 98"/>
              <a:gd name="T94" fmla="*/ 40 w 97"/>
              <a:gd name="T95" fmla="*/ 1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7" h="98">
                <a:moveTo>
                  <a:pt x="0" y="49"/>
                </a:moveTo>
                <a:cubicBezTo>
                  <a:pt x="0" y="76"/>
                  <a:pt x="21" y="98"/>
                  <a:pt x="48" y="98"/>
                </a:cubicBezTo>
                <a:cubicBezTo>
                  <a:pt x="75" y="98"/>
                  <a:pt x="97" y="76"/>
                  <a:pt x="97" y="49"/>
                </a:cubicBezTo>
                <a:cubicBezTo>
                  <a:pt x="97" y="22"/>
                  <a:pt x="75" y="0"/>
                  <a:pt x="48" y="0"/>
                </a:cubicBezTo>
                <a:cubicBezTo>
                  <a:pt x="21" y="0"/>
                  <a:pt x="0" y="22"/>
                  <a:pt x="0" y="49"/>
                </a:cubicBezTo>
                <a:close/>
                <a:moveTo>
                  <a:pt x="10" y="49"/>
                </a:moveTo>
                <a:cubicBezTo>
                  <a:pt x="10" y="46"/>
                  <a:pt x="10" y="43"/>
                  <a:pt x="11" y="40"/>
                </a:cubicBezTo>
                <a:cubicBezTo>
                  <a:pt x="20" y="49"/>
                  <a:pt x="20" y="49"/>
                  <a:pt x="20" y="49"/>
                </a:cubicBezTo>
                <a:cubicBezTo>
                  <a:pt x="18" y="61"/>
                  <a:pt x="18" y="61"/>
                  <a:pt x="18" y="61"/>
                </a:cubicBezTo>
                <a:cubicBezTo>
                  <a:pt x="26" y="70"/>
                  <a:pt x="26" y="70"/>
                  <a:pt x="26" y="70"/>
                </a:cubicBezTo>
                <a:cubicBezTo>
                  <a:pt x="26" y="81"/>
                  <a:pt x="26" y="81"/>
                  <a:pt x="26" y="81"/>
                </a:cubicBezTo>
                <a:cubicBezTo>
                  <a:pt x="16" y="74"/>
                  <a:pt x="10" y="62"/>
                  <a:pt x="10" y="49"/>
                </a:cubicBezTo>
                <a:close/>
                <a:moveTo>
                  <a:pt x="40" y="12"/>
                </a:moveTo>
                <a:cubicBezTo>
                  <a:pt x="42" y="11"/>
                  <a:pt x="45" y="11"/>
                  <a:pt x="48" y="11"/>
                </a:cubicBezTo>
                <a:cubicBezTo>
                  <a:pt x="52" y="11"/>
                  <a:pt x="55" y="11"/>
                  <a:pt x="58" y="12"/>
                </a:cubicBezTo>
                <a:cubicBezTo>
                  <a:pt x="57" y="15"/>
                  <a:pt x="57" y="15"/>
                  <a:pt x="57" y="15"/>
                </a:cubicBezTo>
                <a:cubicBezTo>
                  <a:pt x="59" y="17"/>
                  <a:pt x="59" y="17"/>
                  <a:pt x="59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6" y="15"/>
                  <a:pt x="66" y="15"/>
                  <a:pt x="66" y="15"/>
                </a:cubicBezTo>
                <a:cubicBezTo>
                  <a:pt x="68" y="16"/>
                  <a:pt x="69" y="17"/>
                  <a:pt x="70" y="17"/>
                </a:cubicBezTo>
                <a:cubicBezTo>
                  <a:pt x="67" y="19"/>
                  <a:pt x="67" y="19"/>
                  <a:pt x="67" y="19"/>
                </a:cubicBezTo>
                <a:cubicBezTo>
                  <a:pt x="63" y="23"/>
                  <a:pt x="63" y="23"/>
                  <a:pt x="63" y="23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27"/>
                  <a:pt x="67" y="27"/>
                  <a:pt x="67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1"/>
                  <a:pt x="65" y="33"/>
                  <a:pt x="69" y="33"/>
                </a:cubicBezTo>
                <a:cubicBezTo>
                  <a:pt x="72" y="33"/>
                  <a:pt x="71" y="29"/>
                  <a:pt x="73" y="27"/>
                </a:cubicBezTo>
                <a:cubicBezTo>
                  <a:pt x="75" y="25"/>
                  <a:pt x="78" y="26"/>
                  <a:pt x="78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82" y="29"/>
                  <a:pt x="84" y="33"/>
                  <a:pt x="85" y="37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7"/>
                  <a:pt x="82" y="35"/>
                  <a:pt x="77" y="35"/>
                </a:cubicBezTo>
                <a:cubicBezTo>
                  <a:pt x="72" y="35"/>
                  <a:pt x="67" y="37"/>
                  <a:pt x="67" y="37"/>
                </a:cubicBezTo>
                <a:cubicBezTo>
                  <a:pt x="67" y="37"/>
                  <a:pt x="61" y="39"/>
                  <a:pt x="61" y="43"/>
                </a:cubicBezTo>
                <a:cubicBezTo>
                  <a:pt x="60" y="51"/>
                  <a:pt x="63" y="53"/>
                  <a:pt x="63" y="53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79"/>
                  <a:pt x="73" y="79"/>
                  <a:pt x="73" y="79"/>
                </a:cubicBezTo>
                <a:cubicBezTo>
                  <a:pt x="66" y="85"/>
                  <a:pt x="58" y="88"/>
                  <a:pt x="48" y="88"/>
                </a:cubicBezTo>
                <a:cubicBezTo>
                  <a:pt x="44" y="88"/>
                  <a:pt x="40" y="87"/>
                  <a:pt x="36" y="86"/>
                </a:cubicBezTo>
                <a:cubicBezTo>
                  <a:pt x="46" y="61"/>
                  <a:pt x="46" y="61"/>
                  <a:pt x="46" y="61"/>
                </a:cubicBezTo>
                <a:cubicBezTo>
                  <a:pt x="44" y="51"/>
                  <a:pt x="44" y="51"/>
                  <a:pt x="44" y="51"/>
                </a:cubicBezTo>
                <a:cubicBezTo>
                  <a:pt x="44" y="51"/>
                  <a:pt x="36" y="41"/>
                  <a:pt x="32" y="41"/>
                </a:cubicBezTo>
                <a:cubicBezTo>
                  <a:pt x="28" y="41"/>
                  <a:pt x="26" y="47"/>
                  <a:pt x="26" y="47"/>
                </a:cubicBezTo>
                <a:cubicBezTo>
                  <a:pt x="22" y="39"/>
                  <a:pt x="22" y="39"/>
                  <a:pt x="22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40" y="15"/>
                  <a:pt x="40" y="15"/>
                  <a:pt x="40" y="15"/>
                </a:cubicBezTo>
                <a:lnTo>
                  <a:pt x="40" y="1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43" name="Freeform 122"/>
          <p:cNvSpPr>
            <a:spLocks noEditPoints="1"/>
          </p:cNvSpPr>
          <p:nvPr userDrawn="1"/>
        </p:nvSpPr>
        <p:spPr bwMode="auto">
          <a:xfrm>
            <a:off x="7806267" y="3400425"/>
            <a:ext cx="499533" cy="374650"/>
          </a:xfrm>
          <a:custGeom>
            <a:avLst/>
            <a:gdLst>
              <a:gd name="T0" fmla="*/ 0 w 97"/>
              <a:gd name="T1" fmla="*/ 82 h 97"/>
              <a:gd name="T2" fmla="*/ 14 w 97"/>
              <a:gd name="T3" fmla="*/ 96 h 97"/>
              <a:gd name="T4" fmla="*/ 24 w 97"/>
              <a:gd name="T5" fmla="*/ 92 h 97"/>
              <a:gd name="T6" fmla="*/ 50 w 97"/>
              <a:gd name="T7" fmla="*/ 67 h 97"/>
              <a:gd name="T8" fmla="*/ 57 w 97"/>
              <a:gd name="T9" fmla="*/ 73 h 97"/>
              <a:gd name="T10" fmla="*/ 59 w 97"/>
              <a:gd name="T11" fmla="*/ 83 h 97"/>
              <a:gd name="T12" fmla="*/ 69 w 97"/>
              <a:gd name="T13" fmla="*/ 93 h 97"/>
              <a:gd name="T14" fmla="*/ 84 w 97"/>
              <a:gd name="T15" fmla="*/ 93 h 97"/>
              <a:gd name="T16" fmla="*/ 84 w 97"/>
              <a:gd name="T17" fmla="*/ 79 h 97"/>
              <a:gd name="T18" fmla="*/ 74 w 97"/>
              <a:gd name="T19" fmla="*/ 69 h 97"/>
              <a:gd name="T20" fmla="*/ 64 w 97"/>
              <a:gd name="T21" fmla="*/ 66 h 97"/>
              <a:gd name="T22" fmla="*/ 57 w 97"/>
              <a:gd name="T23" fmla="*/ 60 h 97"/>
              <a:gd name="T24" fmla="*/ 61 w 97"/>
              <a:gd name="T25" fmla="*/ 55 h 97"/>
              <a:gd name="T26" fmla="*/ 88 w 97"/>
              <a:gd name="T27" fmla="*/ 48 h 97"/>
              <a:gd name="T28" fmla="*/ 97 w 97"/>
              <a:gd name="T29" fmla="*/ 30 h 97"/>
              <a:gd name="T30" fmla="*/ 97 w 97"/>
              <a:gd name="T31" fmla="*/ 30 h 97"/>
              <a:gd name="T32" fmla="*/ 93 w 97"/>
              <a:gd name="T33" fmla="*/ 26 h 97"/>
              <a:gd name="T34" fmla="*/ 90 w 97"/>
              <a:gd name="T35" fmla="*/ 27 h 97"/>
              <a:gd name="T36" fmla="*/ 89 w 97"/>
              <a:gd name="T37" fmla="*/ 28 h 97"/>
              <a:gd name="T38" fmla="*/ 85 w 97"/>
              <a:gd name="T39" fmla="*/ 32 h 97"/>
              <a:gd name="T40" fmla="*/ 74 w 97"/>
              <a:gd name="T41" fmla="*/ 36 h 97"/>
              <a:gd name="T42" fmla="*/ 64 w 97"/>
              <a:gd name="T43" fmla="*/ 32 h 97"/>
              <a:gd name="T44" fmla="*/ 60 w 97"/>
              <a:gd name="T45" fmla="*/ 22 h 97"/>
              <a:gd name="T46" fmla="*/ 64 w 97"/>
              <a:gd name="T47" fmla="*/ 12 h 97"/>
              <a:gd name="T48" fmla="*/ 68 w 97"/>
              <a:gd name="T49" fmla="*/ 8 h 97"/>
              <a:gd name="T50" fmla="*/ 69 w 97"/>
              <a:gd name="T51" fmla="*/ 7 h 97"/>
              <a:gd name="T52" fmla="*/ 71 w 97"/>
              <a:gd name="T53" fmla="*/ 4 h 97"/>
              <a:gd name="T54" fmla="*/ 67 w 97"/>
              <a:gd name="T55" fmla="*/ 0 h 97"/>
              <a:gd name="T56" fmla="*/ 66 w 97"/>
              <a:gd name="T57" fmla="*/ 0 h 97"/>
              <a:gd name="T58" fmla="*/ 48 w 97"/>
              <a:gd name="T59" fmla="*/ 8 h 97"/>
              <a:gd name="T60" fmla="*/ 41 w 97"/>
              <a:gd name="T61" fmla="*/ 35 h 97"/>
              <a:gd name="T62" fmla="*/ 37 w 97"/>
              <a:gd name="T63" fmla="*/ 39 h 97"/>
              <a:gd name="T64" fmla="*/ 18 w 97"/>
              <a:gd name="T65" fmla="*/ 21 h 97"/>
              <a:gd name="T66" fmla="*/ 18 w 97"/>
              <a:gd name="T67" fmla="*/ 16 h 97"/>
              <a:gd name="T68" fmla="*/ 6 w 97"/>
              <a:gd name="T69" fmla="*/ 10 h 97"/>
              <a:gd name="T70" fmla="*/ 0 w 97"/>
              <a:gd name="T71" fmla="*/ 16 h 97"/>
              <a:gd name="T72" fmla="*/ 6 w 97"/>
              <a:gd name="T73" fmla="*/ 28 h 97"/>
              <a:gd name="T74" fmla="*/ 11 w 97"/>
              <a:gd name="T75" fmla="*/ 28 h 97"/>
              <a:gd name="T76" fmla="*/ 30 w 97"/>
              <a:gd name="T77" fmla="*/ 46 h 97"/>
              <a:gd name="T78" fmla="*/ 4 w 97"/>
              <a:gd name="T79" fmla="*/ 72 h 97"/>
              <a:gd name="T80" fmla="*/ 0 w 97"/>
              <a:gd name="T81" fmla="*/ 82 h 97"/>
              <a:gd name="T82" fmla="*/ 10 w 97"/>
              <a:gd name="T83" fmla="*/ 81 h 97"/>
              <a:gd name="T84" fmla="*/ 15 w 97"/>
              <a:gd name="T85" fmla="*/ 76 h 97"/>
              <a:gd name="T86" fmla="*/ 20 w 97"/>
              <a:gd name="T87" fmla="*/ 81 h 97"/>
              <a:gd name="T88" fmla="*/ 15 w 97"/>
              <a:gd name="T89" fmla="*/ 86 h 97"/>
              <a:gd name="T90" fmla="*/ 10 w 97"/>
              <a:gd name="T9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7" h="97">
                <a:moveTo>
                  <a:pt x="0" y="82"/>
                </a:moveTo>
                <a:cubicBezTo>
                  <a:pt x="0" y="90"/>
                  <a:pt x="6" y="96"/>
                  <a:pt x="14" y="96"/>
                </a:cubicBezTo>
                <a:cubicBezTo>
                  <a:pt x="18" y="96"/>
                  <a:pt x="22" y="95"/>
                  <a:pt x="24" y="92"/>
                </a:cubicBezTo>
                <a:cubicBezTo>
                  <a:pt x="50" y="67"/>
                  <a:pt x="50" y="67"/>
                  <a:pt x="50" y="67"/>
                </a:cubicBezTo>
                <a:cubicBezTo>
                  <a:pt x="57" y="73"/>
                  <a:pt x="57" y="73"/>
                  <a:pt x="57" y="73"/>
                </a:cubicBezTo>
                <a:cubicBezTo>
                  <a:pt x="56" y="77"/>
                  <a:pt x="57" y="81"/>
                  <a:pt x="59" y="83"/>
                </a:cubicBezTo>
                <a:cubicBezTo>
                  <a:pt x="69" y="93"/>
                  <a:pt x="69" y="93"/>
                  <a:pt x="69" y="93"/>
                </a:cubicBezTo>
                <a:cubicBezTo>
                  <a:pt x="73" y="97"/>
                  <a:pt x="80" y="97"/>
                  <a:pt x="84" y="93"/>
                </a:cubicBezTo>
                <a:cubicBezTo>
                  <a:pt x="88" y="90"/>
                  <a:pt x="88" y="83"/>
                  <a:pt x="84" y="79"/>
                </a:cubicBezTo>
                <a:cubicBezTo>
                  <a:pt x="74" y="69"/>
                  <a:pt x="74" y="69"/>
                  <a:pt x="74" y="69"/>
                </a:cubicBezTo>
                <a:cubicBezTo>
                  <a:pt x="71" y="66"/>
                  <a:pt x="67" y="66"/>
                  <a:pt x="64" y="66"/>
                </a:cubicBezTo>
                <a:cubicBezTo>
                  <a:pt x="57" y="60"/>
                  <a:pt x="57" y="60"/>
                  <a:pt x="57" y="60"/>
                </a:cubicBezTo>
                <a:cubicBezTo>
                  <a:pt x="61" y="55"/>
                  <a:pt x="61" y="55"/>
                  <a:pt x="61" y="55"/>
                </a:cubicBezTo>
                <a:cubicBezTo>
                  <a:pt x="71" y="58"/>
                  <a:pt x="81" y="55"/>
                  <a:pt x="88" y="48"/>
                </a:cubicBezTo>
                <a:cubicBezTo>
                  <a:pt x="94" y="43"/>
                  <a:pt x="96" y="37"/>
                  <a:pt x="97" y="30"/>
                </a:cubicBezTo>
                <a:cubicBezTo>
                  <a:pt x="97" y="30"/>
                  <a:pt x="97" y="30"/>
                  <a:pt x="97" y="30"/>
                </a:cubicBezTo>
                <a:cubicBezTo>
                  <a:pt x="97" y="28"/>
                  <a:pt x="95" y="26"/>
                  <a:pt x="93" y="26"/>
                </a:cubicBezTo>
                <a:cubicBezTo>
                  <a:pt x="92" y="26"/>
                  <a:pt x="91" y="26"/>
                  <a:pt x="90" y="27"/>
                </a:cubicBezTo>
                <a:cubicBezTo>
                  <a:pt x="89" y="28"/>
                  <a:pt x="89" y="28"/>
                  <a:pt x="89" y="28"/>
                </a:cubicBezTo>
                <a:cubicBezTo>
                  <a:pt x="85" y="32"/>
                  <a:pt x="85" y="32"/>
                  <a:pt x="85" y="32"/>
                </a:cubicBezTo>
                <a:cubicBezTo>
                  <a:pt x="82" y="35"/>
                  <a:pt x="78" y="36"/>
                  <a:pt x="74" y="36"/>
                </a:cubicBezTo>
                <a:cubicBezTo>
                  <a:pt x="70" y="36"/>
                  <a:pt x="67" y="34"/>
                  <a:pt x="64" y="32"/>
                </a:cubicBezTo>
                <a:cubicBezTo>
                  <a:pt x="62" y="29"/>
                  <a:pt x="60" y="26"/>
                  <a:pt x="60" y="22"/>
                </a:cubicBezTo>
                <a:cubicBezTo>
                  <a:pt x="60" y="18"/>
                  <a:pt x="62" y="14"/>
                  <a:pt x="64" y="12"/>
                </a:cubicBezTo>
                <a:cubicBezTo>
                  <a:pt x="68" y="8"/>
                  <a:pt x="68" y="8"/>
                  <a:pt x="68" y="8"/>
                </a:cubicBezTo>
                <a:cubicBezTo>
                  <a:pt x="69" y="7"/>
                  <a:pt x="69" y="7"/>
                  <a:pt x="69" y="7"/>
                </a:cubicBezTo>
                <a:cubicBezTo>
                  <a:pt x="70" y="6"/>
                  <a:pt x="71" y="5"/>
                  <a:pt x="71" y="4"/>
                </a:cubicBezTo>
                <a:cubicBezTo>
                  <a:pt x="71" y="1"/>
                  <a:pt x="69" y="0"/>
                  <a:pt x="6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0" y="0"/>
                  <a:pt x="53" y="3"/>
                  <a:pt x="48" y="8"/>
                </a:cubicBezTo>
                <a:cubicBezTo>
                  <a:pt x="41" y="15"/>
                  <a:pt x="39" y="26"/>
                  <a:pt x="41" y="35"/>
                </a:cubicBezTo>
                <a:cubicBezTo>
                  <a:pt x="37" y="39"/>
                  <a:pt x="37" y="39"/>
                  <a:pt x="37" y="39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6"/>
                  <a:pt x="18" y="16"/>
                  <a:pt x="18" y="16"/>
                </a:cubicBezTo>
                <a:cubicBezTo>
                  <a:pt x="6" y="10"/>
                  <a:pt x="6" y="10"/>
                  <a:pt x="6" y="10"/>
                </a:cubicBezTo>
                <a:cubicBezTo>
                  <a:pt x="0" y="16"/>
                  <a:pt x="0" y="16"/>
                  <a:pt x="0" y="16"/>
                </a:cubicBezTo>
                <a:cubicBezTo>
                  <a:pt x="6" y="28"/>
                  <a:pt x="6" y="28"/>
                  <a:pt x="6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30" y="46"/>
                  <a:pt x="30" y="46"/>
                  <a:pt x="30" y="46"/>
                </a:cubicBezTo>
                <a:cubicBezTo>
                  <a:pt x="4" y="72"/>
                  <a:pt x="4" y="72"/>
                  <a:pt x="4" y="72"/>
                </a:cubicBezTo>
                <a:cubicBezTo>
                  <a:pt x="1" y="75"/>
                  <a:pt x="0" y="78"/>
                  <a:pt x="0" y="82"/>
                </a:cubicBezTo>
                <a:close/>
                <a:moveTo>
                  <a:pt x="10" y="81"/>
                </a:moveTo>
                <a:cubicBezTo>
                  <a:pt x="10" y="78"/>
                  <a:pt x="12" y="76"/>
                  <a:pt x="15" y="76"/>
                </a:cubicBezTo>
                <a:cubicBezTo>
                  <a:pt x="18" y="76"/>
                  <a:pt x="20" y="78"/>
                  <a:pt x="20" y="81"/>
                </a:cubicBezTo>
                <a:cubicBezTo>
                  <a:pt x="20" y="84"/>
                  <a:pt x="18" y="86"/>
                  <a:pt x="15" y="86"/>
                </a:cubicBezTo>
                <a:cubicBezTo>
                  <a:pt x="12" y="86"/>
                  <a:pt x="10" y="84"/>
                  <a:pt x="10" y="8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grpSp>
        <p:nvGrpSpPr>
          <p:cNvPr id="144" name="Group 143"/>
          <p:cNvGrpSpPr/>
          <p:nvPr userDrawn="1"/>
        </p:nvGrpSpPr>
        <p:grpSpPr>
          <a:xfrm>
            <a:off x="9829801" y="2392363"/>
            <a:ext cx="207433" cy="355600"/>
            <a:chOff x="7372350" y="2392363"/>
            <a:chExt cx="155575" cy="355600"/>
          </a:xfrm>
        </p:grpSpPr>
        <p:sp>
          <p:nvSpPr>
            <p:cNvPr id="145" name="Freeform 123"/>
            <p:cNvSpPr>
              <a:spLocks/>
            </p:cNvSpPr>
            <p:nvPr userDrawn="1"/>
          </p:nvSpPr>
          <p:spPr bwMode="auto">
            <a:xfrm>
              <a:off x="7372350" y="2505075"/>
              <a:ext cx="155575" cy="242888"/>
            </a:xfrm>
            <a:custGeom>
              <a:avLst/>
              <a:gdLst>
                <a:gd name="T0" fmla="*/ 76 w 98"/>
                <a:gd name="T1" fmla="*/ 134 h 153"/>
                <a:gd name="T2" fmla="*/ 76 w 98"/>
                <a:gd name="T3" fmla="*/ 0 h 153"/>
                <a:gd name="T4" fmla="*/ 0 w 98"/>
                <a:gd name="T5" fmla="*/ 0 h 153"/>
                <a:gd name="T6" fmla="*/ 0 w 98"/>
                <a:gd name="T7" fmla="*/ 19 h 153"/>
                <a:gd name="T8" fmla="*/ 22 w 98"/>
                <a:gd name="T9" fmla="*/ 19 h 153"/>
                <a:gd name="T10" fmla="*/ 22 w 98"/>
                <a:gd name="T11" fmla="*/ 134 h 153"/>
                <a:gd name="T12" fmla="*/ 0 w 98"/>
                <a:gd name="T13" fmla="*/ 134 h 153"/>
                <a:gd name="T14" fmla="*/ 0 w 98"/>
                <a:gd name="T15" fmla="*/ 153 h 153"/>
                <a:gd name="T16" fmla="*/ 98 w 98"/>
                <a:gd name="T17" fmla="*/ 153 h 153"/>
                <a:gd name="T18" fmla="*/ 98 w 98"/>
                <a:gd name="T19" fmla="*/ 134 h 153"/>
                <a:gd name="T20" fmla="*/ 76 w 98"/>
                <a:gd name="T21" fmla="*/ 13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153">
                  <a:moveTo>
                    <a:pt x="76" y="134"/>
                  </a:moveTo>
                  <a:lnTo>
                    <a:pt x="7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22" y="19"/>
                  </a:lnTo>
                  <a:lnTo>
                    <a:pt x="22" y="134"/>
                  </a:lnTo>
                  <a:lnTo>
                    <a:pt x="0" y="134"/>
                  </a:lnTo>
                  <a:lnTo>
                    <a:pt x="0" y="153"/>
                  </a:lnTo>
                  <a:lnTo>
                    <a:pt x="98" y="153"/>
                  </a:lnTo>
                  <a:lnTo>
                    <a:pt x="98" y="134"/>
                  </a:lnTo>
                  <a:lnTo>
                    <a:pt x="76" y="13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46" name="Freeform 124"/>
            <p:cNvSpPr>
              <a:spLocks/>
            </p:cNvSpPr>
            <p:nvPr userDrawn="1"/>
          </p:nvSpPr>
          <p:spPr bwMode="auto">
            <a:xfrm>
              <a:off x="7399338" y="2392363"/>
              <a:ext cx="101600" cy="85725"/>
            </a:xfrm>
            <a:custGeom>
              <a:avLst/>
              <a:gdLst>
                <a:gd name="T0" fmla="*/ 4 w 26"/>
                <a:gd name="T1" fmla="*/ 19 h 22"/>
                <a:gd name="T2" fmla="*/ 13 w 26"/>
                <a:gd name="T3" fmla="*/ 22 h 22"/>
                <a:gd name="T4" fmla="*/ 23 w 26"/>
                <a:gd name="T5" fmla="*/ 19 h 22"/>
                <a:gd name="T6" fmla="*/ 26 w 26"/>
                <a:gd name="T7" fmla="*/ 11 h 22"/>
                <a:gd name="T8" fmla="*/ 23 w 26"/>
                <a:gd name="T9" fmla="*/ 3 h 22"/>
                <a:gd name="T10" fmla="*/ 13 w 26"/>
                <a:gd name="T11" fmla="*/ 0 h 22"/>
                <a:gd name="T12" fmla="*/ 4 w 26"/>
                <a:gd name="T13" fmla="*/ 3 h 22"/>
                <a:gd name="T14" fmla="*/ 0 w 26"/>
                <a:gd name="T15" fmla="*/ 11 h 22"/>
                <a:gd name="T16" fmla="*/ 4 w 26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2">
                  <a:moveTo>
                    <a:pt x="4" y="19"/>
                  </a:moveTo>
                  <a:cubicBezTo>
                    <a:pt x="6" y="21"/>
                    <a:pt x="9" y="22"/>
                    <a:pt x="13" y="22"/>
                  </a:cubicBezTo>
                  <a:cubicBezTo>
                    <a:pt x="17" y="22"/>
                    <a:pt x="20" y="21"/>
                    <a:pt x="23" y="19"/>
                  </a:cubicBezTo>
                  <a:cubicBezTo>
                    <a:pt x="25" y="17"/>
                    <a:pt x="26" y="15"/>
                    <a:pt x="26" y="11"/>
                  </a:cubicBezTo>
                  <a:cubicBezTo>
                    <a:pt x="26" y="8"/>
                    <a:pt x="25" y="5"/>
                    <a:pt x="23" y="3"/>
                  </a:cubicBezTo>
                  <a:cubicBezTo>
                    <a:pt x="20" y="1"/>
                    <a:pt x="17" y="0"/>
                    <a:pt x="13" y="0"/>
                  </a:cubicBezTo>
                  <a:cubicBezTo>
                    <a:pt x="9" y="0"/>
                    <a:pt x="6" y="1"/>
                    <a:pt x="4" y="3"/>
                  </a:cubicBezTo>
                  <a:cubicBezTo>
                    <a:pt x="1" y="5"/>
                    <a:pt x="0" y="8"/>
                    <a:pt x="0" y="11"/>
                  </a:cubicBezTo>
                  <a:cubicBezTo>
                    <a:pt x="0" y="15"/>
                    <a:pt x="1" y="17"/>
                    <a:pt x="4" y="1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sp>
        <p:nvSpPr>
          <p:cNvPr id="147" name="Freeform 125"/>
          <p:cNvSpPr>
            <a:spLocks noEditPoints="1"/>
          </p:cNvSpPr>
          <p:nvPr userDrawn="1"/>
        </p:nvSpPr>
        <p:spPr bwMode="auto">
          <a:xfrm>
            <a:off x="3492500" y="3184526"/>
            <a:ext cx="586317" cy="385763"/>
          </a:xfrm>
          <a:custGeom>
            <a:avLst/>
            <a:gdLst>
              <a:gd name="T0" fmla="*/ 97 w 114"/>
              <a:gd name="T1" fmla="*/ 67 h 100"/>
              <a:gd name="T2" fmla="*/ 92 w 114"/>
              <a:gd name="T3" fmla="*/ 59 h 100"/>
              <a:gd name="T4" fmla="*/ 56 w 114"/>
              <a:gd name="T5" fmla="*/ 87 h 100"/>
              <a:gd name="T6" fmla="*/ 23 w 114"/>
              <a:gd name="T7" fmla="*/ 66 h 100"/>
              <a:gd name="T8" fmla="*/ 34 w 114"/>
              <a:gd name="T9" fmla="*/ 66 h 100"/>
              <a:gd name="T10" fmla="*/ 17 w 114"/>
              <a:gd name="T11" fmla="*/ 37 h 100"/>
              <a:gd name="T12" fmla="*/ 0 w 114"/>
              <a:gd name="T13" fmla="*/ 66 h 100"/>
              <a:gd name="T14" fmla="*/ 9 w 114"/>
              <a:gd name="T15" fmla="*/ 66 h 100"/>
              <a:gd name="T16" fmla="*/ 56 w 114"/>
              <a:gd name="T17" fmla="*/ 100 h 100"/>
              <a:gd name="T18" fmla="*/ 107 w 114"/>
              <a:gd name="T19" fmla="*/ 50 h 100"/>
              <a:gd name="T20" fmla="*/ 107 w 114"/>
              <a:gd name="T21" fmla="*/ 50 h 100"/>
              <a:gd name="T22" fmla="*/ 97 w 114"/>
              <a:gd name="T23" fmla="*/ 67 h 100"/>
              <a:gd name="T24" fmla="*/ 17 w 114"/>
              <a:gd name="T25" fmla="*/ 31 h 100"/>
              <a:gd name="T26" fmla="*/ 21 w 114"/>
              <a:gd name="T27" fmla="*/ 38 h 100"/>
              <a:gd name="T28" fmla="*/ 56 w 114"/>
              <a:gd name="T29" fmla="*/ 13 h 100"/>
              <a:gd name="T30" fmla="*/ 88 w 114"/>
              <a:gd name="T31" fmla="*/ 31 h 100"/>
              <a:gd name="T32" fmla="*/ 80 w 114"/>
              <a:gd name="T33" fmla="*/ 31 h 100"/>
              <a:gd name="T34" fmla="*/ 97 w 114"/>
              <a:gd name="T35" fmla="*/ 60 h 100"/>
              <a:gd name="T36" fmla="*/ 114 w 114"/>
              <a:gd name="T37" fmla="*/ 31 h 100"/>
              <a:gd name="T38" fmla="*/ 103 w 114"/>
              <a:gd name="T39" fmla="*/ 31 h 100"/>
              <a:gd name="T40" fmla="*/ 56 w 114"/>
              <a:gd name="T41" fmla="*/ 0 h 100"/>
              <a:gd name="T42" fmla="*/ 6 w 114"/>
              <a:gd name="T43" fmla="*/ 50 h 100"/>
              <a:gd name="T44" fmla="*/ 6 w 114"/>
              <a:gd name="T45" fmla="*/ 50 h 100"/>
              <a:gd name="T46" fmla="*/ 17 w 114"/>
              <a:gd name="T47" fmla="*/ 3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" h="100">
                <a:moveTo>
                  <a:pt x="97" y="67"/>
                </a:moveTo>
                <a:cubicBezTo>
                  <a:pt x="92" y="59"/>
                  <a:pt x="92" y="59"/>
                  <a:pt x="92" y="59"/>
                </a:cubicBezTo>
                <a:cubicBezTo>
                  <a:pt x="88" y="75"/>
                  <a:pt x="74" y="87"/>
                  <a:pt x="56" y="87"/>
                </a:cubicBezTo>
                <a:cubicBezTo>
                  <a:pt x="42" y="87"/>
                  <a:pt x="29" y="79"/>
                  <a:pt x="23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17" y="37"/>
                  <a:pt x="17" y="37"/>
                  <a:pt x="17" y="37"/>
                </a:cubicBezTo>
                <a:cubicBezTo>
                  <a:pt x="0" y="66"/>
                  <a:pt x="0" y="66"/>
                  <a:pt x="0" y="66"/>
                </a:cubicBezTo>
                <a:cubicBezTo>
                  <a:pt x="9" y="66"/>
                  <a:pt x="9" y="66"/>
                  <a:pt x="9" y="66"/>
                </a:cubicBezTo>
                <a:cubicBezTo>
                  <a:pt x="16" y="86"/>
                  <a:pt x="35" y="100"/>
                  <a:pt x="56" y="100"/>
                </a:cubicBezTo>
                <a:cubicBezTo>
                  <a:pt x="84" y="100"/>
                  <a:pt x="107" y="77"/>
                  <a:pt x="107" y="50"/>
                </a:cubicBezTo>
                <a:cubicBezTo>
                  <a:pt x="107" y="50"/>
                  <a:pt x="107" y="50"/>
                  <a:pt x="107" y="50"/>
                </a:cubicBezTo>
                <a:lnTo>
                  <a:pt x="97" y="67"/>
                </a:lnTo>
                <a:close/>
                <a:moveTo>
                  <a:pt x="17" y="31"/>
                </a:moveTo>
                <a:cubicBezTo>
                  <a:pt x="21" y="38"/>
                  <a:pt x="21" y="38"/>
                  <a:pt x="21" y="38"/>
                </a:cubicBezTo>
                <a:cubicBezTo>
                  <a:pt x="26" y="23"/>
                  <a:pt x="40" y="13"/>
                  <a:pt x="56" y="13"/>
                </a:cubicBezTo>
                <a:cubicBezTo>
                  <a:pt x="70" y="13"/>
                  <a:pt x="82" y="20"/>
                  <a:pt x="88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97" y="60"/>
                  <a:pt x="97" y="60"/>
                  <a:pt x="97" y="60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03" y="31"/>
                  <a:pt x="103" y="31"/>
                  <a:pt x="103" y="31"/>
                </a:cubicBezTo>
                <a:cubicBezTo>
                  <a:pt x="95" y="13"/>
                  <a:pt x="77" y="0"/>
                  <a:pt x="56" y="0"/>
                </a:cubicBezTo>
                <a:cubicBezTo>
                  <a:pt x="29" y="0"/>
                  <a:pt x="6" y="22"/>
                  <a:pt x="6" y="50"/>
                </a:cubicBezTo>
                <a:cubicBezTo>
                  <a:pt x="6" y="50"/>
                  <a:pt x="6" y="50"/>
                  <a:pt x="6" y="50"/>
                </a:cubicBezTo>
                <a:lnTo>
                  <a:pt x="17" y="3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48" name="Freeform 126"/>
          <p:cNvSpPr>
            <a:spLocks noEditPoints="1"/>
          </p:cNvSpPr>
          <p:nvPr userDrawn="1"/>
        </p:nvSpPr>
        <p:spPr bwMode="auto">
          <a:xfrm>
            <a:off x="9937752" y="1839914"/>
            <a:ext cx="258233" cy="390525"/>
          </a:xfrm>
          <a:custGeom>
            <a:avLst/>
            <a:gdLst>
              <a:gd name="T0" fmla="*/ 25 w 50"/>
              <a:gd name="T1" fmla="*/ 11 h 101"/>
              <a:gd name="T2" fmla="*/ 13 w 50"/>
              <a:gd name="T3" fmla="*/ 23 h 101"/>
              <a:gd name="T4" fmla="*/ 25 w 50"/>
              <a:gd name="T5" fmla="*/ 35 h 101"/>
              <a:gd name="T6" fmla="*/ 37 w 50"/>
              <a:gd name="T7" fmla="*/ 23 h 101"/>
              <a:gd name="T8" fmla="*/ 25 w 50"/>
              <a:gd name="T9" fmla="*/ 11 h 101"/>
              <a:gd name="T10" fmla="*/ 50 w 50"/>
              <a:gd name="T11" fmla="*/ 81 h 101"/>
              <a:gd name="T12" fmla="*/ 48 w 50"/>
              <a:gd name="T13" fmla="*/ 78 h 101"/>
              <a:gd name="T14" fmla="*/ 26 w 50"/>
              <a:gd name="T15" fmla="*/ 87 h 101"/>
              <a:gd name="T16" fmla="*/ 38 w 50"/>
              <a:gd name="T17" fmla="*/ 42 h 101"/>
              <a:gd name="T18" fmla="*/ 48 w 50"/>
              <a:gd name="T19" fmla="*/ 23 h 101"/>
              <a:gd name="T20" fmla="*/ 25 w 50"/>
              <a:gd name="T21" fmla="*/ 0 h 101"/>
              <a:gd name="T22" fmla="*/ 2 w 50"/>
              <a:gd name="T23" fmla="*/ 23 h 101"/>
              <a:gd name="T24" fmla="*/ 12 w 50"/>
              <a:gd name="T25" fmla="*/ 42 h 101"/>
              <a:gd name="T26" fmla="*/ 24 w 50"/>
              <a:gd name="T27" fmla="*/ 87 h 101"/>
              <a:gd name="T28" fmla="*/ 2 w 50"/>
              <a:gd name="T29" fmla="*/ 78 h 101"/>
              <a:gd name="T30" fmla="*/ 0 w 50"/>
              <a:gd name="T31" fmla="*/ 81 h 101"/>
              <a:gd name="T32" fmla="*/ 20 w 50"/>
              <a:gd name="T33" fmla="*/ 89 h 101"/>
              <a:gd name="T34" fmla="*/ 0 w 50"/>
              <a:gd name="T35" fmla="*/ 97 h 101"/>
              <a:gd name="T36" fmla="*/ 2 w 50"/>
              <a:gd name="T37" fmla="*/ 101 h 101"/>
              <a:gd name="T38" fmla="*/ 25 w 50"/>
              <a:gd name="T39" fmla="*/ 91 h 101"/>
              <a:gd name="T40" fmla="*/ 25 w 50"/>
              <a:gd name="T41" fmla="*/ 91 h 101"/>
              <a:gd name="T42" fmla="*/ 25 w 50"/>
              <a:gd name="T43" fmla="*/ 91 h 101"/>
              <a:gd name="T44" fmla="*/ 48 w 50"/>
              <a:gd name="T45" fmla="*/ 101 h 101"/>
              <a:gd name="T46" fmla="*/ 50 w 50"/>
              <a:gd name="T47" fmla="*/ 97 h 101"/>
              <a:gd name="T48" fmla="*/ 30 w 50"/>
              <a:gd name="T49" fmla="*/ 89 h 101"/>
              <a:gd name="T50" fmla="*/ 50 w 50"/>
              <a:gd name="T51" fmla="*/ 81 h 101"/>
              <a:gd name="T52" fmla="*/ 25 w 50"/>
              <a:gd name="T53" fmla="*/ 41 h 101"/>
              <a:gd name="T54" fmla="*/ 15 w 50"/>
              <a:gd name="T55" fmla="*/ 38 h 101"/>
              <a:gd name="T56" fmla="*/ 7 w 50"/>
              <a:gd name="T57" fmla="*/ 23 h 101"/>
              <a:gd name="T58" fmla="*/ 25 w 50"/>
              <a:gd name="T59" fmla="*/ 4 h 101"/>
              <a:gd name="T60" fmla="*/ 44 w 50"/>
              <a:gd name="T61" fmla="*/ 23 h 101"/>
              <a:gd name="T62" fmla="*/ 35 w 50"/>
              <a:gd name="T63" fmla="*/ 38 h 101"/>
              <a:gd name="T64" fmla="*/ 25 w 50"/>
              <a:gd name="T65" fmla="*/ 4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" h="101">
                <a:moveTo>
                  <a:pt x="25" y="11"/>
                </a:moveTo>
                <a:cubicBezTo>
                  <a:pt x="19" y="11"/>
                  <a:pt x="13" y="17"/>
                  <a:pt x="13" y="23"/>
                </a:cubicBezTo>
                <a:cubicBezTo>
                  <a:pt x="13" y="29"/>
                  <a:pt x="19" y="35"/>
                  <a:pt x="25" y="35"/>
                </a:cubicBezTo>
                <a:cubicBezTo>
                  <a:pt x="31" y="35"/>
                  <a:pt x="37" y="29"/>
                  <a:pt x="37" y="23"/>
                </a:cubicBezTo>
                <a:cubicBezTo>
                  <a:pt x="37" y="17"/>
                  <a:pt x="31" y="11"/>
                  <a:pt x="25" y="11"/>
                </a:cubicBezTo>
                <a:close/>
                <a:moveTo>
                  <a:pt x="50" y="81"/>
                </a:moveTo>
                <a:cubicBezTo>
                  <a:pt x="48" y="78"/>
                  <a:pt x="48" y="78"/>
                  <a:pt x="48" y="78"/>
                </a:cubicBezTo>
                <a:cubicBezTo>
                  <a:pt x="26" y="87"/>
                  <a:pt x="26" y="87"/>
                  <a:pt x="26" y="87"/>
                </a:cubicBezTo>
                <a:cubicBezTo>
                  <a:pt x="38" y="42"/>
                  <a:pt x="38" y="42"/>
                  <a:pt x="38" y="42"/>
                </a:cubicBezTo>
                <a:cubicBezTo>
                  <a:pt x="44" y="38"/>
                  <a:pt x="48" y="31"/>
                  <a:pt x="48" y="23"/>
                </a:cubicBezTo>
                <a:cubicBezTo>
                  <a:pt x="48" y="10"/>
                  <a:pt x="38" y="0"/>
                  <a:pt x="25" y="0"/>
                </a:cubicBezTo>
                <a:cubicBezTo>
                  <a:pt x="12" y="0"/>
                  <a:pt x="2" y="10"/>
                  <a:pt x="2" y="23"/>
                </a:cubicBezTo>
                <a:cubicBezTo>
                  <a:pt x="2" y="31"/>
                  <a:pt x="6" y="38"/>
                  <a:pt x="12" y="42"/>
                </a:cubicBezTo>
                <a:cubicBezTo>
                  <a:pt x="24" y="87"/>
                  <a:pt x="24" y="87"/>
                  <a:pt x="24" y="87"/>
                </a:cubicBezTo>
                <a:cubicBezTo>
                  <a:pt x="2" y="78"/>
                  <a:pt x="2" y="78"/>
                  <a:pt x="2" y="78"/>
                </a:cubicBezTo>
                <a:cubicBezTo>
                  <a:pt x="0" y="81"/>
                  <a:pt x="0" y="81"/>
                  <a:pt x="0" y="81"/>
                </a:cubicBezTo>
                <a:cubicBezTo>
                  <a:pt x="20" y="89"/>
                  <a:pt x="20" y="89"/>
                  <a:pt x="20" y="89"/>
                </a:cubicBezTo>
                <a:cubicBezTo>
                  <a:pt x="0" y="97"/>
                  <a:pt x="0" y="97"/>
                  <a:pt x="0" y="97"/>
                </a:cubicBezTo>
                <a:cubicBezTo>
                  <a:pt x="2" y="101"/>
                  <a:pt x="2" y="101"/>
                  <a:pt x="2" y="101"/>
                </a:cubicBezTo>
                <a:cubicBezTo>
                  <a:pt x="25" y="91"/>
                  <a:pt x="25" y="91"/>
                  <a:pt x="25" y="91"/>
                </a:cubicBezTo>
                <a:cubicBezTo>
                  <a:pt x="25" y="91"/>
                  <a:pt x="25" y="91"/>
                  <a:pt x="25" y="91"/>
                </a:cubicBezTo>
                <a:cubicBezTo>
                  <a:pt x="25" y="91"/>
                  <a:pt x="25" y="91"/>
                  <a:pt x="25" y="9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50" y="97"/>
                  <a:pt x="50" y="97"/>
                  <a:pt x="50" y="97"/>
                </a:cubicBezTo>
                <a:cubicBezTo>
                  <a:pt x="30" y="89"/>
                  <a:pt x="30" y="89"/>
                  <a:pt x="30" y="89"/>
                </a:cubicBezTo>
                <a:lnTo>
                  <a:pt x="50" y="81"/>
                </a:lnTo>
                <a:close/>
                <a:moveTo>
                  <a:pt x="25" y="41"/>
                </a:moveTo>
                <a:cubicBezTo>
                  <a:pt x="21" y="41"/>
                  <a:pt x="18" y="40"/>
                  <a:pt x="15" y="38"/>
                </a:cubicBezTo>
                <a:cubicBezTo>
                  <a:pt x="10" y="35"/>
                  <a:pt x="7" y="29"/>
                  <a:pt x="7" y="23"/>
                </a:cubicBezTo>
                <a:cubicBezTo>
                  <a:pt x="7" y="13"/>
                  <a:pt x="15" y="4"/>
                  <a:pt x="25" y="4"/>
                </a:cubicBezTo>
                <a:cubicBezTo>
                  <a:pt x="35" y="4"/>
                  <a:pt x="44" y="13"/>
                  <a:pt x="44" y="23"/>
                </a:cubicBezTo>
                <a:cubicBezTo>
                  <a:pt x="44" y="29"/>
                  <a:pt x="40" y="35"/>
                  <a:pt x="35" y="38"/>
                </a:cubicBezTo>
                <a:cubicBezTo>
                  <a:pt x="32" y="40"/>
                  <a:pt x="29" y="41"/>
                  <a:pt x="25" y="4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49" name="Freeform 127"/>
          <p:cNvSpPr>
            <a:spLocks noEditPoints="1"/>
          </p:cNvSpPr>
          <p:nvPr userDrawn="1"/>
        </p:nvSpPr>
        <p:spPr bwMode="auto">
          <a:xfrm>
            <a:off x="2914651" y="3602038"/>
            <a:ext cx="541867" cy="363538"/>
          </a:xfrm>
          <a:custGeom>
            <a:avLst/>
            <a:gdLst>
              <a:gd name="T0" fmla="*/ 52 w 105"/>
              <a:gd name="T1" fmla="*/ 0 h 94"/>
              <a:gd name="T2" fmla="*/ 0 w 105"/>
              <a:gd name="T3" fmla="*/ 50 h 94"/>
              <a:gd name="T4" fmla="*/ 8 w 105"/>
              <a:gd name="T5" fmla="*/ 57 h 94"/>
              <a:gd name="T6" fmla="*/ 14 w 105"/>
              <a:gd name="T7" fmla="*/ 51 h 94"/>
              <a:gd name="T8" fmla="*/ 14 w 105"/>
              <a:gd name="T9" fmla="*/ 94 h 94"/>
              <a:gd name="T10" fmla="*/ 91 w 105"/>
              <a:gd name="T11" fmla="*/ 94 h 94"/>
              <a:gd name="T12" fmla="*/ 91 w 105"/>
              <a:gd name="T13" fmla="*/ 52 h 94"/>
              <a:gd name="T14" fmla="*/ 97 w 105"/>
              <a:gd name="T15" fmla="*/ 57 h 94"/>
              <a:gd name="T16" fmla="*/ 105 w 105"/>
              <a:gd name="T17" fmla="*/ 50 h 94"/>
              <a:gd name="T18" fmla="*/ 52 w 105"/>
              <a:gd name="T19" fmla="*/ 0 h 94"/>
              <a:gd name="T20" fmla="*/ 51 w 105"/>
              <a:gd name="T21" fmla="*/ 79 h 94"/>
              <a:gd name="T22" fmla="*/ 40 w 105"/>
              <a:gd name="T23" fmla="*/ 79 h 94"/>
              <a:gd name="T24" fmla="*/ 40 w 105"/>
              <a:gd name="T25" fmla="*/ 66 h 94"/>
              <a:gd name="T26" fmla="*/ 51 w 105"/>
              <a:gd name="T27" fmla="*/ 66 h 94"/>
              <a:gd name="T28" fmla="*/ 51 w 105"/>
              <a:gd name="T29" fmla="*/ 79 h 94"/>
              <a:gd name="T30" fmla="*/ 51 w 105"/>
              <a:gd name="T31" fmla="*/ 63 h 94"/>
              <a:gd name="T32" fmla="*/ 40 w 105"/>
              <a:gd name="T33" fmla="*/ 63 h 94"/>
              <a:gd name="T34" fmla="*/ 40 w 105"/>
              <a:gd name="T35" fmla="*/ 51 h 94"/>
              <a:gd name="T36" fmla="*/ 51 w 105"/>
              <a:gd name="T37" fmla="*/ 51 h 94"/>
              <a:gd name="T38" fmla="*/ 51 w 105"/>
              <a:gd name="T39" fmla="*/ 63 h 94"/>
              <a:gd name="T40" fmla="*/ 65 w 105"/>
              <a:gd name="T41" fmla="*/ 79 h 94"/>
              <a:gd name="T42" fmla="*/ 54 w 105"/>
              <a:gd name="T43" fmla="*/ 79 h 94"/>
              <a:gd name="T44" fmla="*/ 54 w 105"/>
              <a:gd name="T45" fmla="*/ 66 h 94"/>
              <a:gd name="T46" fmla="*/ 65 w 105"/>
              <a:gd name="T47" fmla="*/ 66 h 94"/>
              <a:gd name="T48" fmla="*/ 65 w 105"/>
              <a:gd name="T49" fmla="*/ 79 h 94"/>
              <a:gd name="T50" fmla="*/ 65 w 105"/>
              <a:gd name="T51" fmla="*/ 63 h 94"/>
              <a:gd name="T52" fmla="*/ 54 w 105"/>
              <a:gd name="T53" fmla="*/ 63 h 94"/>
              <a:gd name="T54" fmla="*/ 54 w 105"/>
              <a:gd name="T55" fmla="*/ 51 h 94"/>
              <a:gd name="T56" fmla="*/ 65 w 105"/>
              <a:gd name="T57" fmla="*/ 51 h 94"/>
              <a:gd name="T58" fmla="*/ 65 w 105"/>
              <a:gd name="T59" fmla="*/ 6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5" h="94">
                <a:moveTo>
                  <a:pt x="52" y="0"/>
                </a:moveTo>
                <a:cubicBezTo>
                  <a:pt x="35" y="17"/>
                  <a:pt x="18" y="33"/>
                  <a:pt x="0" y="50"/>
                </a:cubicBezTo>
                <a:cubicBezTo>
                  <a:pt x="8" y="57"/>
                  <a:pt x="8" y="57"/>
                  <a:pt x="8" y="57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94"/>
                  <a:pt x="14" y="94"/>
                  <a:pt x="14" y="94"/>
                </a:cubicBezTo>
                <a:cubicBezTo>
                  <a:pt x="91" y="94"/>
                  <a:pt x="91" y="94"/>
                  <a:pt x="91" y="94"/>
                </a:cubicBezTo>
                <a:cubicBezTo>
                  <a:pt x="91" y="52"/>
                  <a:pt x="91" y="52"/>
                  <a:pt x="91" y="52"/>
                </a:cubicBezTo>
                <a:cubicBezTo>
                  <a:pt x="97" y="57"/>
                  <a:pt x="97" y="57"/>
                  <a:pt x="97" y="57"/>
                </a:cubicBezTo>
                <a:cubicBezTo>
                  <a:pt x="105" y="50"/>
                  <a:pt x="105" y="50"/>
                  <a:pt x="105" y="50"/>
                </a:cubicBezTo>
                <a:lnTo>
                  <a:pt x="52" y="0"/>
                </a:lnTo>
                <a:close/>
                <a:moveTo>
                  <a:pt x="51" y="79"/>
                </a:moveTo>
                <a:cubicBezTo>
                  <a:pt x="40" y="79"/>
                  <a:pt x="40" y="79"/>
                  <a:pt x="40" y="79"/>
                </a:cubicBezTo>
                <a:cubicBezTo>
                  <a:pt x="40" y="66"/>
                  <a:pt x="40" y="66"/>
                  <a:pt x="40" y="66"/>
                </a:cubicBezTo>
                <a:cubicBezTo>
                  <a:pt x="51" y="66"/>
                  <a:pt x="51" y="66"/>
                  <a:pt x="51" y="66"/>
                </a:cubicBezTo>
                <a:lnTo>
                  <a:pt x="51" y="79"/>
                </a:lnTo>
                <a:close/>
                <a:moveTo>
                  <a:pt x="51" y="63"/>
                </a:moveTo>
                <a:cubicBezTo>
                  <a:pt x="40" y="63"/>
                  <a:pt x="40" y="63"/>
                  <a:pt x="40" y="63"/>
                </a:cubicBezTo>
                <a:cubicBezTo>
                  <a:pt x="40" y="51"/>
                  <a:pt x="40" y="51"/>
                  <a:pt x="40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63"/>
                </a:lnTo>
                <a:close/>
                <a:moveTo>
                  <a:pt x="65" y="79"/>
                </a:moveTo>
                <a:cubicBezTo>
                  <a:pt x="54" y="79"/>
                  <a:pt x="54" y="79"/>
                  <a:pt x="54" y="79"/>
                </a:cubicBezTo>
                <a:cubicBezTo>
                  <a:pt x="54" y="66"/>
                  <a:pt x="54" y="66"/>
                  <a:pt x="54" y="66"/>
                </a:cubicBezTo>
                <a:cubicBezTo>
                  <a:pt x="65" y="66"/>
                  <a:pt x="65" y="66"/>
                  <a:pt x="65" y="66"/>
                </a:cubicBezTo>
                <a:lnTo>
                  <a:pt x="65" y="79"/>
                </a:lnTo>
                <a:close/>
                <a:moveTo>
                  <a:pt x="65" y="63"/>
                </a:moveTo>
                <a:cubicBezTo>
                  <a:pt x="54" y="63"/>
                  <a:pt x="54" y="63"/>
                  <a:pt x="54" y="63"/>
                </a:cubicBezTo>
                <a:cubicBezTo>
                  <a:pt x="54" y="51"/>
                  <a:pt x="54" y="51"/>
                  <a:pt x="54" y="51"/>
                </a:cubicBezTo>
                <a:cubicBezTo>
                  <a:pt x="65" y="51"/>
                  <a:pt x="65" y="51"/>
                  <a:pt x="65" y="51"/>
                </a:cubicBezTo>
                <a:lnTo>
                  <a:pt x="65" y="6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9628718" y="2921000"/>
            <a:ext cx="474133" cy="279400"/>
            <a:chOff x="7221538" y="2921000"/>
            <a:chExt cx="355600" cy="279400"/>
          </a:xfrm>
        </p:grpSpPr>
        <p:sp>
          <p:nvSpPr>
            <p:cNvPr id="151" name="Freeform 128"/>
            <p:cNvSpPr>
              <a:spLocks/>
            </p:cNvSpPr>
            <p:nvPr userDrawn="1"/>
          </p:nvSpPr>
          <p:spPr bwMode="auto">
            <a:xfrm>
              <a:off x="7221538" y="2921000"/>
              <a:ext cx="355600" cy="279400"/>
            </a:xfrm>
            <a:custGeom>
              <a:avLst/>
              <a:gdLst>
                <a:gd name="T0" fmla="*/ 15 w 224"/>
                <a:gd name="T1" fmla="*/ 166 h 176"/>
                <a:gd name="T2" fmla="*/ 15 w 224"/>
                <a:gd name="T3" fmla="*/ 0 h 176"/>
                <a:gd name="T4" fmla="*/ 0 w 224"/>
                <a:gd name="T5" fmla="*/ 0 h 176"/>
                <a:gd name="T6" fmla="*/ 0 w 224"/>
                <a:gd name="T7" fmla="*/ 176 h 176"/>
                <a:gd name="T8" fmla="*/ 224 w 224"/>
                <a:gd name="T9" fmla="*/ 176 h 176"/>
                <a:gd name="T10" fmla="*/ 224 w 224"/>
                <a:gd name="T11" fmla="*/ 166 h 176"/>
                <a:gd name="T12" fmla="*/ 15 w 224"/>
                <a:gd name="T13" fmla="*/ 16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76">
                  <a:moveTo>
                    <a:pt x="15" y="166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76"/>
                  </a:lnTo>
                  <a:lnTo>
                    <a:pt x="224" y="176"/>
                  </a:lnTo>
                  <a:lnTo>
                    <a:pt x="224" y="166"/>
                  </a:lnTo>
                  <a:lnTo>
                    <a:pt x="15" y="16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52" name="Rectangle 129"/>
            <p:cNvSpPr>
              <a:spLocks noChangeArrowheads="1"/>
            </p:cNvSpPr>
            <p:nvPr userDrawn="1"/>
          </p:nvSpPr>
          <p:spPr bwMode="auto">
            <a:xfrm>
              <a:off x="7256463" y="3084513"/>
              <a:ext cx="66675" cy="920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53" name="Rectangle 130"/>
            <p:cNvSpPr>
              <a:spLocks noChangeArrowheads="1"/>
            </p:cNvSpPr>
            <p:nvPr userDrawn="1"/>
          </p:nvSpPr>
          <p:spPr bwMode="auto">
            <a:xfrm>
              <a:off x="7337425" y="3076575"/>
              <a:ext cx="66675" cy="1000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54" name="Rectangle 131"/>
            <p:cNvSpPr>
              <a:spLocks noChangeArrowheads="1"/>
            </p:cNvSpPr>
            <p:nvPr userDrawn="1"/>
          </p:nvSpPr>
          <p:spPr bwMode="auto">
            <a:xfrm>
              <a:off x="7423150" y="3025775"/>
              <a:ext cx="65088" cy="1508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55" name="Rectangle 132"/>
            <p:cNvSpPr>
              <a:spLocks noChangeArrowheads="1"/>
            </p:cNvSpPr>
            <p:nvPr userDrawn="1"/>
          </p:nvSpPr>
          <p:spPr bwMode="auto">
            <a:xfrm>
              <a:off x="7504113" y="2960688"/>
              <a:ext cx="65088" cy="21590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56" name="Freeform 133"/>
            <p:cNvSpPr>
              <a:spLocks/>
            </p:cNvSpPr>
            <p:nvPr userDrawn="1"/>
          </p:nvSpPr>
          <p:spPr bwMode="auto">
            <a:xfrm>
              <a:off x="7280275" y="2925763"/>
              <a:ext cx="169863" cy="119063"/>
            </a:xfrm>
            <a:custGeom>
              <a:avLst/>
              <a:gdLst>
                <a:gd name="T0" fmla="*/ 10 w 107"/>
                <a:gd name="T1" fmla="*/ 75 h 75"/>
                <a:gd name="T2" fmla="*/ 71 w 107"/>
                <a:gd name="T3" fmla="*/ 36 h 75"/>
                <a:gd name="T4" fmla="*/ 78 w 107"/>
                <a:gd name="T5" fmla="*/ 49 h 75"/>
                <a:gd name="T6" fmla="*/ 107 w 107"/>
                <a:gd name="T7" fmla="*/ 0 h 75"/>
                <a:gd name="T8" fmla="*/ 53 w 107"/>
                <a:gd name="T9" fmla="*/ 10 h 75"/>
                <a:gd name="T10" fmla="*/ 61 w 107"/>
                <a:gd name="T11" fmla="*/ 19 h 75"/>
                <a:gd name="T12" fmla="*/ 0 w 107"/>
                <a:gd name="T13" fmla="*/ 61 h 75"/>
                <a:gd name="T14" fmla="*/ 10 w 107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5">
                  <a:moveTo>
                    <a:pt x="10" y="75"/>
                  </a:moveTo>
                  <a:lnTo>
                    <a:pt x="71" y="36"/>
                  </a:lnTo>
                  <a:lnTo>
                    <a:pt x="78" y="49"/>
                  </a:lnTo>
                  <a:lnTo>
                    <a:pt x="107" y="0"/>
                  </a:lnTo>
                  <a:lnTo>
                    <a:pt x="53" y="10"/>
                  </a:lnTo>
                  <a:lnTo>
                    <a:pt x="61" y="19"/>
                  </a:lnTo>
                  <a:lnTo>
                    <a:pt x="0" y="61"/>
                  </a:lnTo>
                  <a:lnTo>
                    <a:pt x="10" y="75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57" name="Group 156"/>
          <p:cNvGrpSpPr/>
          <p:nvPr userDrawn="1"/>
        </p:nvGrpSpPr>
        <p:grpSpPr>
          <a:xfrm>
            <a:off x="2482852" y="2570163"/>
            <a:ext cx="704849" cy="495300"/>
            <a:chOff x="1862138" y="2570163"/>
            <a:chExt cx="528637" cy="495300"/>
          </a:xfrm>
        </p:grpSpPr>
        <p:sp>
          <p:nvSpPr>
            <p:cNvPr id="158" name="Freeform 90"/>
            <p:cNvSpPr>
              <a:spLocks/>
            </p:cNvSpPr>
            <p:nvPr userDrawn="1"/>
          </p:nvSpPr>
          <p:spPr bwMode="auto">
            <a:xfrm>
              <a:off x="2155825" y="2717800"/>
              <a:ext cx="200025" cy="107950"/>
            </a:xfrm>
            <a:custGeom>
              <a:avLst/>
              <a:gdLst>
                <a:gd name="T0" fmla="*/ 42 w 52"/>
                <a:gd name="T1" fmla="*/ 1 h 28"/>
                <a:gd name="T2" fmla="*/ 5 w 52"/>
                <a:gd name="T3" fmla="*/ 11 h 28"/>
                <a:gd name="T4" fmla="*/ 0 w 52"/>
                <a:gd name="T5" fmla="*/ 28 h 28"/>
                <a:gd name="T6" fmla="*/ 46 w 52"/>
                <a:gd name="T7" fmla="*/ 16 h 28"/>
                <a:gd name="T8" fmla="*/ 51 w 52"/>
                <a:gd name="T9" fmla="*/ 7 h 28"/>
                <a:gd name="T10" fmla="*/ 42 w 52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">
                  <a:moveTo>
                    <a:pt x="42" y="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0" y="15"/>
                    <a:pt x="52" y="11"/>
                    <a:pt x="51" y="7"/>
                  </a:cubicBezTo>
                  <a:cubicBezTo>
                    <a:pt x="50" y="2"/>
                    <a:pt x="46" y="0"/>
                    <a:pt x="42" y="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59" name="Freeform 91"/>
            <p:cNvSpPr>
              <a:spLocks noEditPoints="1"/>
            </p:cNvSpPr>
            <p:nvPr userDrawn="1"/>
          </p:nvSpPr>
          <p:spPr bwMode="auto">
            <a:xfrm>
              <a:off x="1862138" y="2570163"/>
              <a:ext cx="347663" cy="495300"/>
            </a:xfrm>
            <a:custGeom>
              <a:avLst/>
              <a:gdLst>
                <a:gd name="T0" fmla="*/ 88 w 90"/>
                <a:gd name="T1" fmla="*/ 11 h 128"/>
                <a:gd name="T2" fmla="*/ 88 w 90"/>
                <a:gd name="T3" fmla="*/ 11 h 128"/>
                <a:gd name="T4" fmla="*/ 89 w 90"/>
                <a:gd name="T5" fmla="*/ 10 h 128"/>
                <a:gd name="T6" fmla="*/ 83 w 90"/>
                <a:gd name="T7" fmla="*/ 1 h 128"/>
                <a:gd name="T8" fmla="*/ 74 w 90"/>
                <a:gd name="T9" fmla="*/ 6 h 128"/>
                <a:gd name="T10" fmla="*/ 61 w 90"/>
                <a:gd name="T11" fmla="*/ 54 h 128"/>
                <a:gd name="T12" fmla="*/ 42 w 90"/>
                <a:gd name="T13" fmla="*/ 59 h 128"/>
                <a:gd name="T14" fmla="*/ 17 w 90"/>
                <a:gd name="T15" fmla="*/ 49 h 128"/>
                <a:gd name="T16" fmla="*/ 7 w 90"/>
                <a:gd name="T17" fmla="*/ 54 h 128"/>
                <a:gd name="T18" fmla="*/ 2 w 90"/>
                <a:gd name="T19" fmla="*/ 75 h 128"/>
                <a:gd name="T20" fmla="*/ 28 w 90"/>
                <a:gd name="T21" fmla="*/ 91 h 128"/>
                <a:gd name="T22" fmla="*/ 38 w 90"/>
                <a:gd name="T23" fmla="*/ 85 h 128"/>
                <a:gd name="T24" fmla="*/ 38 w 90"/>
                <a:gd name="T25" fmla="*/ 85 h 128"/>
                <a:gd name="T26" fmla="*/ 44 w 90"/>
                <a:gd name="T27" fmla="*/ 69 h 128"/>
                <a:gd name="T28" fmla="*/ 64 w 90"/>
                <a:gd name="T29" fmla="*/ 64 h 128"/>
                <a:gd name="T30" fmla="*/ 59 w 90"/>
                <a:gd name="T31" fmla="*/ 84 h 128"/>
                <a:gd name="T32" fmla="*/ 43 w 90"/>
                <a:gd name="T33" fmla="*/ 90 h 128"/>
                <a:gd name="T34" fmla="*/ 37 w 90"/>
                <a:gd name="T35" fmla="*/ 100 h 128"/>
                <a:gd name="T36" fmla="*/ 39 w 90"/>
                <a:gd name="T37" fmla="*/ 116 h 128"/>
                <a:gd name="T38" fmla="*/ 53 w 90"/>
                <a:gd name="T39" fmla="*/ 126 h 128"/>
                <a:gd name="T40" fmla="*/ 74 w 90"/>
                <a:gd name="T41" fmla="*/ 121 h 128"/>
                <a:gd name="T42" fmla="*/ 79 w 90"/>
                <a:gd name="T43" fmla="*/ 111 h 128"/>
                <a:gd name="T44" fmla="*/ 77 w 90"/>
                <a:gd name="T45" fmla="*/ 94 h 128"/>
                <a:gd name="T46" fmla="*/ 68 w 90"/>
                <a:gd name="T47" fmla="*/ 86 h 128"/>
                <a:gd name="T48" fmla="*/ 88 w 90"/>
                <a:gd name="T49" fmla="*/ 11 h 128"/>
                <a:gd name="T50" fmla="*/ 71 w 90"/>
                <a:gd name="T51" fmla="*/ 54 h 128"/>
                <a:gd name="T52" fmla="*/ 71 w 90"/>
                <a:gd name="T53" fmla="*/ 59 h 128"/>
                <a:gd name="T54" fmla="*/ 66 w 90"/>
                <a:gd name="T55" fmla="*/ 59 h 128"/>
                <a:gd name="T56" fmla="*/ 66 w 90"/>
                <a:gd name="T57" fmla="*/ 54 h 128"/>
                <a:gd name="T58" fmla="*/ 71 w 90"/>
                <a:gd name="T59" fmla="*/ 54 h 128"/>
                <a:gd name="T60" fmla="*/ 33 w 90"/>
                <a:gd name="T61" fmla="*/ 80 h 128"/>
                <a:gd name="T62" fmla="*/ 26 w 90"/>
                <a:gd name="T63" fmla="*/ 84 h 128"/>
                <a:gd name="T64" fmla="*/ 8 w 90"/>
                <a:gd name="T65" fmla="*/ 73 h 128"/>
                <a:gd name="T66" fmla="*/ 12 w 90"/>
                <a:gd name="T67" fmla="*/ 59 h 128"/>
                <a:gd name="T68" fmla="*/ 19 w 90"/>
                <a:gd name="T69" fmla="*/ 55 h 128"/>
                <a:gd name="T70" fmla="*/ 37 w 90"/>
                <a:gd name="T71" fmla="*/ 66 h 128"/>
                <a:gd name="T72" fmla="*/ 33 w 90"/>
                <a:gd name="T73" fmla="*/ 80 h 128"/>
                <a:gd name="T74" fmla="*/ 71 w 90"/>
                <a:gd name="T75" fmla="*/ 98 h 128"/>
                <a:gd name="T76" fmla="*/ 72 w 90"/>
                <a:gd name="T77" fmla="*/ 109 h 128"/>
                <a:gd name="T78" fmla="*/ 69 w 90"/>
                <a:gd name="T79" fmla="*/ 116 h 128"/>
                <a:gd name="T80" fmla="*/ 54 w 90"/>
                <a:gd name="T81" fmla="*/ 120 h 128"/>
                <a:gd name="T82" fmla="*/ 45 w 90"/>
                <a:gd name="T83" fmla="*/ 113 h 128"/>
                <a:gd name="T84" fmla="*/ 44 w 90"/>
                <a:gd name="T85" fmla="*/ 102 h 128"/>
                <a:gd name="T86" fmla="*/ 48 w 90"/>
                <a:gd name="T87" fmla="*/ 95 h 128"/>
                <a:gd name="T88" fmla="*/ 62 w 90"/>
                <a:gd name="T89" fmla="*/ 91 h 128"/>
                <a:gd name="T90" fmla="*/ 71 w 90"/>
                <a:gd name="T91" fmla="*/ 9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" h="128">
                  <a:moveTo>
                    <a:pt x="88" y="11"/>
                  </a:moveTo>
                  <a:cubicBezTo>
                    <a:pt x="88" y="11"/>
                    <a:pt x="88" y="11"/>
                    <a:pt x="88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90" y="6"/>
                    <a:pt x="87" y="2"/>
                    <a:pt x="83" y="1"/>
                  </a:cubicBezTo>
                  <a:cubicBezTo>
                    <a:pt x="79" y="0"/>
                    <a:pt x="75" y="2"/>
                    <a:pt x="74" y="6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7" y="51"/>
                    <a:pt x="27" y="46"/>
                    <a:pt x="17" y="49"/>
                  </a:cubicBezTo>
                  <a:cubicBezTo>
                    <a:pt x="13" y="50"/>
                    <a:pt x="10" y="52"/>
                    <a:pt x="7" y="54"/>
                  </a:cubicBezTo>
                  <a:cubicBezTo>
                    <a:pt x="2" y="60"/>
                    <a:pt x="0" y="68"/>
                    <a:pt x="2" y="75"/>
                  </a:cubicBezTo>
                  <a:cubicBezTo>
                    <a:pt x="5" y="87"/>
                    <a:pt x="17" y="94"/>
                    <a:pt x="28" y="91"/>
                  </a:cubicBezTo>
                  <a:cubicBezTo>
                    <a:pt x="32" y="90"/>
                    <a:pt x="35" y="88"/>
                    <a:pt x="38" y="85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42" y="81"/>
                    <a:pt x="44" y="75"/>
                    <a:pt x="44" y="69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3" y="83"/>
                    <a:pt x="47" y="86"/>
                    <a:pt x="43" y="90"/>
                  </a:cubicBezTo>
                  <a:cubicBezTo>
                    <a:pt x="40" y="93"/>
                    <a:pt x="38" y="96"/>
                    <a:pt x="37" y="100"/>
                  </a:cubicBezTo>
                  <a:cubicBezTo>
                    <a:pt x="36" y="105"/>
                    <a:pt x="36" y="111"/>
                    <a:pt x="39" y="116"/>
                  </a:cubicBezTo>
                  <a:cubicBezTo>
                    <a:pt x="42" y="121"/>
                    <a:pt x="47" y="125"/>
                    <a:pt x="53" y="126"/>
                  </a:cubicBezTo>
                  <a:cubicBezTo>
                    <a:pt x="60" y="128"/>
                    <a:pt x="68" y="126"/>
                    <a:pt x="74" y="121"/>
                  </a:cubicBezTo>
                  <a:cubicBezTo>
                    <a:pt x="76" y="118"/>
                    <a:pt x="78" y="115"/>
                    <a:pt x="79" y="111"/>
                  </a:cubicBezTo>
                  <a:cubicBezTo>
                    <a:pt x="81" y="105"/>
                    <a:pt x="80" y="100"/>
                    <a:pt x="77" y="94"/>
                  </a:cubicBezTo>
                  <a:cubicBezTo>
                    <a:pt x="75" y="91"/>
                    <a:pt x="72" y="88"/>
                    <a:pt x="68" y="86"/>
                  </a:cubicBezTo>
                  <a:lnTo>
                    <a:pt x="88" y="11"/>
                  </a:lnTo>
                  <a:close/>
                  <a:moveTo>
                    <a:pt x="71" y="54"/>
                  </a:moveTo>
                  <a:cubicBezTo>
                    <a:pt x="72" y="55"/>
                    <a:pt x="72" y="58"/>
                    <a:pt x="71" y="59"/>
                  </a:cubicBezTo>
                  <a:cubicBezTo>
                    <a:pt x="70" y="60"/>
                    <a:pt x="67" y="60"/>
                    <a:pt x="66" y="59"/>
                  </a:cubicBezTo>
                  <a:cubicBezTo>
                    <a:pt x="65" y="58"/>
                    <a:pt x="65" y="55"/>
                    <a:pt x="66" y="54"/>
                  </a:cubicBezTo>
                  <a:cubicBezTo>
                    <a:pt x="67" y="53"/>
                    <a:pt x="70" y="53"/>
                    <a:pt x="71" y="54"/>
                  </a:cubicBezTo>
                  <a:close/>
                  <a:moveTo>
                    <a:pt x="33" y="80"/>
                  </a:moveTo>
                  <a:cubicBezTo>
                    <a:pt x="31" y="82"/>
                    <a:pt x="29" y="83"/>
                    <a:pt x="26" y="84"/>
                  </a:cubicBezTo>
                  <a:cubicBezTo>
                    <a:pt x="19" y="86"/>
                    <a:pt x="10" y="81"/>
                    <a:pt x="8" y="73"/>
                  </a:cubicBezTo>
                  <a:cubicBezTo>
                    <a:pt x="7" y="68"/>
                    <a:pt x="8" y="63"/>
                    <a:pt x="12" y="59"/>
                  </a:cubicBezTo>
                  <a:cubicBezTo>
                    <a:pt x="14" y="57"/>
                    <a:pt x="16" y="56"/>
                    <a:pt x="19" y="55"/>
                  </a:cubicBezTo>
                  <a:cubicBezTo>
                    <a:pt x="27" y="53"/>
                    <a:pt x="35" y="58"/>
                    <a:pt x="37" y="66"/>
                  </a:cubicBezTo>
                  <a:cubicBezTo>
                    <a:pt x="38" y="71"/>
                    <a:pt x="37" y="76"/>
                    <a:pt x="33" y="80"/>
                  </a:cubicBezTo>
                  <a:close/>
                  <a:moveTo>
                    <a:pt x="71" y="98"/>
                  </a:moveTo>
                  <a:cubicBezTo>
                    <a:pt x="73" y="101"/>
                    <a:pt x="73" y="105"/>
                    <a:pt x="72" y="109"/>
                  </a:cubicBezTo>
                  <a:cubicBezTo>
                    <a:pt x="72" y="112"/>
                    <a:pt x="70" y="114"/>
                    <a:pt x="69" y="116"/>
                  </a:cubicBezTo>
                  <a:cubicBezTo>
                    <a:pt x="65" y="119"/>
                    <a:pt x="59" y="121"/>
                    <a:pt x="54" y="120"/>
                  </a:cubicBezTo>
                  <a:cubicBezTo>
                    <a:pt x="51" y="119"/>
                    <a:pt x="47" y="116"/>
                    <a:pt x="45" y="113"/>
                  </a:cubicBezTo>
                  <a:cubicBezTo>
                    <a:pt x="44" y="109"/>
                    <a:pt x="43" y="105"/>
                    <a:pt x="44" y="102"/>
                  </a:cubicBezTo>
                  <a:cubicBezTo>
                    <a:pt x="45" y="99"/>
                    <a:pt x="46" y="97"/>
                    <a:pt x="48" y="95"/>
                  </a:cubicBezTo>
                  <a:cubicBezTo>
                    <a:pt x="52" y="91"/>
                    <a:pt x="57" y="90"/>
                    <a:pt x="62" y="91"/>
                  </a:cubicBezTo>
                  <a:cubicBezTo>
                    <a:pt x="66" y="92"/>
                    <a:pt x="69" y="95"/>
                    <a:pt x="71" y="9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60" name="Freeform 134"/>
            <p:cNvSpPr>
              <a:spLocks/>
            </p:cNvSpPr>
            <p:nvPr userDrawn="1"/>
          </p:nvSpPr>
          <p:spPr bwMode="auto">
            <a:xfrm>
              <a:off x="2390775" y="2952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sp>
        <p:nvSpPr>
          <p:cNvPr id="161" name="Freeform 135"/>
          <p:cNvSpPr>
            <a:spLocks noEditPoints="1"/>
          </p:cNvSpPr>
          <p:nvPr userDrawn="1"/>
        </p:nvSpPr>
        <p:spPr bwMode="auto">
          <a:xfrm>
            <a:off x="3187700" y="2709863"/>
            <a:ext cx="516467" cy="388938"/>
          </a:xfrm>
          <a:custGeom>
            <a:avLst/>
            <a:gdLst>
              <a:gd name="T0" fmla="*/ 53 w 100"/>
              <a:gd name="T1" fmla="*/ 85 h 101"/>
              <a:gd name="T2" fmla="*/ 53 w 100"/>
              <a:gd name="T3" fmla="*/ 20 h 101"/>
              <a:gd name="T4" fmla="*/ 58 w 100"/>
              <a:gd name="T5" fmla="*/ 13 h 101"/>
              <a:gd name="T6" fmla="*/ 58 w 100"/>
              <a:gd name="T7" fmla="*/ 11 h 101"/>
              <a:gd name="T8" fmla="*/ 84 w 100"/>
              <a:gd name="T9" fmla="*/ 4 h 101"/>
              <a:gd name="T10" fmla="*/ 69 w 100"/>
              <a:gd name="T11" fmla="*/ 43 h 101"/>
              <a:gd name="T12" fmla="*/ 69 w 100"/>
              <a:gd name="T13" fmla="*/ 43 h 101"/>
              <a:gd name="T14" fmla="*/ 84 w 100"/>
              <a:gd name="T15" fmla="*/ 56 h 101"/>
              <a:gd name="T16" fmla="*/ 100 w 100"/>
              <a:gd name="T17" fmla="*/ 43 h 101"/>
              <a:gd name="T18" fmla="*/ 100 w 100"/>
              <a:gd name="T19" fmla="*/ 43 h 101"/>
              <a:gd name="T20" fmla="*/ 85 w 100"/>
              <a:gd name="T21" fmla="*/ 4 h 101"/>
              <a:gd name="T22" fmla="*/ 86 w 100"/>
              <a:gd name="T23" fmla="*/ 3 h 101"/>
              <a:gd name="T24" fmla="*/ 85 w 100"/>
              <a:gd name="T25" fmla="*/ 0 h 101"/>
              <a:gd name="T26" fmla="*/ 57 w 100"/>
              <a:gd name="T27" fmla="*/ 9 h 101"/>
              <a:gd name="T28" fmla="*/ 50 w 100"/>
              <a:gd name="T29" fmla="*/ 5 h 101"/>
              <a:gd name="T30" fmla="*/ 42 w 100"/>
              <a:gd name="T31" fmla="*/ 13 h 101"/>
              <a:gd name="T32" fmla="*/ 42 w 100"/>
              <a:gd name="T33" fmla="*/ 14 h 101"/>
              <a:gd name="T34" fmla="*/ 13 w 100"/>
              <a:gd name="T35" fmla="*/ 22 h 101"/>
              <a:gd name="T36" fmla="*/ 14 w 100"/>
              <a:gd name="T37" fmla="*/ 25 h 101"/>
              <a:gd name="T38" fmla="*/ 15 w 100"/>
              <a:gd name="T39" fmla="*/ 25 h 101"/>
              <a:gd name="T40" fmla="*/ 0 w 100"/>
              <a:gd name="T41" fmla="*/ 63 h 101"/>
              <a:gd name="T42" fmla="*/ 0 w 100"/>
              <a:gd name="T43" fmla="*/ 63 h 101"/>
              <a:gd name="T44" fmla="*/ 16 w 100"/>
              <a:gd name="T45" fmla="*/ 77 h 101"/>
              <a:gd name="T46" fmla="*/ 31 w 100"/>
              <a:gd name="T47" fmla="*/ 63 h 101"/>
              <a:gd name="T48" fmla="*/ 31 w 100"/>
              <a:gd name="T49" fmla="*/ 63 h 101"/>
              <a:gd name="T50" fmla="*/ 16 w 100"/>
              <a:gd name="T51" fmla="*/ 24 h 101"/>
              <a:gd name="T52" fmla="*/ 43 w 100"/>
              <a:gd name="T53" fmla="*/ 17 h 101"/>
              <a:gd name="T54" fmla="*/ 48 w 100"/>
              <a:gd name="T55" fmla="*/ 20 h 101"/>
              <a:gd name="T56" fmla="*/ 48 w 100"/>
              <a:gd name="T57" fmla="*/ 85 h 101"/>
              <a:gd name="T58" fmla="*/ 0 w 100"/>
              <a:gd name="T59" fmla="*/ 101 h 101"/>
              <a:gd name="T60" fmla="*/ 100 w 100"/>
              <a:gd name="T61" fmla="*/ 101 h 101"/>
              <a:gd name="T62" fmla="*/ 53 w 100"/>
              <a:gd name="T63" fmla="*/ 85 h 101"/>
              <a:gd name="T64" fmla="*/ 96 w 100"/>
              <a:gd name="T65" fmla="*/ 40 h 101"/>
              <a:gd name="T66" fmla="*/ 73 w 100"/>
              <a:gd name="T67" fmla="*/ 40 h 101"/>
              <a:gd name="T68" fmla="*/ 85 w 100"/>
              <a:gd name="T69" fmla="*/ 9 h 101"/>
              <a:gd name="T70" fmla="*/ 96 w 100"/>
              <a:gd name="T71" fmla="*/ 40 h 101"/>
              <a:gd name="T72" fmla="*/ 27 w 100"/>
              <a:gd name="T73" fmla="*/ 61 h 101"/>
              <a:gd name="T74" fmla="*/ 4 w 100"/>
              <a:gd name="T75" fmla="*/ 61 h 101"/>
              <a:gd name="T76" fmla="*/ 16 w 100"/>
              <a:gd name="T77" fmla="*/ 30 h 101"/>
              <a:gd name="T78" fmla="*/ 27 w 100"/>
              <a:gd name="T79" fmla="*/ 6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0" h="101">
                <a:moveTo>
                  <a:pt x="53" y="85"/>
                </a:moveTo>
                <a:cubicBezTo>
                  <a:pt x="53" y="20"/>
                  <a:pt x="53" y="20"/>
                  <a:pt x="53" y="20"/>
                </a:cubicBezTo>
                <a:cubicBezTo>
                  <a:pt x="56" y="19"/>
                  <a:pt x="58" y="16"/>
                  <a:pt x="58" y="13"/>
                </a:cubicBezTo>
                <a:cubicBezTo>
                  <a:pt x="58" y="12"/>
                  <a:pt x="58" y="12"/>
                  <a:pt x="58" y="11"/>
                </a:cubicBezTo>
                <a:cubicBezTo>
                  <a:pt x="84" y="4"/>
                  <a:pt x="84" y="4"/>
                  <a:pt x="84" y="4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50"/>
                  <a:pt x="76" y="56"/>
                  <a:pt x="84" y="56"/>
                </a:cubicBezTo>
                <a:cubicBezTo>
                  <a:pt x="93" y="56"/>
                  <a:pt x="100" y="50"/>
                  <a:pt x="100" y="43"/>
                </a:cubicBezTo>
                <a:cubicBezTo>
                  <a:pt x="100" y="43"/>
                  <a:pt x="100" y="43"/>
                  <a:pt x="100" y="43"/>
                </a:cubicBezTo>
                <a:cubicBezTo>
                  <a:pt x="85" y="4"/>
                  <a:pt x="85" y="4"/>
                  <a:pt x="85" y="4"/>
                </a:cubicBezTo>
                <a:cubicBezTo>
                  <a:pt x="86" y="3"/>
                  <a:pt x="86" y="3"/>
                  <a:pt x="86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55" y="6"/>
                  <a:pt x="53" y="5"/>
                  <a:pt x="50" y="5"/>
                </a:cubicBezTo>
                <a:cubicBezTo>
                  <a:pt x="46" y="5"/>
                  <a:pt x="42" y="9"/>
                  <a:pt x="42" y="13"/>
                </a:cubicBezTo>
                <a:cubicBezTo>
                  <a:pt x="42" y="13"/>
                  <a:pt x="42" y="13"/>
                  <a:pt x="42" y="14"/>
                </a:cubicBezTo>
                <a:cubicBezTo>
                  <a:pt x="13" y="22"/>
                  <a:pt x="13" y="22"/>
                  <a:pt x="13" y="22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1"/>
                  <a:pt x="7" y="77"/>
                  <a:pt x="16" y="77"/>
                </a:cubicBezTo>
                <a:cubicBezTo>
                  <a:pt x="24" y="77"/>
                  <a:pt x="31" y="71"/>
                  <a:pt x="31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16" y="24"/>
                  <a:pt x="16" y="24"/>
                  <a:pt x="16" y="24"/>
                </a:cubicBezTo>
                <a:cubicBezTo>
                  <a:pt x="43" y="17"/>
                  <a:pt x="43" y="17"/>
                  <a:pt x="43" y="17"/>
                </a:cubicBezTo>
                <a:cubicBezTo>
                  <a:pt x="44" y="18"/>
                  <a:pt x="46" y="20"/>
                  <a:pt x="48" y="20"/>
                </a:cubicBezTo>
                <a:cubicBezTo>
                  <a:pt x="48" y="85"/>
                  <a:pt x="48" y="85"/>
                  <a:pt x="48" y="85"/>
                </a:cubicBezTo>
                <a:cubicBezTo>
                  <a:pt x="21" y="86"/>
                  <a:pt x="0" y="93"/>
                  <a:pt x="0" y="101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93"/>
                  <a:pt x="79" y="86"/>
                  <a:pt x="53" y="85"/>
                </a:cubicBezTo>
                <a:close/>
                <a:moveTo>
                  <a:pt x="96" y="40"/>
                </a:moveTo>
                <a:cubicBezTo>
                  <a:pt x="73" y="40"/>
                  <a:pt x="73" y="40"/>
                  <a:pt x="73" y="40"/>
                </a:cubicBezTo>
                <a:cubicBezTo>
                  <a:pt x="85" y="9"/>
                  <a:pt x="85" y="9"/>
                  <a:pt x="85" y="9"/>
                </a:cubicBezTo>
                <a:lnTo>
                  <a:pt x="96" y="40"/>
                </a:lnTo>
                <a:close/>
                <a:moveTo>
                  <a:pt x="27" y="61"/>
                </a:moveTo>
                <a:cubicBezTo>
                  <a:pt x="4" y="61"/>
                  <a:pt x="4" y="61"/>
                  <a:pt x="4" y="61"/>
                </a:cubicBezTo>
                <a:cubicBezTo>
                  <a:pt x="16" y="30"/>
                  <a:pt x="16" y="30"/>
                  <a:pt x="16" y="30"/>
                </a:cubicBezTo>
                <a:lnTo>
                  <a:pt x="27" y="6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62" name="Freeform 136"/>
          <p:cNvSpPr>
            <a:spLocks/>
          </p:cNvSpPr>
          <p:nvPr userDrawn="1"/>
        </p:nvSpPr>
        <p:spPr bwMode="auto">
          <a:xfrm>
            <a:off x="3543300" y="287496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63" name="Freeform 137"/>
          <p:cNvSpPr>
            <a:spLocks/>
          </p:cNvSpPr>
          <p:nvPr userDrawn="1"/>
        </p:nvSpPr>
        <p:spPr bwMode="auto">
          <a:xfrm>
            <a:off x="9685867" y="715964"/>
            <a:ext cx="516467" cy="390525"/>
          </a:xfrm>
          <a:custGeom>
            <a:avLst/>
            <a:gdLst>
              <a:gd name="T0" fmla="*/ 97 w 100"/>
              <a:gd name="T1" fmla="*/ 36 h 101"/>
              <a:gd name="T2" fmla="*/ 99 w 100"/>
              <a:gd name="T3" fmla="*/ 52 h 101"/>
              <a:gd name="T4" fmla="*/ 95 w 100"/>
              <a:gd name="T5" fmla="*/ 55 h 101"/>
              <a:gd name="T6" fmla="*/ 100 w 100"/>
              <a:gd name="T7" fmla="*/ 60 h 101"/>
              <a:gd name="T8" fmla="*/ 98 w 100"/>
              <a:gd name="T9" fmla="*/ 68 h 101"/>
              <a:gd name="T10" fmla="*/ 94 w 100"/>
              <a:gd name="T11" fmla="*/ 70 h 101"/>
              <a:gd name="T12" fmla="*/ 97 w 100"/>
              <a:gd name="T13" fmla="*/ 73 h 101"/>
              <a:gd name="T14" fmla="*/ 96 w 100"/>
              <a:gd name="T15" fmla="*/ 82 h 101"/>
              <a:gd name="T16" fmla="*/ 92 w 100"/>
              <a:gd name="T17" fmla="*/ 84 h 101"/>
              <a:gd name="T18" fmla="*/ 95 w 100"/>
              <a:gd name="T19" fmla="*/ 88 h 101"/>
              <a:gd name="T20" fmla="*/ 93 w 100"/>
              <a:gd name="T21" fmla="*/ 98 h 101"/>
              <a:gd name="T22" fmla="*/ 86 w 100"/>
              <a:gd name="T23" fmla="*/ 101 h 101"/>
              <a:gd name="T24" fmla="*/ 36 w 100"/>
              <a:gd name="T25" fmla="*/ 88 h 101"/>
              <a:gd name="T26" fmla="*/ 24 w 100"/>
              <a:gd name="T27" fmla="*/ 88 h 101"/>
              <a:gd name="T28" fmla="*/ 24 w 100"/>
              <a:gd name="T29" fmla="*/ 94 h 101"/>
              <a:gd name="T30" fmla="*/ 0 w 100"/>
              <a:gd name="T31" fmla="*/ 94 h 101"/>
              <a:gd name="T32" fmla="*/ 0 w 100"/>
              <a:gd name="T33" fmla="*/ 32 h 101"/>
              <a:gd name="T34" fmla="*/ 24 w 100"/>
              <a:gd name="T35" fmla="*/ 32 h 101"/>
              <a:gd name="T36" fmla="*/ 24 w 100"/>
              <a:gd name="T37" fmla="*/ 41 h 101"/>
              <a:gd name="T38" fmla="*/ 34 w 100"/>
              <a:gd name="T39" fmla="*/ 41 h 101"/>
              <a:gd name="T40" fmla="*/ 73 w 100"/>
              <a:gd name="T41" fmla="*/ 0 h 101"/>
              <a:gd name="T42" fmla="*/ 62 w 100"/>
              <a:gd name="T43" fmla="*/ 38 h 101"/>
              <a:gd name="T44" fmla="*/ 97 w 100"/>
              <a:gd name="T45" fmla="*/ 3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0" h="101">
                <a:moveTo>
                  <a:pt x="97" y="36"/>
                </a:moveTo>
                <a:cubicBezTo>
                  <a:pt x="99" y="52"/>
                  <a:pt x="99" y="52"/>
                  <a:pt x="99" y="52"/>
                </a:cubicBezTo>
                <a:cubicBezTo>
                  <a:pt x="95" y="55"/>
                  <a:pt x="95" y="55"/>
                  <a:pt x="95" y="55"/>
                </a:cubicBezTo>
                <a:cubicBezTo>
                  <a:pt x="100" y="60"/>
                  <a:pt x="100" y="60"/>
                  <a:pt x="100" y="60"/>
                </a:cubicBezTo>
                <a:cubicBezTo>
                  <a:pt x="98" y="68"/>
                  <a:pt x="98" y="68"/>
                  <a:pt x="98" y="68"/>
                </a:cubicBezTo>
                <a:cubicBezTo>
                  <a:pt x="94" y="70"/>
                  <a:pt x="94" y="70"/>
                  <a:pt x="94" y="70"/>
                </a:cubicBezTo>
                <a:cubicBezTo>
                  <a:pt x="97" y="73"/>
                  <a:pt x="97" y="73"/>
                  <a:pt x="97" y="73"/>
                </a:cubicBezTo>
                <a:cubicBezTo>
                  <a:pt x="96" y="82"/>
                  <a:pt x="96" y="82"/>
                  <a:pt x="96" y="82"/>
                </a:cubicBezTo>
                <a:cubicBezTo>
                  <a:pt x="92" y="84"/>
                  <a:pt x="92" y="84"/>
                  <a:pt x="92" y="84"/>
                </a:cubicBezTo>
                <a:cubicBezTo>
                  <a:pt x="95" y="88"/>
                  <a:pt x="95" y="88"/>
                  <a:pt x="95" y="88"/>
                </a:cubicBezTo>
                <a:cubicBezTo>
                  <a:pt x="93" y="98"/>
                  <a:pt x="93" y="98"/>
                  <a:pt x="93" y="98"/>
                </a:cubicBezTo>
                <a:cubicBezTo>
                  <a:pt x="86" y="101"/>
                  <a:pt x="86" y="101"/>
                  <a:pt x="86" y="101"/>
                </a:cubicBezTo>
                <a:cubicBezTo>
                  <a:pt x="36" y="88"/>
                  <a:pt x="36" y="88"/>
                  <a:pt x="36" y="88"/>
                </a:cubicBezTo>
                <a:cubicBezTo>
                  <a:pt x="24" y="88"/>
                  <a:pt x="24" y="88"/>
                  <a:pt x="24" y="88"/>
                </a:cubicBezTo>
                <a:cubicBezTo>
                  <a:pt x="24" y="94"/>
                  <a:pt x="24" y="94"/>
                  <a:pt x="24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"/>
                  <a:pt x="0" y="32"/>
                  <a:pt x="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1"/>
                  <a:pt x="24" y="41"/>
                  <a:pt x="24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73" y="0"/>
                  <a:pt x="73" y="0"/>
                  <a:pt x="73" y="0"/>
                </a:cubicBezTo>
                <a:cubicBezTo>
                  <a:pt x="92" y="14"/>
                  <a:pt x="75" y="28"/>
                  <a:pt x="62" y="38"/>
                </a:cubicBezTo>
                <a:lnTo>
                  <a:pt x="97" y="3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64" name="Freeform 138"/>
          <p:cNvSpPr>
            <a:spLocks noEditPoints="1"/>
          </p:cNvSpPr>
          <p:nvPr userDrawn="1"/>
        </p:nvSpPr>
        <p:spPr bwMode="auto">
          <a:xfrm>
            <a:off x="5969000" y="1414464"/>
            <a:ext cx="628651" cy="398463"/>
          </a:xfrm>
          <a:custGeom>
            <a:avLst/>
            <a:gdLst>
              <a:gd name="T0" fmla="*/ 105 w 122"/>
              <a:gd name="T1" fmla="*/ 75 h 103"/>
              <a:gd name="T2" fmla="*/ 113 w 122"/>
              <a:gd name="T3" fmla="*/ 78 h 103"/>
              <a:gd name="T4" fmla="*/ 120 w 122"/>
              <a:gd name="T5" fmla="*/ 91 h 103"/>
              <a:gd name="T6" fmla="*/ 105 w 122"/>
              <a:gd name="T7" fmla="*/ 92 h 103"/>
              <a:gd name="T8" fmla="*/ 99 w 122"/>
              <a:gd name="T9" fmla="*/ 86 h 103"/>
              <a:gd name="T10" fmla="*/ 72 w 122"/>
              <a:gd name="T11" fmla="*/ 93 h 103"/>
              <a:gd name="T12" fmla="*/ 78 w 122"/>
              <a:gd name="T13" fmla="*/ 87 h 103"/>
              <a:gd name="T14" fmla="*/ 77 w 122"/>
              <a:gd name="T15" fmla="*/ 74 h 103"/>
              <a:gd name="T16" fmla="*/ 65 w 122"/>
              <a:gd name="T17" fmla="*/ 80 h 103"/>
              <a:gd name="T18" fmla="*/ 63 w 122"/>
              <a:gd name="T19" fmla="*/ 88 h 103"/>
              <a:gd name="T20" fmla="*/ 55 w 122"/>
              <a:gd name="T21" fmla="*/ 59 h 103"/>
              <a:gd name="T22" fmla="*/ 61 w 122"/>
              <a:gd name="T23" fmla="*/ 64 h 103"/>
              <a:gd name="T24" fmla="*/ 74 w 122"/>
              <a:gd name="T25" fmla="*/ 64 h 103"/>
              <a:gd name="T26" fmla="*/ 68 w 122"/>
              <a:gd name="T27" fmla="*/ 52 h 103"/>
              <a:gd name="T28" fmla="*/ 60 w 122"/>
              <a:gd name="T29" fmla="*/ 50 h 103"/>
              <a:gd name="T30" fmla="*/ 88 w 122"/>
              <a:gd name="T31" fmla="*/ 43 h 103"/>
              <a:gd name="T32" fmla="*/ 90 w 122"/>
              <a:gd name="T33" fmla="*/ 35 h 103"/>
              <a:gd name="T34" fmla="*/ 103 w 122"/>
              <a:gd name="T35" fmla="*/ 29 h 103"/>
              <a:gd name="T36" fmla="*/ 103 w 122"/>
              <a:gd name="T37" fmla="*/ 43 h 103"/>
              <a:gd name="T38" fmla="*/ 97 w 122"/>
              <a:gd name="T39" fmla="*/ 49 h 103"/>
              <a:gd name="T40" fmla="*/ 53 w 122"/>
              <a:gd name="T41" fmla="*/ 23 h 103"/>
              <a:gd name="T42" fmla="*/ 59 w 122"/>
              <a:gd name="T43" fmla="*/ 17 h 103"/>
              <a:gd name="T44" fmla="*/ 58 w 122"/>
              <a:gd name="T45" fmla="*/ 2 h 103"/>
              <a:gd name="T46" fmla="*/ 45 w 122"/>
              <a:gd name="T47" fmla="*/ 9 h 103"/>
              <a:gd name="T48" fmla="*/ 43 w 122"/>
              <a:gd name="T49" fmla="*/ 17 h 103"/>
              <a:gd name="T50" fmla="*/ 16 w 122"/>
              <a:gd name="T51" fmla="*/ 24 h 103"/>
              <a:gd name="T52" fmla="*/ 23 w 122"/>
              <a:gd name="T53" fmla="*/ 25 h 103"/>
              <a:gd name="T54" fmla="*/ 30 w 122"/>
              <a:gd name="T55" fmla="*/ 38 h 103"/>
              <a:gd name="T56" fmla="*/ 16 w 122"/>
              <a:gd name="T57" fmla="*/ 38 h 103"/>
              <a:gd name="T58" fmla="*/ 11 w 122"/>
              <a:gd name="T59" fmla="*/ 33 h 103"/>
              <a:gd name="T60" fmla="*/ 19 w 122"/>
              <a:gd name="T61" fmla="*/ 61 h 103"/>
              <a:gd name="T62" fmla="*/ 20 w 122"/>
              <a:gd name="T63" fmla="*/ 54 h 103"/>
              <a:gd name="T64" fmla="*/ 32 w 122"/>
              <a:gd name="T65" fmla="*/ 48 h 103"/>
              <a:gd name="T66" fmla="*/ 33 w 122"/>
              <a:gd name="T67" fmla="*/ 61 h 103"/>
              <a:gd name="T68" fmla="*/ 27 w 122"/>
              <a:gd name="T69" fmla="*/ 66 h 103"/>
              <a:gd name="T70" fmla="*/ 54 w 122"/>
              <a:gd name="T71" fmla="*/ 56 h 103"/>
              <a:gd name="T72" fmla="*/ 62 w 122"/>
              <a:gd name="T73" fmla="*/ 62 h 103"/>
              <a:gd name="T74" fmla="*/ 61 w 122"/>
              <a:gd name="T75" fmla="*/ 54 h 103"/>
              <a:gd name="T76" fmla="*/ 68 w 122"/>
              <a:gd name="T77" fmla="*/ 3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2" h="103">
                <a:moveTo>
                  <a:pt x="115" y="59"/>
                </a:moveTo>
                <a:cubicBezTo>
                  <a:pt x="105" y="75"/>
                  <a:pt x="105" y="75"/>
                  <a:pt x="105" y="75"/>
                </a:cubicBezTo>
                <a:cubicBezTo>
                  <a:pt x="105" y="77"/>
                  <a:pt x="105" y="78"/>
                  <a:pt x="107" y="78"/>
                </a:cubicBezTo>
                <a:cubicBezTo>
                  <a:pt x="109" y="79"/>
                  <a:pt x="111" y="78"/>
                  <a:pt x="113" y="78"/>
                </a:cubicBezTo>
                <a:cubicBezTo>
                  <a:pt x="117" y="78"/>
                  <a:pt x="120" y="80"/>
                  <a:pt x="121" y="83"/>
                </a:cubicBezTo>
                <a:cubicBezTo>
                  <a:pt x="122" y="87"/>
                  <a:pt x="120" y="91"/>
                  <a:pt x="120" y="91"/>
                </a:cubicBezTo>
                <a:cubicBezTo>
                  <a:pt x="120" y="91"/>
                  <a:pt x="118" y="95"/>
                  <a:pt x="114" y="96"/>
                </a:cubicBezTo>
                <a:cubicBezTo>
                  <a:pt x="111" y="97"/>
                  <a:pt x="107" y="95"/>
                  <a:pt x="105" y="92"/>
                </a:cubicBezTo>
                <a:cubicBezTo>
                  <a:pt x="104" y="90"/>
                  <a:pt x="104" y="88"/>
                  <a:pt x="103" y="86"/>
                </a:cubicBezTo>
                <a:cubicBezTo>
                  <a:pt x="102" y="85"/>
                  <a:pt x="100" y="85"/>
                  <a:pt x="99" y="86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2"/>
                  <a:pt x="72" y="91"/>
                  <a:pt x="73" y="90"/>
                </a:cubicBezTo>
                <a:cubicBezTo>
                  <a:pt x="74" y="89"/>
                  <a:pt x="76" y="88"/>
                  <a:pt x="78" y="87"/>
                </a:cubicBezTo>
                <a:cubicBezTo>
                  <a:pt x="80" y="86"/>
                  <a:pt x="82" y="82"/>
                  <a:pt x="81" y="79"/>
                </a:cubicBezTo>
                <a:cubicBezTo>
                  <a:pt x="80" y="76"/>
                  <a:pt x="77" y="74"/>
                  <a:pt x="77" y="74"/>
                </a:cubicBezTo>
                <a:cubicBezTo>
                  <a:pt x="77" y="74"/>
                  <a:pt x="74" y="72"/>
                  <a:pt x="70" y="73"/>
                </a:cubicBezTo>
                <a:cubicBezTo>
                  <a:pt x="67" y="74"/>
                  <a:pt x="65" y="77"/>
                  <a:pt x="65" y="80"/>
                </a:cubicBezTo>
                <a:cubicBezTo>
                  <a:pt x="65" y="82"/>
                  <a:pt x="66" y="84"/>
                  <a:pt x="66" y="86"/>
                </a:cubicBezTo>
                <a:cubicBezTo>
                  <a:pt x="65" y="87"/>
                  <a:pt x="64" y="88"/>
                  <a:pt x="63" y="88"/>
                </a:cubicBezTo>
                <a:cubicBezTo>
                  <a:pt x="45" y="77"/>
                  <a:pt x="45" y="77"/>
                  <a:pt x="45" y="77"/>
                </a:cubicBezTo>
                <a:cubicBezTo>
                  <a:pt x="55" y="59"/>
                  <a:pt x="55" y="59"/>
                  <a:pt x="55" y="59"/>
                </a:cubicBezTo>
                <a:cubicBezTo>
                  <a:pt x="56" y="58"/>
                  <a:pt x="57" y="58"/>
                  <a:pt x="58" y="59"/>
                </a:cubicBezTo>
                <a:cubicBezTo>
                  <a:pt x="59" y="61"/>
                  <a:pt x="60" y="63"/>
                  <a:pt x="61" y="64"/>
                </a:cubicBezTo>
                <a:cubicBezTo>
                  <a:pt x="62" y="67"/>
                  <a:pt x="66" y="69"/>
                  <a:pt x="69" y="68"/>
                </a:cubicBezTo>
                <a:cubicBezTo>
                  <a:pt x="72" y="67"/>
                  <a:pt x="74" y="64"/>
                  <a:pt x="74" y="64"/>
                </a:cubicBezTo>
                <a:cubicBezTo>
                  <a:pt x="74" y="64"/>
                  <a:pt x="76" y="60"/>
                  <a:pt x="75" y="57"/>
                </a:cubicBezTo>
                <a:cubicBezTo>
                  <a:pt x="74" y="54"/>
                  <a:pt x="71" y="51"/>
                  <a:pt x="68" y="52"/>
                </a:cubicBezTo>
                <a:cubicBezTo>
                  <a:pt x="66" y="52"/>
                  <a:pt x="64" y="52"/>
                  <a:pt x="62" y="52"/>
                </a:cubicBezTo>
                <a:cubicBezTo>
                  <a:pt x="61" y="52"/>
                  <a:pt x="60" y="51"/>
                  <a:pt x="60" y="50"/>
                </a:cubicBezTo>
                <a:cubicBezTo>
                  <a:pt x="70" y="33"/>
                  <a:pt x="70" y="33"/>
                  <a:pt x="70" y="33"/>
                </a:cubicBezTo>
                <a:cubicBezTo>
                  <a:pt x="88" y="43"/>
                  <a:pt x="88" y="43"/>
                  <a:pt x="88" y="43"/>
                </a:cubicBezTo>
                <a:cubicBezTo>
                  <a:pt x="89" y="43"/>
                  <a:pt x="90" y="43"/>
                  <a:pt x="90" y="41"/>
                </a:cubicBezTo>
                <a:cubicBezTo>
                  <a:pt x="91" y="39"/>
                  <a:pt x="90" y="37"/>
                  <a:pt x="90" y="35"/>
                </a:cubicBezTo>
                <a:cubicBezTo>
                  <a:pt x="90" y="32"/>
                  <a:pt x="92" y="28"/>
                  <a:pt x="95" y="27"/>
                </a:cubicBezTo>
                <a:cubicBezTo>
                  <a:pt x="99" y="26"/>
                  <a:pt x="103" y="29"/>
                  <a:pt x="103" y="29"/>
                </a:cubicBezTo>
                <a:cubicBezTo>
                  <a:pt x="103" y="29"/>
                  <a:pt x="106" y="31"/>
                  <a:pt x="107" y="34"/>
                </a:cubicBezTo>
                <a:cubicBezTo>
                  <a:pt x="108" y="37"/>
                  <a:pt x="106" y="41"/>
                  <a:pt x="103" y="43"/>
                </a:cubicBezTo>
                <a:cubicBezTo>
                  <a:pt x="102" y="44"/>
                  <a:pt x="100" y="44"/>
                  <a:pt x="98" y="45"/>
                </a:cubicBezTo>
                <a:cubicBezTo>
                  <a:pt x="97" y="46"/>
                  <a:pt x="97" y="48"/>
                  <a:pt x="97" y="49"/>
                </a:cubicBezTo>
                <a:cubicBezTo>
                  <a:pt x="115" y="59"/>
                  <a:pt x="115" y="59"/>
                  <a:pt x="115" y="59"/>
                </a:cubicBezTo>
                <a:close/>
                <a:moveTo>
                  <a:pt x="53" y="23"/>
                </a:moveTo>
                <a:cubicBezTo>
                  <a:pt x="52" y="22"/>
                  <a:pt x="52" y="20"/>
                  <a:pt x="53" y="19"/>
                </a:cubicBezTo>
                <a:cubicBezTo>
                  <a:pt x="55" y="18"/>
                  <a:pt x="57" y="18"/>
                  <a:pt x="59" y="17"/>
                </a:cubicBezTo>
                <a:cubicBezTo>
                  <a:pt x="62" y="15"/>
                  <a:pt x="64" y="11"/>
                  <a:pt x="63" y="8"/>
                </a:cubicBezTo>
                <a:cubicBezTo>
                  <a:pt x="62" y="4"/>
                  <a:pt x="58" y="2"/>
                  <a:pt x="58" y="2"/>
                </a:cubicBezTo>
                <a:cubicBezTo>
                  <a:pt x="58" y="2"/>
                  <a:pt x="54" y="0"/>
                  <a:pt x="51" y="1"/>
                </a:cubicBezTo>
                <a:cubicBezTo>
                  <a:pt x="48" y="2"/>
                  <a:pt x="45" y="6"/>
                  <a:pt x="45" y="9"/>
                </a:cubicBezTo>
                <a:cubicBezTo>
                  <a:pt x="45" y="11"/>
                  <a:pt x="46" y="13"/>
                  <a:pt x="46" y="15"/>
                </a:cubicBezTo>
                <a:cubicBezTo>
                  <a:pt x="46" y="16"/>
                  <a:pt x="44" y="17"/>
                  <a:pt x="43" y="17"/>
                </a:cubicBezTo>
                <a:cubicBezTo>
                  <a:pt x="25" y="7"/>
                  <a:pt x="25" y="7"/>
                  <a:pt x="25" y="7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5"/>
                  <a:pt x="16" y="26"/>
                  <a:pt x="18" y="26"/>
                </a:cubicBezTo>
                <a:cubicBezTo>
                  <a:pt x="20" y="26"/>
                  <a:pt x="21" y="26"/>
                  <a:pt x="23" y="25"/>
                </a:cubicBezTo>
                <a:cubicBezTo>
                  <a:pt x="27" y="25"/>
                  <a:pt x="30" y="28"/>
                  <a:pt x="31" y="31"/>
                </a:cubicBezTo>
                <a:cubicBezTo>
                  <a:pt x="32" y="34"/>
                  <a:pt x="30" y="38"/>
                  <a:pt x="30" y="38"/>
                </a:cubicBezTo>
                <a:cubicBezTo>
                  <a:pt x="30" y="38"/>
                  <a:pt x="28" y="41"/>
                  <a:pt x="24" y="42"/>
                </a:cubicBezTo>
                <a:cubicBezTo>
                  <a:pt x="21" y="43"/>
                  <a:pt x="17" y="41"/>
                  <a:pt x="16" y="38"/>
                </a:cubicBezTo>
                <a:cubicBezTo>
                  <a:pt x="15" y="37"/>
                  <a:pt x="15" y="35"/>
                  <a:pt x="14" y="33"/>
                </a:cubicBezTo>
                <a:cubicBezTo>
                  <a:pt x="13" y="32"/>
                  <a:pt x="12" y="32"/>
                  <a:pt x="11" y="33"/>
                </a:cubicBezTo>
                <a:cubicBezTo>
                  <a:pt x="0" y="51"/>
                  <a:pt x="0" y="51"/>
                  <a:pt x="0" y="5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61"/>
                  <a:pt x="21" y="61"/>
                  <a:pt x="21" y="59"/>
                </a:cubicBezTo>
                <a:cubicBezTo>
                  <a:pt x="21" y="58"/>
                  <a:pt x="21" y="56"/>
                  <a:pt x="20" y="54"/>
                </a:cubicBezTo>
                <a:cubicBezTo>
                  <a:pt x="20" y="51"/>
                  <a:pt x="23" y="48"/>
                  <a:pt x="26" y="47"/>
                </a:cubicBezTo>
                <a:cubicBezTo>
                  <a:pt x="29" y="46"/>
                  <a:pt x="32" y="48"/>
                  <a:pt x="32" y="48"/>
                </a:cubicBezTo>
                <a:cubicBezTo>
                  <a:pt x="32" y="48"/>
                  <a:pt x="36" y="50"/>
                  <a:pt x="37" y="53"/>
                </a:cubicBezTo>
                <a:cubicBezTo>
                  <a:pt x="37" y="56"/>
                  <a:pt x="36" y="60"/>
                  <a:pt x="33" y="61"/>
                </a:cubicBezTo>
                <a:cubicBezTo>
                  <a:pt x="31" y="62"/>
                  <a:pt x="29" y="62"/>
                  <a:pt x="28" y="64"/>
                </a:cubicBezTo>
                <a:cubicBezTo>
                  <a:pt x="27" y="64"/>
                  <a:pt x="27" y="65"/>
                  <a:pt x="27" y="66"/>
                </a:cubicBezTo>
                <a:cubicBezTo>
                  <a:pt x="43" y="75"/>
                  <a:pt x="43" y="75"/>
                  <a:pt x="43" y="75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5"/>
                  <a:pt x="58" y="55"/>
                  <a:pt x="59" y="57"/>
                </a:cubicBezTo>
                <a:cubicBezTo>
                  <a:pt x="60" y="58"/>
                  <a:pt x="61" y="60"/>
                  <a:pt x="62" y="62"/>
                </a:cubicBezTo>
                <a:cubicBezTo>
                  <a:pt x="68" y="74"/>
                  <a:pt x="80" y="55"/>
                  <a:pt x="67" y="54"/>
                </a:cubicBezTo>
                <a:cubicBezTo>
                  <a:pt x="65" y="54"/>
                  <a:pt x="63" y="55"/>
                  <a:pt x="61" y="54"/>
                </a:cubicBezTo>
                <a:cubicBezTo>
                  <a:pt x="59" y="54"/>
                  <a:pt x="57" y="51"/>
                  <a:pt x="57" y="49"/>
                </a:cubicBezTo>
                <a:cubicBezTo>
                  <a:pt x="68" y="31"/>
                  <a:pt x="68" y="31"/>
                  <a:pt x="68" y="31"/>
                </a:cubicBezTo>
                <a:lnTo>
                  <a:pt x="53" y="2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grpSp>
        <p:nvGrpSpPr>
          <p:cNvPr id="165" name="Group 164"/>
          <p:cNvGrpSpPr/>
          <p:nvPr userDrawn="1"/>
        </p:nvGrpSpPr>
        <p:grpSpPr>
          <a:xfrm>
            <a:off x="3441700" y="4216400"/>
            <a:ext cx="719667" cy="285750"/>
            <a:chOff x="2581275" y="4216400"/>
            <a:chExt cx="539750" cy="285750"/>
          </a:xfrm>
        </p:grpSpPr>
        <p:sp>
          <p:nvSpPr>
            <p:cNvPr id="166" name="Freeform 139"/>
            <p:cNvSpPr>
              <a:spLocks/>
            </p:cNvSpPr>
            <p:nvPr userDrawn="1"/>
          </p:nvSpPr>
          <p:spPr bwMode="auto">
            <a:xfrm>
              <a:off x="2581275" y="4216400"/>
              <a:ext cx="539750" cy="266700"/>
            </a:xfrm>
            <a:custGeom>
              <a:avLst/>
              <a:gdLst>
                <a:gd name="T0" fmla="*/ 140 w 140"/>
                <a:gd name="T1" fmla="*/ 67 h 69"/>
                <a:gd name="T2" fmla="*/ 137 w 140"/>
                <a:gd name="T3" fmla="*/ 50 h 69"/>
                <a:gd name="T4" fmla="*/ 136 w 140"/>
                <a:gd name="T5" fmla="*/ 47 h 69"/>
                <a:gd name="T6" fmla="*/ 135 w 140"/>
                <a:gd name="T7" fmla="*/ 44 h 69"/>
                <a:gd name="T8" fmla="*/ 126 w 140"/>
                <a:gd name="T9" fmla="*/ 28 h 69"/>
                <a:gd name="T10" fmla="*/ 124 w 140"/>
                <a:gd name="T11" fmla="*/ 26 h 69"/>
                <a:gd name="T12" fmla="*/ 122 w 140"/>
                <a:gd name="T13" fmla="*/ 24 h 69"/>
                <a:gd name="T14" fmla="*/ 108 w 140"/>
                <a:gd name="T15" fmla="*/ 11 h 69"/>
                <a:gd name="T16" fmla="*/ 103 w 140"/>
                <a:gd name="T17" fmla="*/ 8 h 69"/>
                <a:gd name="T18" fmla="*/ 85 w 140"/>
                <a:gd name="T19" fmla="*/ 2 h 69"/>
                <a:gd name="T20" fmla="*/ 82 w 140"/>
                <a:gd name="T21" fmla="*/ 2 h 69"/>
                <a:gd name="T22" fmla="*/ 79 w 140"/>
                <a:gd name="T23" fmla="*/ 1 h 69"/>
                <a:gd name="T24" fmla="*/ 61 w 140"/>
                <a:gd name="T25" fmla="*/ 1 h 69"/>
                <a:gd name="T26" fmla="*/ 58 w 140"/>
                <a:gd name="T27" fmla="*/ 2 h 69"/>
                <a:gd name="T28" fmla="*/ 55 w 140"/>
                <a:gd name="T29" fmla="*/ 2 h 69"/>
                <a:gd name="T30" fmla="*/ 37 w 140"/>
                <a:gd name="T31" fmla="*/ 9 h 69"/>
                <a:gd name="T32" fmla="*/ 35 w 140"/>
                <a:gd name="T33" fmla="*/ 10 h 69"/>
                <a:gd name="T34" fmla="*/ 32 w 140"/>
                <a:gd name="T35" fmla="*/ 12 h 69"/>
                <a:gd name="T36" fmla="*/ 18 w 140"/>
                <a:gd name="T37" fmla="*/ 24 h 69"/>
                <a:gd name="T38" fmla="*/ 14 w 140"/>
                <a:gd name="T39" fmla="*/ 28 h 69"/>
                <a:gd name="T40" fmla="*/ 5 w 140"/>
                <a:gd name="T41" fmla="*/ 44 h 69"/>
                <a:gd name="T42" fmla="*/ 4 w 140"/>
                <a:gd name="T43" fmla="*/ 47 h 69"/>
                <a:gd name="T44" fmla="*/ 3 w 140"/>
                <a:gd name="T45" fmla="*/ 50 h 69"/>
                <a:gd name="T46" fmla="*/ 6 w 140"/>
                <a:gd name="T47" fmla="*/ 69 h 69"/>
                <a:gd name="T48" fmla="*/ 19 w 140"/>
                <a:gd name="T49" fmla="*/ 56 h 69"/>
                <a:gd name="T50" fmla="*/ 11 w 140"/>
                <a:gd name="T51" fmla="*/ 46 h 69"/>
                <a:gd name="T52" fmla="*/ 27 w 140"/>
                <a:gd name="T53" fmla="*/ 39 h 69"/>
                <a:gd name="T54" fmla="*/ 23 w 140"/>
                <a:gd name="T55" fmla="*/ 28 h 69"/>
                <a:gd name="T56" fmla="*/ 41 w 140"/>
                <a:gd name="T57" fmla="*/ 26 h 69"/>
                <a:gd name="T58" fmla="*/ 40 w 140"/>
                <a:gd name="T59" fmla="*/ 14 h 69"/>
                <a:gd name="T60" fmla="*/ 58 w 140"/>
                <a:gd name="T61" fmla="*/ 19 h 69"/>
                <a:gd name="T62" fmla="*/ 62 w 140"/>
                <a:gd name="T63" fmla="*/ 7 h 69"/>
                <a:gd name="T64" fmla="*/ 76 w 140"/>
                <a:gd name="T65" fmla="*/ 17 h 69"/>
                <a:gd name="T66" fmla="*/ 84 w 140"/>
                <a:gd name="T67" fmla="*/ 8 h 69"/>
                <a:gd name="T68" fmla="*/ 94 w 140"/>
                <a:gd name="T69" fmla="*/ 23 h 69"/>
                <a:gd name="T70" fmla="*/ 105 w 140"/>
                <a:gd name="T71" fmla="*/ 17 h 69"/>
                <a:gd name="T72" fmla="*/ 109 w 140"/>
                <a:gd name="T73" fmla="*/ 34 h 69"/>
                <a:gd name="T74" fmla="*/ 121 w 140"/>
                <a:gd name="T75" fmla="*/ 32 h 69"/>
                <a:gd name="T76" fmla="*/ 119 w 140"/>
                <a:gd name="T77" fmla="*/ 50 h 69"/>
                <a:gd name="T78" fmla="*/ 131 w 140"/>
                <a:gd name="T79" fmla="*/ 52 h 69"/>
                <a:gd name="T80" fmla="*/ 140 w 140"/>
                <a:gd name="T8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0" h="69">
                  <a:moveTo>
                    <a:pt x="140" y="67"/>
                  </a:moveTo>
                  <a:cubicBezTo>
                    <a:pt x="140" y="67"/>
                    <a:pt x="140" y="67"/>
                    <a:pt x="140" y="67"/>
                  </a:cubicBezTo>
                  <a:cubicBezTo>
                    <a:pt x="140" y="61"/>
                    <a:pt x="139" y="55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3" y="38"/>
                    <a:pt x="130" y="33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8" y="19"/>
                    <a:pt x="113" y="15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97" y="6"/>
                    <a:pt x="91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3" y="0"/>
                    <a:pt x="67" y="0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49" y="4"/>
                    <a:pt x="43" y="6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7" y="15"/>
                    <a:pt x="22" y="19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1" y="33"/>
                    <a:pt x="8" y="39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6"/>
                    <a:pt x="0" y="63"/>
                    <a:pt x="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3"/>
                    <a:pt x="7" y="57"/>
                    <a:pt x="9" y="5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3" y="41"/>
                    <a:pt x="16" y="36"/>
                    <a:pt x="19" y="3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6" y="23"/>
                    <a:pt x="31" y="20"/>
                    <a:pt x="35" y="1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5" y="11"/>
                    <a:pt x="50" y="9"/>
                    <a:pt x="56" y="8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7" y="6"/>
                    <a:pt x="73" y="6"/>
                    <a:pt x="78" y="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0" y="9"/>
                    <a:pt x="95" y="11"/>
                    <a:pt x="100" y="14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9" y="20"/>
                    <a:pt x="114" y="23"/>
                    <a:pt x="117" y="27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5" y="36"/>
                    <a:pt x="127" y="41"/>
                    <a:pt x="129" y="4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33" y="57"/>
                    <a:pt x="134" y="63"/>
                    <a:pt x="134" y="69"/>
                  </a:cubicBezTo>
                  <a:cubicBezTo>
                    <a:pt x="140" y="69"/>
                    <a:pt x="140" y="69"/>
                    <a:pt x="140" y="69"/>
                  </a:cubicBezTo>
                  <a:lnTo>
                    <a:pt x="140" y="6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67" name="Freeform 140"/>
            <p:cNvSpPr>
              <a:spLocks/>
            </p:cNvSpPr>
            <p:nvPr userDrawn="1"/>
          </p:nvSpPr>
          <p:spPr bwMode="auto">
            <a:xfrm>
              <a:off x="2619375" y="4448175"/>
              <a:ext cx="34925" cy="41275"/>
            </a:xfrm>
            <a:custGeom>
              <a:avLst/>
              <a:gdLst>
                <a:gd name="T0" fmla="*/ 7 w 22"/>
                <a:gd name="T1" fmla="*/ 17 h 26"/>
                <a:gd name="T2" fmla="*/ 17 w 22"/>
                <a:gd name="T3" fmla="*/ 17 h 26"/>
                <a:gd name="T4" fmla="*/ 17 w 22"/>
                <a:gd name="T5" fmla="*/ 9 h 26"/>
                <a:gd name="T6" fmla="*/ 7 w 22"/>
                <a:gd name="T7" fmla="*/ 9 h 26"/>
                <a:gd name="T8" fmla="*/ 7 w 22"/>
                <a:gd name="T9" fmla="*/ 7 h 26"/>
                <a:gd name="T10" fmla="*/ 22 w 22"/>
                <a:gd name="T11" fmla="*/ 7 h 26"/>
                <a:gd name="T12" fmla="*/ 22 w 22"/>
                <a:gd name="T13" fmla="*/ 0 h 26"/>
                <a:gd name="T14" fmla="*/ 0 w 22"/>
                <a:gd name="T15" fmla="*/ 0 h 26"/>
                <a:gd name="T16" fmla="*/ 0 w 22"/>
                <a:gd name="T17" fmla="*/ 26 h 26"/>
                <a:gd name="T18" fmla="*/ 22 w 22"/>
                <a:gd name="T19" fmla="*/ 26 h 26"/>
                <a:gd name="T20" fmla="*/ 22 w 22"/>
                <a:gd name="T21" fmla="*/ 22 h 26"/>
                <a:gd name="T22" fmla="*/ 7 w 22"/>
                <a:gd name="T23" fmla="*/ 22 h 26"/>
                <a:gd name="T24" fmla="*/ 7 w 22"/>
                <a:gd name="T25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6">
                  <a:moveTo>
                    <a:pt x="7" y="17"/>
                  </a:move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7" y="22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68" name="Freeform 141"/>
            <p:cNvSpPr>
              <a:spLocks/>
            </p:cNvSpPr>
            <p:nvPr userDrawn="1"/>
          </p:nvSpPr>
          <p:spPr bwMode="auto">
            <a:xfrm>
              <a:off x="2638425" y="4362450"/>
              <a:ext cx="261938" cy="139700"/>
            </a:xfrm>
            <a:custGeom>
              <a:avLst/>
              <a:gdLst>
                <a:gd name="T0" fmla="*/ 58 w 68"/>
                <a:gd name="T1" fmla="*/ 20 h 36"/>
                <a:gd name="T2" fmla="*/ 49 w 68"/>
                <a:gd name="T3" fmla="*/ 21 h 36"/>
                <a:gd name="T4" fmla="*/ 0 w 68"/>
                <a:gd name="T5" fmla="*/ 0 h 36"/>
                <a:gd name="T6" fmla="*/ 47 w 68"/>
                <a:gd name="T7" fmla="*/ 26 h 36"/>
                <a:gd name="T8" fmla="*/ 51 w 68"/>
                <a:gd name="T9" fmla="*/ 33 h 36"/>
                <a:gd name="T10" fmla="*/ 59 w 68"/>
                <a:gd name="T11" fmla="*/ 32 h 36"/>
                <a:gd name="T12" fmla="*/ 65 w 68"/>
                <a:gd name="T13" fmla="*/ 36 h 36"/>
                <a:gd name="T14" fmla="*/ 68 w 68"/>
                <a:gd name="T15" fmla="*/ 29 h 36"/>
                <a:gd name="T16" fmla="*/ 62 w 68"/>
                <a:gd name="T17" fmla="*/ 27 h 36"/>
                <a:gd name="T18" fmla="*/ 58 w 68"/>
                <a:gd name="T1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8" y="20"/>
                  </a:moveTo>
                  <a:cubicBezTo>
                    <a:pt x="55" y="18"/>
                    <a:pt x="52" y="19"/>
                    <a:pt x="49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9"/>
                    <a:pt x="49" y="31"/>
                    <a:pt x="51" y="33"/>
                  </a:cubicBezTo>
                  <a:cubicBezTo>
                    <a:pt x="54" y="34"/>
                    <a:pt x="56" y="34"/>
                    <a:pt x="59" y="32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4"/>
                    <a:pt x="60" y="21"/>
                    <a:pt x="58" y="2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69" name="Freeform 142"/>
            <p:cNvSpPr>
              <a:spLocks/>
            </p:cNvSpPr>
            <p:nvPr userDrawn="1"/>
          </p:nvSpPr>
          <p:spPr bwMode="auto">
            <a:xfrm>
              <a:off x="3055938" y="4448175"/>
              <a:ext cx="34925" cy="41275"/>
            </a:xfrm>
            <a:custGeom>
              <a:avLst/>
              <a:gdLst>
                <a:gd name="T0" fmla="*/ 0 w 22"/>
                <a:gd name="T1" fmla="*/ 26 h 26"/>
                <a:gd name="T2" fmla="*/ 7 w 22"/>
                <a:gd name="T3" fmla="*/ 26 h 26"/>
                <a:gd name="T4" fmla="*/ 7 w 22"/>
                <a:gd name="T5" fmla="*/ 17 h 26"/>
                <a:gd name="T6" fmla="*/ 17 w 22"/>
                <a:gd name="T7" fmla="*/ 17 h 26"/>
                <a:gd name="T8" fmla="*/ 17 w 22"/>
                <a:gd name="T9" fmla="*/ 9 h 26"/>
                <a:gd name="T10" fmla="*/ 7 w 22"/>
                <a:gd name="T11" fmla="*/ 9 h 26"/>
                <a:gd name="T12" fmla="*/ 7 w 22"/>
                <a:gd name="T13" fmla="*/ 7 h 26"/>
                <a:gd name="T14" fmla="*/ 22 w 22"/>
                <a:gd name="T15" fmla="*/ 7 h 26"/>
                <a:gd name="T16" fmla="*/ 22 w 22"/>
                <a:gd name="T17" fmla="*/ 0 h 26"/>
                <a:gd name="T18" fmla="*/ 0 w 22"/>
                <a:gd name="T19" fmla="*/ 0 h 26"/>
                <a:gd name="T20" fmla="*/ 0 w 22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lnTo>
                    <a:pt x="7" y="26"/>
                  </a:lnTo>
                  <a:lnTo>
                    <a:pt x="7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4430184" y="4216400"/>
            <a:ext cx="719667" cy="285750"/>
            <a:chOff x="3322638" y="4216400"/>
            <a:chExt cx="539750" cy="285750"/>
          </a:xfrm>
        </p:grpSpPr>
        <p:sp>
          <p:nvSpPr>
            <p:cNvPr id="171" name="Freeform 143"/>
            <p:cNvSpPr>
              <a:spLocks/>
            </p:cNvSpPr>
            <p:nvPr userDrawn="1"/>
          </p:nvSpPr>
          <p:spPr bwMode="auto">
            <a:xfrm>
              <a:off x="3322638" y="4216400"/>
              <a:ext cx="539750" cy="266700"/>
            </a:xfrm>
            <a:custGeom>
              <a:avLst/>
              <a:gdLst>
                <a:gd name="T0" fmla="*/ 140 w 140"/>
                <a:gd name="T1" fmla="*/ 67 h 69"/>
                <a:gd name="T2" fmla="*/ 137 w 140"/>
                <a:gd name="T3" fmla="*/ 50 h 69"/>
                <a:gd name="T4" fmla="*/ 136 w 140"/>
                <a:gd name="T5" fmla="*/ 47 h 69"/>
                <a:gd name="T6" fmla="*/ 135 w 140"/>
                <a:gd name="T7" fmla="*/ 44 h 69"/>
                <a:gd name="T8" fmla="*/ 126 w 140"/>
                <a:gd name="T9" fmla="*/ 28 h 69"/>
                <a:gd name="T10" fmla="*/ 124 w 140"/>
                <a:gd name="T11" fmla="*/ 26 h 69"/>
                <a:gd name="T12" fmla="*/ 122 w 140"/>
                <a:gd name="T13" fmla="*/ 24 h 69"/>
                <a:gd name="T14" fmla="*/ 108 w 140"/>
                <a:gd name="T15" fmla="*/ 11 h 69"/>
                <a:gd name="T16" fmla="*/ 103 w 140"/>
                <a:gd name="T17" fmla="*/ 8 h 69"/>
                <a:gd name="T18" fmla="*/ 85 w 140"/>
                <a:gd name="T19" fmla="*/ 2 h 69"/>
                <a:gd name="T20" fmla="*/ 82 w 140"/>
                <a:gd name="T21" fmla="*/ 2 h 69"/>
                <a:gd name="T22" fmla="*/ 79 w 140"/>
                <a:gd name="T23" fmla="*/ 1 h 69"/>
                <a:gd name="T24" fmla="*/ 61 w 140"/>
                <a:gd name="T25" fmla="*/ 1 h 69"/>
                <a:gd name="T26" fmla="*/ 58 w 140"/>
                <a:gd name="T27" fmla="*/ 2 h 69"/>
                <a:gd name="T28" fmla="*/ 55 w 140"/>
                <a:gd name="T29" fmla="*/ 2 h 69"/>
                <a:gd name="T30" fmla="*/ 38 w 140"/>
                <a:gd name="T31" fmla="*/ 9 h 69"/>
                <a:gd name="T32" fmla="*/ 35 w 140"/>
                <a:gd name="T33" fmla="*/ 10 h 69"/>
                <a:gd name="T34" fmla="*/ 32 w 140"/>
                <a:gd name="T35" fmla="*/ 12 h 69"/>
                <a:gd name="T36" fmla="*/ 18 w 140"/>
                <a:gd name="T37" fmla="*/ 24 h 69"/>
                <a:gd name="T38" fmla="*/ 15 w 140"/>
                <a:gd name="T39" fmla="*/ 28 h 69"/>
                <a:gd name="T40" fmla="*/ 6 w 140"/>
                <a:gd name="T41" fmla="*/ 44 h 69"/>
                <a:gd name="T42" fmla="*/ 4 w 140"/>
                <a:gd name="T43" fmla="*/ 47 h 69"/>
                <a:gd name="T44" fmla="*/ 4 w 140"/>
                <a:gd name="T45" fmla="*/ 50 h 69"/>
                <a:gd name="T46" fmla="*/ 6 w 140"/>
                <a:gd name="T47" fmla="*/ 69 h 69"/>
                <a:gd name="T48" fmla="*/ 19 w 140"/>
                <a:gd name="T49" fmla="*/ 56 h 69"/>
                <a:gd name="T50" fmla="*/ 11 w 140"/>
                <a:gd name="T51" fmla="*/ 46 h 69"/>
                <a:gd name="T52" fmla="*/ 27 w 140"/>
                <a:gd name="T53" fmla="*/ 39 h 69"/>
                <a:gd name="T54" fmla="*/ 23 w 140"/>
                <a:gd name="T55" fmla="*/ 28 h 69"/>
                <a:gd name="T56" fmla="*/ 41 w 140"/>
                <a:gd name="T57" fmla="*/ 26 h 69"/>
                <a:gd name="T58" fmla="*/ 41 w 140"/>
                <a:gd name="T59" fmla="*/ 14 h 69"/>
                <a:gd name="T60" fmla="*/ 58 w 140"/>
                <a:gd name="T61" fmla="*/ 19 h 69"/>
                <a:gd name="T62" fmla="*/ 62 w 140"/>
                <a:gd name="T63" fmla="*/ 7 h 69"/>
                <a:gd name="T64" fmla="*/ 77 w 140"/>
                <a:gd name="T65" fmla="*/ 17 h 69"/>
                <a:gd name="T66" fmla="*/ 84 w 140"/>
                <a:gd name="T67" fmla="*/ 8 h 69"/>
                <a:gd name="T68" fmla="*/ 95 w 140"/>
                <a:gd name="T69" fmla="*/ 23 h 69"/>
                <a:gd name="T70" fmla="*/ 105 w 140"/>
                <a:gd name="T71" fmla="*/ 17 h 69"/>
                <a:gd name="T72" fmla="*/ 109 w 140"/>
                <a:gd name="T73" fmla="*/ 34 h 69"/>
                <a:gd name="T74" fmla="*/ 121 w 140"/>
                <a:gd name="T75" fmla="*/ 32 h 69"/>
                <a:gd name="T76" fmla="*/ 119 w 140"/>
                <a:gd name="T77" fmla="*/ 50 h 69"/>
                <a:gd name="T78" fmla="*/ 132 w 140"/>
                <a:gd name="T79" fmla="*/ 52 h 69"/>
                <a:gd name="T80" fmla="*/ 140 w 140"/>
                <a:gd name="T8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0" h="69">
                  <a:moveTo>
                    <a:pt x="140" y="67"/>
                  </a:moveTo>
                  <a:cubicBezTo>
                    <a:pt x="140" y="67"/>
                    <a:pt x="140" y="67"/>
                    <a:pt x="140" y="67"/>
                  </a:cubicBezTo>
                  <a:cubicBezTo>
                    <a:pt x="140" y="61"/>
                    <a:pt x="139" y="55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3" y="38"/>
                    <a:pt x="130" y="33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8" y="19"/>
                    <a:pt x="113" y="15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97" y="6"/>
                    <a:pt x="91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3" y="0"/>
                    <a:pt x="67" y="0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49" y="4"/>
                    <a:pt x="43" y="6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7" y="15"/>
                    <a:pt x="23" y="19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33"/>
                    <a:pt x="8" y="39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56"/>
                    <a:pt x="1" y="63"/>
                    <a:pt x="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63"/>
                    <a:pt x="7" y="57"/>
                    <a:pt x="9" y="5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3" y="41"/>
                    <a:pt x="16" y="36"/>
                    <a:pt x="19" y="3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3"/>
                    <a:pt x="31" y="20"/>
                    <a:pt x="35" y="1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5" y="11"/>
                    <a:pt x="51" y="9"/>
                    <a:pt x="56" y="8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7" y="6"/>
                    <a:pt x="73" y="6"/>
                    <a:pt x="78" y="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0" y="9"/>
                    <a:pt x="95" y="11"/>
                    <a:pt x="100" y="1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10" y="20"/>
                    <a:pt x="114" y="23"/>
                    <a:pt x="118" y="27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5" y="36"/>
                    <a:pt x="127" y="41"/>
                    <a:pt x="130" y="4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3" y="57"/>
                    <a:pt x="134" y="63"/>
                    <a:pt x="134" y="69"/>
                  </a:cubicBezTo>
                  <a:cubicBezTo>
                    <a:pt x="140" y="69"/>
                    <a:pt x="140" y="69"/>
                    <a:pt x="140" y="69"/>
                  </a:cubicBezTo>
                  <a:lnTo>
                    <a:pt x="140" y="6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72" name="Freeform 144"/>
            <p:cNvSpPr>
              <a:spLocks/>
            </p:cNvSpPr>
            <p:nvPr userDrawn="1"/>
          </p:nvSpPr>
          <p:spPr bwMode="auto">
            <a:xfrm>
              <a:off x="3363913" y="4448175"/>
              <a:ext cx="31750" cy="41275"/>
            </a:xfrm>
            <a:custGeom>
              <a:avLst/>
              <a:gdLst>
                <a:gd name="T0" fmla="*/ 8 w 20"/>
                <a:gd name="T1" fmla="*/ 17 h 26"/>
                <a:gd name="T2" fmla="*/ 15 w 20"/>
                <a:gd name="T3" fmla="*/ 17 h 26"/>
                <a:gd name="T4" fmla="*/ 15 w 20"/>
                <a:gd name="T5" fmla="*/ 9 h 26"/>
                <a:gd name="T6" fmla="*/ 8 w 20"/>
                <a:gd name="T7" fmla="*/ 9 h 26"/>
                <a:gd name="T8" fmla="*/ 8 w 20"/>
                <a:gd name="T9" fmla="*/ 7 h 26"/>
                <a:gd name="T10" fmla="*/ 20 w 20"/>
                <a:gd name="T11" fmla="*/ 7 h 26"/>
                <a:gd name="T12" fmla="*/ 20 w 20"/>
                <a:gd name="T13" fmla="*/ 0 h 26"/>
                <a:gd name="T14" fmla="*/ 0 w 20"/>
                <a:gd name="T15" fmla="*/ 0 h 26"/>
                <a:gd name="T16" fmla="*/ 0 w 20"/>
                <a:gd name="T17" fmla="*/ 26 h 26"/>
                <a:gd name="T18" fmla="*/ 20 w 20"/>
                <a:gd name="T19" fmla="*/ 26 h 26"/>
                <a:gd name="T20" fmla="*/ 20 w 20"/>
                <a:gd name="T21" fmla="*/ 22 h 26"/>
                <a:gd name="T22" fmla="*/ 8 w 20"/>
                <a:gd name="T23" fmla="*/ 22 h 26"/>
                <a:gd name="T24" fmla="*/ 8 w 20"/>
                <a:gd name="T25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6">
                  <a:moveTo>
                    <a:pt x="8" y="17"/>
                  </a:moveTo>
                  <a:lnTo>
                    <a:pt x="15" y="17"/>
                  </a:lnTo>
                  <a:lnTo>
                    <a:pt x="15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20" y="7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20" y="26"/>
                  </a:lnTo>
                  <a:lnTo>
                    <a:pt x="20" y="22"/>
                  </a:lnTo>
                  <a:lnTo>
                    <a:pt x="8" y="22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73" name="Freeform 145"/>
            <p:cNvSpPr>
              <a:spLocks/>
            </p:cNvSpPr>
            <p:nvPr userDrawn="1"/>
          </p:nvSpPr>
          <p:spPr bwMode="auto">
            <a:xfrm>
              <a:off x="3541713" y="4362450"/>
              <a:ext cx="263525" cy="139700"/>
            </a:xfrm>
            <a:custGeom>
              <a:avLst/>
              <a:gdLst>
                <a:gd name="T0" fmla="*/ 19 w 68"/>
                <a:gd name="T1" fmla="*/ 21 h 36"/>
                <a:gd name="T2" fmla="*/ 11 w 68"/>
                <a:gd name="T3" fmla="*/ 20 h 36"/>
                <a:gd name="T4" fmla="*/ 6 w 68"/>
                <a:gd name="T5" fmla="*/ 27 h 36"/>
                <a:gd name="T6" fmla="*/ 0 w 68"/>
                <a:gd name="T7" fmla="*/ 29 h 36"/>
                <a:gd name="T8" fmla="*/ 4 w 68"/>
                <a:gd name="T9" fmla="*/ 36 h 36"/>
                <a:gd name="T10" fmla="*/ 10 w 68"/>
                <a:gd name="T11" fmla="*/ 32 h 36"/>
                <a:gd name="T12" fmla="*/ 17 w 68"/>
                <a:gd name="T13" fmla="*/ 33 h 36"/>
                <a:gd name="T14" fmla="*/ 21 w 68"/>
                <a:gd name="T15" fmla="*/ 26 h 36"/>
                <a:gd name="T16" fmla="*/ 68 w 68"/>
                <a:gd name="T17" fmla="*/ 0 h 36"/>
                <a:gd name="T18" fmla="*/ 19 w 68"/>
                <a:gd name="T1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19" y="21"/>
                  </a:moveTo>
                  <a:cubicBezTo>
                    <a:pt x="17" y="19"/>
                    <a:pt x="13" y="18"/>
                    <a:pt x="11" y="20"/>
                  </a:cubicBezTo>
                  <a:cubicBezTo>
                    <a:pt x="8" y="21"/>
                    <a:pt x="6" y="24"/>
                    <a:pt x="6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4"/>
                    <a:pt x="15" y="34"/>
                    <a:pt x="17" y="33"/>
                  </a:cubicBezTo>
                  <a:cubicBezTo>
                    <a:pt x="19" y="31"/>
                    <a:pt x="21" y="29"/>
                    <a:pt x="21" y="26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19" y="2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74" name="Freeform 146"/>
            <p:cNvSpPr>
              <a:spLocks/>
            </p:cNvSpPr>
            <p:nvPr userDrawn="1"/>
          </p:nvSpPr>
          <p:spPr bwMode="auto">
            <a:xfrm>
              <a:off x="3797300" y="4448175"/>
              <a:ext cx="34925" cy="41275"/>
            </a:xfrm>
            <a:custGeom>
              <a:avLst/>
              <a:gdLst>
                <a:gd name="T0" fmla="*/ 0 w 22"/>
                <a:gd name="T1" fmla="*/ 26 h 26"/>
                <a:gd name="T2" fmla="*/ 7 w 22"/>
                <a:gd name="T3" fmla="*/ 26 h 26"/>
                <a:gd name="T4" fmla="*/ 7 w 22"/>
                <a:gd name="T5" fmla="*/ 17 h 26"/>
                <a:gd name="T6" fmla="*/ 17 w 22"/>
                <a:gd name="T7" fmla="*/ 17 h 26"/>
                <a:gd name="T8" fmla="*/ 17 w 22"/>
                <a:gd name="T9" fmla="*/ 9 h 26"/>
                <a:gd name="T10" fmla="*/ 7 w 22"/>
                <a:gd name="T11" fmla="*/ 9 h 26"/>
                <a:gd name="T12" fmla="*/ 7 w 22"/>
                <a:gd name="T13" fmla="*/ 7 h 26"/>
                <a:gd name="T14" fmla="*/ 22 w 22"/>
                <a:gd name="T15" fmla="*/ 7 h 26"/>
                <a:gd name="T16" fmla="*/ 22 w 22"/>
                <a:gd name="T17" fmla="*/ 0 h 26"/>
                <a:gd name="T18" fmla="*/ 0 w 22"/>
                <a:gd name="T19" fmla="*/ 0 h 26"/>
                <a:gd name="T20" fmla="*/ 0 w 22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lnTo>
                    <a:pt x="7" y="26"/>
                  </a:lnTo>
                  <a:lnTo>
                    <a:pt x="7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75" name="Group 174"/>
          <p:cNvGrpSpPr/>
          <p:nvPr userDrawn="1"/>
        </p:nvGrpSpPr>
        <p:grpSpPr>
          <a:xfrm>
            <a:off x="9222317" y="4011614"/>
            <a:ext cx="582083" cy="563563"/>
            <a:chOff x="6916738" y="4011613"/>
            <a:chExt cx="436562" cy="563563"/>
          </a:xfrm>
        </p:grpSpPr>
        <p:sp>
          <p:nvSpPr>
            <p:cNvPr id="176" name="Rectangle 147"/>
            <p:cNvSpPr>
              <a:spLocks noChangeArrowheads="1"/>
            </p:cNvSpPr>
            <p:nvPr userDrawn="1"/>
          </p:nvSpPr>
          <p:spPr bwMode="auto">
            <a:xfrm>
              <a:off x="6916738" y="4529138"/>
              <a:ext cx="355600" cy="4603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77" name="Freeform 148"/>
            <p:cNvSpPr>
              <a:spLocks noEditPoints="1"/>
            </p:cNvSpPr>
            <p:nvPr userDrawn="1"/>
          </p:nvSpPr>
          <p:spPr bwMode="auto">
            <a:xfrm>
              <a:off x="6924675" y="4011613"/>
              <a:ext cx="428625" cy="490538"/>
            </a:xfrm>
            <a:custGeom>
              <a:avLst/>
              <a:gdLst>
                <a:gd name="T0" fmla="*/ 106 w 111"/>
                <a:gd name="T1" fmla="*/ 22 h 127"/>
                <a:gd name="T2" fmla="*/ 106 w 111"/>
                <a:gd name="T3" fmla="*/ 22 h 127"/>
                <a:gd name="T4" fmla="*/ 85 w 111"/>
                <a:gd name="T5" fmla="*/ 0 h 127"/>
                <a:gd name="T6" fmla="*/ 80 w 111"/>
                <a:gd name="T7" fmla="*/ 4 h 127"/>
                <a:gd name="T8" fmla="*/ 90 w 111"/>
                <a:gd name="T9" fmla="*/ 15 h 127"/>
                <a:gd name="T10" fmla="*/ 90 w 111"/>
                <a:gd name="T11" fmla="*/ 33 h 127"/>
                <a:gd name="T12" fmla="*/ 104 w 111"/>
                <a:gd name="T13" fmla="*/ 48 h 127"/>
                <a:gd name="T14" fmla="*/ 104 w 111"/>
                <a:gd name="T15" fmla="*/ 105 h 127"/>
                <a:gd name="T16" fmla="*/ 99 w 111"/>
                <a:gd name="T17" fmla="*/ 108 h 127"/>
                <a:gd name="T18" fmla="*/ 92 w 111"/>
                <a:gd name="T19" fmla="*/ 105 h 127"/>
                <a:gd name="T20" fmla="*/ 92 w 111"/>
                <a:gd name="T21" fmla="*/ 62 h 127"/>
                <a:gd name="T22" fmla="*/ 80 w 111"/>
                <a:gd name="T23" fmla="*/ 51 h 127"/>
                <a:gd name="T24" fmla="*/ 80 w 111"/>
                <a:gd name="T25" fmla="*/ 15 h 127"/>
                <a:gd name="T26" fmla="*/ 69 w 111"/>
                <a:gd name="T27" fmla="*/ 3 h 127"/>
                <a:gd name="T28" fmla="*/ 12 w 111"/>
                <a:gd name="T29" fmla="*/ 3 h 127"/>
                <a:gd name="T30" fmla="*/ 0 w 111"/>
                <a:gd name="T31" fmla="*/ 15 h 127"/>
                <a:gd name="T32" fmla="*/ 0 w 111"/>
                <a:gd name="T33" fmla="*/ 115 h 127"/>
                <a:gd name="T34" fmla="*/ 12 w 111"/>
                <a:gd name="T35" fmla="*/ 127 h 127"/>
                <a:gd name="T36" fmla="*/ 69 w 111"/>
                <a:gd name="T37" fmla="*/ 127 h 127"/>
                <a:gd name="T38" fmla="*/ 80 w 111"/>
                <a:gd name="T39" fmla="*/ 115 h 127"/>
                <a:gd name="T40" fmla="*/ 80 w 111"/>
                <a:gd name="T41" fmla="*/ 60 h 127"/>
                <a:gd name="T42" fmla="*/ 85 w 111"/>
                <a:gd name="T43" fmla="*/ 65 h 127"/>
                <a:gd name="T44" fmla="*/ 85 w 111"/>
                <a:gd name="T45" fmla="*/ 108 h 127"/>
                <a:gd name="T46" fmla="*/ 86 w 111"/>
                <a:gd name="T47" fmla="*/ 109 h 127"/>
                <a:gd name="T48" fmla="*/ 98 w 111"/>
                <a:gd name="T49" fmla="*/ 115 h 127"/>
                <a:gd name="T50" fmla="*/ 99 w 111"/>
                <a:gd name="T51" fmla="*/ 115 h 127"/>
                <a:gd name="T52" fmla="*/ 110 w 111"/>
                <a:gd name="T53" fmla="*/ 109 h 127"/>
                <a:gd name="T54" fmla="*/ 111 w 111"/>
                <a:gd name="T55" fmla="*/ 108 h 127"/>
                <a:gd name="T56" fmla="*/ 111 w 111"/>
                <a:gd name="T57" fmla="*/ 56 h 127"/>
                <a:gd name="T58" fmla="*/ 111 w 111"/>
                <a:gd name="T59" fmla="*/ 38 h 127"/>
                <a:gd name="T60" fmla="*/ 111 w 111"/>
                <a:gd name="T61" fmla="*/ 28 h 127"/>
                <a:gd name="T62" fmla="*/ 106 w 111"/>
                <a:gd name="T63" fmla="*/ 22 h 127"/>
                <a:gd name="T64" fmla="*/ 73 w 111"/>
                <a:gd name="T65" fmla="*/ 46 h 127"/>
                <a:gd name="T66" fmla="*/ 61 w 111"/>
                <a:gd name="T67" fmla="*/ 57 h 127"/>
                <a:gd name="T68" fmla="*/ 20 w 111"/>
                <a:gd name="T69" fmla="*/ 57 h 127"/>
                <a:gd name="T70" fmla="*/ 9 w 111"/>
                <a:gd name="T71" fmla="*/ 46 h 127"/>
                <a:gd name="T72" fmla="*/ 9 w 111"/>
                <a:gd name="T73" fmla="*/ 26 h 127"/>
                <a:gd name="T74" fmla="*/ 20 w 111"/>
                <a:gd name="T75" fmla="*/ 15 h 127"/>
                <a:gd name="T76" fmla="*/ 61 w 111"/>
                <a:gd name="T77" fmla="*/ 15 h 127"/>
                <a:gd name="T78" fmla="*/ 73 w 111"/>
                <a:gd name="T79" fmla="*/ 26 h 127"/>
                <a:gd name="T80" fmla="*/ 73 w 111"/>
                <a:gd name="T81" fmla="*/ 46 h 127"/>
                <a:gd name="T82" fmla="*/ 104 w 111"/>
                <a:gd name="T83" fmla="*/ 38 h 127"/>
                <a:gd name="T84" fmla="*/ 104 w 111"/>
                <a:gd name="T85" fmla="*/ 38 h 127"/>
                <a:gd name="T86" fmla="*/ 97 w 111"/>
                <a:gd name="T87" fmla="*/ 30 h 127"/>
                <a:gd name="T88" fmla="*/ 97 w 111"/>
                <a:gd name="T89" fmla="*/ 23 h 127"/>
                <a:gd name="T90" fmla="*/ 104 w 111"/>
                <a:gd name="T91" fmla="*/ 31 h 127"/>
                <a:gd name="T92" fmla="*/ 104 w 111"/>
                <a:gd name="T93" fmla="*/ 3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1" h="127">
                  <a:moveTo>
                    <a:pt x="106" y="22"/>
                  </a:moveTo>
                  <a:cubicBezTo>
                    <a:pt x="106" y="22"/>
                    <a:pt x="106" y="22"/>
                    <a:pt x="106" y="22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3" y="106"/>
                    <a:pt x="101" y="108"/>
                    <a:pt x="99" y="108"/>
                  </a:cubicBezTo>
                  <a:cubicBezTo>
                    <a:pt x="96" y="108"/>
                    <a:pt x="94" y="107"/>
                    <a:pt x="92" y="105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9"/>
                    <a:pt x="75" y="3"/>
                    <a:pt x="69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5" y="3"/>
                    <a:pt x="0" y="9"/>
                    <a:pt x="0" y="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2"/>
                    <a:pt x="5" y="127"/>
                    <a:pt x="12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5" y="127"/>
                    <a:pt x="80" y="122"/>
                    <a:pt x="80" y="115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90" y="113"/>
                    <a:pt x="94" y="115"/>
                    <a:pt x="98" y="115"/>
                  </a:cubicBezTo>
                  <a:cubicBezTo>
                    <a:pt x="98" y="115"/>
                    <a:pt x="99" y="115"/>
                    <a:pt x="99" y="115"/>
                  </a:cubicBezTo>
                  <a:cubicBezTo>
                    <a:pt x="106" y="115"/>
                    <a:pt x="110" y="109"/>
                    <a:pt x="110" y="109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1" y="28"/>
                    <a:pt x="111" y="28"/>
                    <a:pt x="111" y="28"/>
                  </a:cubicBezTo>
                  <a:lnTo>
                    <a:pt x="106" y="22"/>
                  </a:lnTo>
                  <a:close/>
                  <a:moveTo>
                    <a:pt x="73" y="46"/>
                  </a:moveTo>
                  <a:cubicBezTo>
                    <a:pt x="73" y="52"/>
                    <a:pt x="68" y="57"/>
                    <a:pt x="61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14" y="57"/>
                    <a:pt x="9" y="52"/>
                    <a:pt x="9" y="4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0"/>
                    <a:pt x="14" y="15"/>
                    <a:pt x="20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8" y="15"/>
                    <a:pt x="73" y="20"/>
                    <a:pt x="73" y="26"/>
                  </a:cubicBezTo>
                  <a:lnTo>
                    <a:pt x="73" y="46"/>
                  </a:lnTo>
                  <a:close/>
                  <a:moveTo>
                    <a:pt x="104" y="38"/>
                  </a:moveTo>
                  <a:cubicBezTo>
                    <a:pt x="104" y="38"/>
                    <a:pt x="104" y="38"/>
                    <a:pt x="104" y="3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104" y="31"/>
                    <a:pt x="104" y="31"/>
                    <a:pt x="104" y="31"/>
                  </a:cubicBezTo>
                  <a:lnTo>
                    <a:pt x="104" y="3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sp>
        <p:nvSpPr>
          <p:cNvPr id="178" name="Freeform 149"/>
          <p:cNvSpPr>
            <a:spLocks noEditPoints="1"/>
          </p:cNvSpPr>
          <p:nvPr userDrawn="1"/>
        </p:nvSpPr>
        <p:spPr bwMode="auto">
          <a:xfrm>
            <a:off x="10113434" y="4003676"/>
            <a:ext cx="395817" cy="404813"/>
          </a:xfrm>
          <a:custGeom>
            <a:avLst/>
            <a:gdLst>
              <a:gd name="T0" fmla="*/ 66 w 77"/>
              <a:gd name="T1" fmla="*/ 57 h 105"/>
              <a:gd name="T2" fmla="*/ 66 w 77"/>
              <a:gd name="T3" fmla="*/ 6 h 105"/>
              <a:gd name="T4" fmla="*/ 60 w 77"/>
              <a:gd name="T5" fmla="*/ 0 h 105"/>
              <a:gd name="T6" fmla="*/ 22 w 77"/>
              <a:gd name="T7" fmla="*/ 0 h 105"/>
              <a:gd name="T8" fmla="*/ 0 w 77"/>
              <a:gd name="T9" fmla="*/ 22 h 105"/>
              <a:gd name="T10" fmla="*/ 0 w 77"/>
              <a:gd name="T11" fmla="*/ 86 h 105"/>
              <a:gd name="T12" fmla="*/ 6 w 77"/>
              <a:gd name="T13" fmla="*/ 92 h 105"/>
              <a:gd name="T14" fmla="*/ 26 w 77"/>
              <a:gd name="T15" fmla="*/ 92 h 105"/>
              <a:gd name="T16" fmla="*/ 50 w 77"/>
              <a:gd name="T17" fmla="*/ 105 h 105"/>
              <a:gd name="T18" fmla="*/ 77 w 77"/>
              <a:gd name="T19" fmla="*/ 78 h 105"/>
              <a:gd name="T20" fmla="*/ 66 w 77"/>
              <a:gd name="T21" fmla="*/ 57 h 105"/>
              <a:gd name="T22" fmla="*/ 20 w 77"/>
              <a:gd name="T23" fmla="*/ 9 h 105"/>
              <a:gd name="T24" fmla="*/ 20 w 77"/>
              <a:gd name="T25" fmla="*/ 19 h 105"/>
              <a:gd name="T26" fmla="*/ 20 w 77"/>
              <a:gd name="T27" fmla="*/ 20 h 105"/>
              <a:gd name="T28" fmla="*/ 9 w 77"/>
              <a:gd name="T29" fmla="*/ 20 h 105"/>
              <a:gd name="T30" fmla="*/ 20 w 77"/>
              <a:gd name="T31" fmla="*/ 9 h 105"/>
              <a:gd name="T32" fmla="*/ 23 w 77"/>
              <a:gd name="T33" fmla="*/ 72 h 105"/>
              <a:gd name="T34" fmla="*/ 10 w 77"/>
              <a:gd name="T35" fmla="*/ 72 h 105"/>
              <a:gd name="T36" fmla="*/ 10 w 77"/>
              <a:gd name="T37" fmla="*/ 78 h 105"/>
              <a:gd name="T38" fmla="*/ 23 w 77"/>
              <a:gd name="T39" fmla="*/ 78 h 105"/>
              <a:gd name="T40" fmla="*/ 23 w 77"/>
              <a:gd name="T41" fmla="*/ 78 h 105"/>
              <a:gd name="T42" fmla="*/ 24 w 77"/>
              <a:gd name="T43" fmla="*/ 86 h 105"/>
              <a:gd name="T44" fmla="*/ 6 w 77"/>
              <a:gd name="T45" fmla="*/ 86 h 105"/>
              <a:gd name="T46" fmla="*/ 5 w 77"/>
              <a:gd name="T47" fmla="*/ 86 h 105"/>
              <a:gd name="T48" fmla="*/ 5 w 77"/>
              <a:gd name="T49" fmla="*/ 26 h 105"/>
              <a:gd name="T50" fmla="*/ 20 w 77"/>
              <a:gd name="T51" fmla="*/ 26 h 105"/>
              <a:gd name="T52" fmla="*/ 26 w 77"/>
              <a:gd name="T53" fmla="*/ 19 h 105"/>
              <a:gd name="T54" fmla="*/ 26 w 77"/>
              <a:gd name="T55" fmla="*/ 5 h 105"/>
              <a:gd name="T56" fmla="*/ 60 w 77"/>
              <a:gd name="T57" fmla="*/ 5 h 105"/>
              <a:gd name="T58" fmla="*/ 61 w 77"/>
              <a:gd name="T59" fmla="*/ 6 h 105"/>
              <a:gd name="T60" fmla="*/ 61 w 77"/>
              <a:gd name="T61" fmla="*/ 53 h 105"/>
              <a:gd name="T62" fmla="*/ 50 w 77"/>
              <a:gd name="T63" fmla="*/ 51 h 105"/>
              <a:gd name="T64" fmla="*/ 32 w 77"/>
              <a:gd name="T65" fmla="*/ 58 h 105"/>
              <a:gd name="T66" fmla="*/ 10 w 77"/>
              <a:gd name="T67" fmla="*/ 58 h 105"/>
              <a:gd name="T68" fmla="*/ 10 w 77"/>
              <a:gd name="T69" fmla="*/ 63 h 105"/>
              <a:gd name="T70" fmla="*/ 27 w 77"/>
              <a:gd name="T71" fmla="*/ 63 h 105"/>
              <a:gd name="T72" fmla="*/ 23 w 77"/>
              <a:gd name="T73" fmla="*/ 72 h 105"/>
              <a:gd name="T74" fmla="*/ 50 w 77"/>
              <a:gd name="T75" fmla="*/ 100 h 105"/>
              <a:gd name="T76" fmla="*/ 28 w 77"/>
              <a:gd name="T77" fmla="*/ 78 h 105"/>
              <a:gd name="T78" fmla="*/ 50 w 77"/>
              <a:gd name="T79" fmla="*/ 56 h 105"/>
              <a:gd name="T80" fmla="*/ 71 w 77"/>
              <a:gd name="T81" fmla="*/ 78 h 105"/>
              <a:gd name="T82" fmla="*/ 50 w 77"/>
              <a:gd name="T83" fmla="*/ 10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105">
                <a:moveTo>
                  <a:pt x="66" y="57"/>
                </a:moveTo>
                <a:cubicBezTo>
                  <a:pt x="66" y="6"/>
                  <a:pt x="66" y="6"/>
                  <a:pt x="66" y="6"/>
                </a:cubicBezTo>
                <a:cubicBezTo>
                  <a:pt x="66" y="2"/>
                  <a:pt x="63" y="0"/>
                  <a:pt x="6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9"/>
                  <a:pt x="3" y="92"/>
                  <a:pt x="6" y="92"/>
                </a:cubicBezTo>
                <a:cubicBezTo>
                  <a:pt x="26" y="92"/>
                  <a:pt x="26" y="92"/>
                  <a:pt x="26" y="92"/>
                </a:cubicBezTo>
                <a:cubicBezTo>
                  <a:pt x="31" y="100"/>
                  <a:pt x="40" y="105"/>
                  <a:pt x="50" y="105"/>
                </a:cubicBezTo>
                <a:cubicBezTo>
                  <a:pt x="65" y="105"/>
                  <a:pt x="77" y="93"/>
                  <a:pt x="77" y="78"/>
                </a:cubicBezTo>
                <a:cubicBezTo>
                  <a:pt x="77" y="69"/>
                  <a:pt x="73" y="62"/>
                  <a:pt x="66" y="57"/>
                </a:cubicBezTo>
                <a:close/>
                <a:moveTo>
                  <a:pt x="20" y="9"/>
                </a:moveTo>
                <a:cubicBezTo>
                  <a:pt x="20" y="19"/>
                  <a:pt x="20" y="19"/>
                  <a:pt x="20" y="19"/>
                </a:cubicBezTo>
                <a:cubicBezTo>
                  <a:pt x="20" y="20"/>
                  <a:pt x="20" y="20"/>
                  <a:pt x="20" y="20"/>
                </a:cubicBezTo>
                <a:cubicBezTo>
                  <a:pt x="9" y="20"/>
                  <a:pt x="9" y="20"/>
                  <a:pt x="9" y="20"/>
                </a:cubicBezTo>
                <a:lnTo>
                  <a:pt x="20" y="9"/>
                </a:lnTo>
                <a:close/>
                <a:moveTo>
                  <a:pt x="23" y="72"/>
                </a:moveTo>
                <a:cubicBezTo>
                  <a:pt x="10" y="72"/>
                  <a:pt x="10" y="72"/>
                  <a:pt x="10" y="72"/>
                </a:cubicBezTo>
                <a:cubicBezTo>
                  <a:pt x="10" y="78"/>
                  <a:pt x="10" y="78"/>
                  <a:pt x="10" y="78"/>
                </a:cubicBezTo>
                <a:cubicBezTo>
                  <a:pt x="23" y="78"/>
                  <a:pt x="23" y="78"/>
                  <a:pt x="23" y="78"/>
                </a:cubicBezTo>
                <a:cubicBezTo>
                  <a:pt x="23" y="78"/>
                  <a:pt x="23" y="78"/>
                  <a:pt x="23" y="78"/>
                </a:cubicBezTo>
                <a:cubicBezTo>
                  <a:pt x="23" y="81"/>
                  <a:pt x="23" y="84"/>
                  <a:pt x="24" y="86"/>
                </a:cubicBezTo>
                <a:cubicBezTo>
                  <a:pt x="6" y="86"/>
                  <a:pt x="6" y="86"/>
                  <a:pt x="6" y="86"/>
                </a:cubicBezTo>
                <a:cubicBezTo>
                  <a:pt x="6" y="86"/>
                  <a:pt x="5" y="86"/>
                  <a:pt x="5" y="86"/>
                </a:cubicBezTo>
                <a:cubicBezTo>
                  <a:pt x="5" y="26"/>
                  <a:pt x="5" y="26"/>
                  <a:pt x="5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3" y="26"/>
                  <a:pt x="26" y="23"/>
                  <a:pt x="26" y="19"/>
                </a:cubicBezTo>
                <a:cubicBezTo>
                  <a:pt x="26" y="5"/>
                  <a:pt x="26" y="5"/>
                  <a:pt x="26" y="5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5"/>
                  <a:pt x="61" y="5"/>
                  <a:pt x="61" y="6"/>
                </a:cubicBezTo>
                <a:cubicBezTo>
                  <a:pt x="61" y="53"/>
                  <a:pt x="61" y="53"/>
                  <a:pt x="61" y="53"/>
                </a:cubicBezTo>
                <a:cubicBezTo>
                  <a:pt x="57" y="52"/>
                  <a:pt x="54" y="51"/>
                  <a:pt x="50" y="51"/>
                </a:cubicBezTo>
                <a:cubicBezTo>
                  <a:pt x="43" y="51"/>
                  <a:pt x="36" y="54"/>
                  <a:pt x="32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63"/>
                  <a:pt x="10" y="63"/>
                  <a:pt x="10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25" y="66"/>
                  <a:pt x="24" y="69"/>
                  <a:pt x="23" y="72"/>
                </a:cubicBezTo>
                <a:close/>
                <a:moveTo>
                  <a:pt x="50" y="100"/>
                </a:moveTo>
                <a:cubicBezTo>
                  <a:pt x="38" y="100"/>
                  <a:pt x="28" y="90"/>
                  <a:pt x="28" y="78"/>
                </a:cubicBezTo>
                <a:cubicBezTo>
                  <a:pt x="28" y="66"/>
                  <a:pt x="38" y="56"/>
                  <a:pt x="50" y="56"/>
                </a:cubicBezTo>
                <a:cubicBezTo>
                  <a:pt x="62" y="56"/>
                  <a:pt x="71" y="66"/>
                  <a:pt x="71" y="78"/>
                </a:cubicBezTo>
                <a:cubicBezTo>
                  <a:pt x="71" y="90"/>
                  <a:pt x="62" y="100"/>
                  <a:pt x="50" y="10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79" name="Rectangle 150"/>
          <p:cNvSpPr>
            <a:spLocks noChangeArrowheads="1"/>
          </p:cNvSpPr>
          <p:nvPr userDrawn="1"/>
        </p:nvSpPr>
        <p:spPr bwMode="auto">
          <a:xfrm>
            <a:off x="10274300" y="4057651"/>
            <a:ext cx="127000" cy="23813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80" name="Rectangle 151"/>
          <p:cNvSpPr>
            <a:spLocks noChangeArrowheads="1"/>
          </p:cNvSpPr>
          <p:nvPr userDrawn="1"/>
        </p:nvSpPr>
        <p:spPr bwMode="auto">
          <a:xfrm>
            <a:off x="10164233" y="4114800"/>
            <a:ext cx="237067" cy="20638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81" name="Rectangle 152"/>
          <p:cNvSpPr>
            <a:spLocks noChangeArrowheads="1"/>
          </p:cNvSpPr>
          <p:nvPr userDrawn="1"/>
        </p:nvSpPr>
        <p:spPr bwMode="auto">
          <a:xfrm>
            <a:off x="10164233" y="4170364"/>
            <a:ext cx="237067" cy="22225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82" name="Freeform 153"/>
          <p:cNvSpPr>
            <a:spLocks/>
          </p:cNvSpPr>
          <p:nvPr userDrawn="1"/>
        </p:nvSpPr>
        <p:spPr bwMode="auto">
          <a:xfrm>
            <a:off x="10299701" y="4254500"/>
            <a:ext cx="165100" cy="65088"/>
          </a:xfrm>
          <a:custGeom>
            <a:avLst/>
            <a:gdLst>
              <a:gd name="T0" fmla="*/ 16 w 32"/>
              <a:gd name="T1" fmla="*/ 10 h 17"/>
              <a:gd name="T2" fmla="*/ 14 w 32"/>
              <a:gd name="T3" fmla="*/ 9 h 17"/>
              <a:gd name="T4" fmla="*/ 4 w 32"/>
              <a:gd name="T5" fmla="*/ 0 h 17"/>
              <a:gd name="T6" fmla="*/ 0 w 32"/>
              <a:gd name="T7" fmla="*/ 4 h 17"/>
              <a:gd name="T8" fmla="*/ 10 w 32"/>
              <a:gd name="T9" fmla="*/ 13 h 17"/>
              <a:gd name="T10" fmla="*/ 14 w 32"/>
              <a:gd name="T11" fmla="*/ 17 h 17"/>
              <a:gd name="T12" fmla="*/ 16 w 32"/>
              <a:gd name="T13" fmla="*/ 16 h 17"/>
              <a:gd name="T14" fmla="*/ 32 w 32"/>
              <a:gd name="T15" fmla="*/ 16 h 17"/>
              <a:gd name="T16" fmla="*/ 32 w 32"/>
              <a:gd name="T17" fmla="*/ 10 h 17"/>
              <a:gd name="T18" fmla="*/ 16 w 32"/>
              <a:gd name="T19" fmla="*/ 1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17">
                <a:moveTo>
                  <a:pt x="16" y="10"/>
                </a:moveTo>
                <a:cubicBezTo>
                  <a:pt x="16" y="10"/>
                  <a:pt x="15" y="9"/>
                  <a:pt x="14" y="9"/>
                </a:cubicBezTo>
                <a:cubicBezTo>
                  <a:pt x="4" y="0"/>
                  <a:pt x="4" y="0"/>
                  <a:pt x="4" y="0"/>
                </a:cubicBezTo>
                <a:cubicBezTo>
                  <a:pt x="0" y="4"/>
                  <a:pt x="0" y="4"/>
                  <a:pt x="0" y="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5"/>
                  <a:pt x="12" y="17"/>
                  <a:pt x="14" y="17"/>
                </a:cubicBezTo>
                <a:cubicBezTo>
                  <a:pt x="15" y="17"/>
                  <a:pt x="16" y="16"/>
                  <a:pt x="16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0"/>
                  <a:pt x="32" y="10"/>
                  <a:pt x="32" y="10"/>
                </a:cubicBezTo>
                <a:lnTo>
                  <a:pt x="16" y="1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83" name="Freeform 154"/>
          <p:cNvSpPr>
            <a:spLocks noEditPoints="1"/>
          </p:cNvSpPr>
          <p:nvPr userDrawn="1"/>
        </p:nvSpPr>
        <p:spPr bwMode="auto">
          <a:xfrm>
            <a:off x="11080751" y="3467101"/>
            <a:ext cx="747184" cy="296863"/>
          </a:xfrm>
          <a:custGeom>
            <a:avLst/>
            <a:gdLst>
              <a:gd name="T0" fmla="*/ 73 w 145"/>
              <a:gd name="T1" fmla="*/ 0 h 77"/>
              <a:gd name="T2" fmla="*/ 0 w 145"/>
              <a:gd name="T3" fmla="*/ 38 h 77"/>
              <a:gd name="T4" fmla="*/ 0 w 145"/>
              <a:gd name="T5" fmla="*/ 38 h 77"/>
              <a:gd name="T6" fmla="*/ 73 w 145"/>
              <a:gd name="T7" fmla="*/ 77 h 77"/>
              <a:gd name="T8" fmla="*/ 145 w 145"/>
              <a:gd name="T9" fmla="*/ 38 h 77"/>
              <a:gd name="T10" fmla="*/ 145 w 145"/>
              <a:gd name="T11" fmla="*/ 38 h 77"/>
              <a:gd name="T12" fmla="*/ 73 w 145"/>
              <a:gd name="T13" fmla="*/ 0 h 77"/>
              <a:gd name="T14" fmla="*/ 54 w 145"/>
              <a:gd name="T15" fmla="*/ 25 h 77"/>
              <a:gd name="T16" fmla="*/ 63 w 145"/>
              <a:gd name="T17" fmla="*/ 16 h 77"/>
              <a:gd name="T18" fmla="*/ 71 w 145"/>
              <a:gd name="T19" fmla="*/ 25 h 77"/>
              <a:gd name="T20" fmla="*/ 63 w 145"/>
              <a:gd name="T21" fmla="*/ 33 h 77"/>
              <a:gd name="T22" fmla="*/ 54 w 145"/>
              <a:gd name="T23" fmla="*/ 25 h 77"/>
              <a:gd name="T24" fmla="*/ 10 w 145"/>
              <a:gd name="T25" fmla="*/ 38 h 77"/>
              <a:gd name="T26" fmla="*/ 57 w 145"/>
              <a:gd name="T27" fmla="*/ 10 h 77"/>
              <a:gd name="T28" fmla="*/ 40 w 145"/>
              <a:gd name="T29" fmla="*/ 38 h 77"/>
              <a:gd name="T30" fmla="*/ 56 w 145"/>
              <a:gd name="T31" fmla="*/ 66 h 77"/>
              <a:gd name="T32" fmla="*/ 31 w 145"/>
              <a:gd name="T33" fmla="*/ 58 h 77"/>
              <a:gd name="T34" fmla="*/ 10 w 145"/>
              <a:gd name="T35" fmla="*/ 38 h 77"/>
              <a:gd name="T36" fmla="*/ 89 w 145"/>
              <a:gd name="T37" fmla="*/ 66 h 77"/>
              <a:gd name="T38" fmla="*/ 105 w 145"/>
              <a:gd name="T39" fmla="*/ 38 h 77"/>
              <a:gd name="T40" fmla="*/ 88 w 145"/>
              <a:gd name="T41" fmla="*/ 10 h 77"/>
              <a:gd name="T42" fmla="*/ 135 w 145"/>
              <a:gd name="T43" fmla="*/ 38 h 77"/>
              <a:gd name="T44" fmla="*/ 89 w 145"/>
              <a:gd name="T45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5" h="77">
                <a:moveTo>
                  <a:pt x="73" y="0"/>
                </a:moveTo>
                <a:cubicBezTo>
                  <a:pt x="38" y="0"/>
                  <a:pt x="9" y="16"/>
                  <a:pt x="0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9" y="60"/>
                  <a:pt x="38" y="77"/>
                  <a:pt x="73" y="77"/>
                </a:cubicBezTo>
                <a:cubicBezTo>
                  <a:pt x="107" y="77"/>
                  <a:pt x="137" y="60"/>
                  <a:pt x="145" y="38"/>
                </a:cubicBezTo>
                <a:cubicBezTo>
                  <a:pt x="145" y="38"/>
                  <a:pt x="145" y="38"/>
                  <a:pt x="145" y="38"/>
                </a:cubicBezTo>
                <a:cubicBezTo>
                  <a:pt x="137" y="16"/>
                  <a:pt x="107" y="0"/>
                  <a:pt x="73" y="0"/>
                </a:cubicBezTo>
                <a:close/>
                <a:moveTo>
                  <a:pt x="54" y="25"/>
                </a:moveTo>
                <a:cubicBezTo>
                  <a:pt x="54" y="20"/>
                  <a:pt x="58" y="16"/>
                  <a:pt x="63" y="16"/>
                </a:cubicBezTo>
                <a:cubicBezTo>
                  <a:pt x="67" y="16"/>
                  <a:pt x="71" y="20"/>
                  <a:pt x="71" y="25"/>
                </a:cubicBezTo>
                <a:cubicBezTo>
                  <a:pt x="71" y="29"/>
                  <a:pt x="67" y="33"/>
                  <a:pt x="63" y="33"/>
                </a:cubicBezTo>
                <a:cubicBezTo>
                  <a:pt x="58" y="33"/>
                  <a:pt x="54" y="29"/>
                  <a:pt x="54" y="25"/>
                </a:cubicBezTo>
                <a:close/>
                <a:moveTo>
                  <a:pt x="10" y="38"/>
                </a:moveTo>
                <a:cubicBezTo>
                  <a:pt x="18" y="24"/>
                  <a:pt x="36" y="14"/>
                  <a:pt x="57" y="10"/>
                </a:cubicBezTo>
                <a:cubicBezTo>
                  <a:pt x="47" y="16"/>
                  <a:pt x="40" y="26"/>
                  <a:pt x="40" y="38"/>
                </a:cubicBezTo>
                <a:cubicBezTo>
                  <a:pt x="40" y="50"/>
                  <a:pt x="47" y="61"/>
                  <a:pt x="56" y="66"/>
                </a:cubicBezTo>
                <a:cubicBezTo>
                  <a:pt x="47" y="65"/>
                  <a:pt x="39" y="62"/>
                  <a:pt x="31" y="58"/>
                </a:cubicBezTo>
                <a:cubicBezTo>
                  <a:pt x="21" y="53"/>
                  <a:pt x="14" y="46"/>
                  <a:pt x="10" y="38"/>
                </a:cubicBezTo>
                <a:close/>
                <a:moveTo>
                  <a:pt x="89" y="66"/>
                </a:moveTo>
                <a:cubicBezTo>
                  <a:pt x="99" y="61"/>
                  <a:pt x="105" y="50"/>
                  <a:pt x="105" y="38"/>
                </a:cubicBezTo>
                <a:cubicBezTo>
                  <a:pt x="105" y="26"/>
                  <a:pt x="98" y="16"/>
                  <a:pt x="88" y="10"/>
                </a:cubicBezTo>
                <a:cubicBezTo>
                  <a:pt x="110" y="14"/>
                  <a:pt x="128" y="24"/>
                  <a:pt x="135" y="38"/>
                </a:cubicBezTo>
                <a:cubicBezTo>
                  <a:pt x="128" y="52"/>
                  <a:pt x="110" y="62"/>
                  <a:pt x="89" y="6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84" name="Freeform 155"/>
          <p:cNvSpPr>
            <a:spLocks noEditPoints="1"/>
          </p:cNvSpPr>
          <p:nvPr userDrawn="1"/>
        </p:nvSpPr>
        <p:spPr bwMode="auto">
          <a:xfrm>
            <a:off x="11231034" y="2354263"/>
            <a:ext cx="726017" cy="838200"/>
          </a:xfrm>
          <a:custGeom>
            <a:avLst/>
            <a:gdLst>
              <a:gd name="T0" fmla="*/ 0 w 141"/>
              <a:gd name="T1" fmla="*/ 200 h 217"/>
              <a:gd name="T2" fmla="*/ 141 w 141"/>
              <a:gd name="T3" fmla="*/ 17 h 217"/>
              <a:gd name="T4" fmla="*/ 126 w 141"/>
              <a:gd name="T5" fmla="*/ 67 h 217"/>
              <a:gd name="T6" fmla="*/ 40 w 141"/>
              <a:gd name="T7" fmla="*/ 200 h 217"/>
              <a:gd name="T8" fmla="*/ 20 w 141"/>
              <a:gd name="T9" fmla="*/ 183 h 217"/>
              <a:gd name="T10" fmla="*/ 46 w 141"/>
              <a:gd name="T11" fmla="*/ 168 h 217"/>
              <a:gd name="T12" fmla="*/ 14 w 141"/>
              <a:gd name="T13" fmla="*/ 163 h 217"/>
              <a:gd name="T14" fmla="*/ 46 w 141"/>
              <a:gd name="T15" fmla="*/ 168 h 217"/>
              <a:gd name="T16" fmla="*/ 14 w 141"/>
              <a:gd name="T17" fmla="*/ 143 h 217"/>
              <a:gd name="T18" fmla="*/ 46 w 141"/>
              <a:gd name="T19" fmla="*/ 137 h 217"/>
              <a:gd name="T20" fmla="*/ 20 w 141"/>
              <a:gd name="T21" fmla="*/ 123 h 217"/>
              <a:gd name="T22" fmla="*/ 40 w 141"/>
              <a:gd name="T23" fmla="*/ 106 h 217"/>
              <a:gd name="T24" fmla="*/ 80 w 141"/>
              <a:gd name="T25" fmla="*/ 200 h 217"/>
              <a:gd name="T26" fmla="*/ 61 w 141"/>
              <a:gd name="T27" fmla="*/ 183 h 217"/>
              <a:gd name="T28" fmla="*/ 86 w 141"/>
              <a:gd name="T29" fmla="*/ 168 h 217"/>
              <a:gd name="T30" fmla="*/ 55 w 141"/>
              <a:gd name="T31" fmla="*/ 163 h 217"/>
              <a:gd name="T32" fmla="*/ 86 w 141"/>
              <a:gd name="T33" fmla="*/ 168 h 217"/>
              <a:gd name="T34" fmla="*/ 55 w 141"/>
              <a:gd name="T35" fmla="*/ 143 h 217"/>
              <a:gd name="T36" fmla="*/ 86 w 141"/>
              <a:gd name="T37" fmla="*/ 137 h 217"/>
              <a:gd name="T38" fmla="*/ 61 w 141"/>
              <a:gd name="T39" fmla="*/ 123 h 217"/>
              <a:gd name="T40" fmla="*/ 80 w 141"/>
              <a:gd name="T41" fmla="*/ 106 h 217"/>
              <a:gd name="T42" fmla="*/ 121 w 141"/>
              <a:gd name="T43" fmla="*/ 200 h 217"/>
              <a:gd name="T44" fmla="*/ 102 w 141"/>
              <a:gd name="T45" fmla="*/ 183 h 217"/>
              <a:gd name="T46" fmla="*/ 127 w 141"/>
              <a:gd name="T47" fmla="*/ 168 h 217"/>
              <a:gd name="T48" fmla="*/ 95 w 141"/>
              <a:gd name="T49" fmla="*/ 163 h 217"/>
              <a:gd name="T50" fmla="*/ 127 w 141"/>
              <a:gd name="T51" fmla="*/ 168 h 217"/>
              <a:gd name="T52" fmla="*/ 95 w 141"/>
              <a:gd name="T53" fmla="*/ 143 h 217"/>
              <a:gd name="T54" fmla="*/ 127 w 141"/>
              <a:gd name="T55" fmla="*/ 137 h 217"/>
              <a:gd name="T56" fmla="*/ 102 w 141"/>
              <a:gd name="T57" fmla="*/ 123 h 217"/>
              <a:gd name="T58" fmla="*/ 121 w 141"/>
              <a:gd name="T59" fmla="*/ 106 h 217"/>
              <a:gd name="T60" fmla="*/ 29 w 141"/>
              <a:gd name="T61" fmla="*/ 84 h 217"/>
              <a:gd name="T62" fmla="*/ 18 w 141"/>
              <a:gd name="T63" fmla="*/ 75 h 217"/>
              <a:gd name="T64" fmla="*/ 56 w 141"/>
              <a:gd name="T65" fmla="*/ 81 h 217"/>
              <a:gd name="T66" fmla="*/ 38 w 141"/>
              <a:gd name="T67" fmla="*/ 78 h 217"/>
              <a:gd name="T68" fmla="*/ 56 w 141"/>
              <a:gd name="T69" fmla="*/ 81 h 217"/>
              <a:gd name="T70" fmla="*/ 61 w 141"/>
              <a:gd name="T71" fmla="*/ 81 h 217"/>
              <a:gd name="T72" fmla="*/ 80 w 141"/>
              <a:gd name="T73" fmla="*/ 78 h 217"/>
              <a:gd name="T74" fmla="*/ 88 w 141"/>
              <a:gd name="T75" fmla="*/ 84 h 217"/>
              <a:gd name="T76" fmla="*/ 99 w 141"/>
              <a:gd name="T77" fmla="*/ 75 h 217"/>
              <a:gd name="T78" fmla="*/ 123 w 141"/>
              <a:gd name="T79" fmla="*/ 84 h 217"/>
              <a:gd name="T80" fmla="*/ 111 w 141"/>
              <a:gd name="T81" fmla="*/ 75 h 217"/>
              <a:gd name="T82" fmla="*/ 33 w 141"/>
              <a:gd name="T83" fmla="*/ 96 h 217"/>
              <a:gd name="T84" fmla="*/ 14 w 141"/>
              <a:gd name="T85" fmla="*/ 93 h 217"/>
              <a:gd name="T86" fmla="*/ 33 w 141"/>
              <a:gd name="T87" fmla="*/ 96 h 217"/>
              <a:gd name="T88" fmla="*/ 38 w 141"/>
              <a:gd name="T89" fmla="*/ 96 h 217"/>
              <a:gd name="T90" fmla="*/ 56 w 141"/>
              <a:gd name="T91" fmla="*/ 93 h 217"/>
              <a:gd name="T92" fmla="*/ 65 w 141"/>
              <a:gd name="T93" fmla="*/ 99 h 217"/>
              <a:gd name="T94" fmla="*/ 76 w 141"/>
              <a:gd name="T95" fmla="*/ 90 h 217"/>
              <a:gd name="T96" fmla="*/ 99 w 141"/>
              <a:gd name="T97" fmla="*/ 99 h 217"/>
              <a:gd name="T98" fmla="*/ 88 w 141"/>
              <a:gd name="T99" fmla="*/ 90 h 217"/>
              <a:gd name="T100" fmla="*/ 126 w 141"/>
              <a:gd name="T101" fmla="*/ 96 h 217"/>
              <a:gd name="T102" fmla="*/ 108 w 141"/>
              <a:gd name="T103" fmla="*/ 93 h 217"/>
              <a:gd name="T104" fmla="*/ 126 w 141"/>
              <a:gd name="T105" fmla="*/ 9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1" h="217">
                <a:moveTo>
                  <a:pt x="126" y="0"/>
                </a:moveTo>
                <a:cubicBezTo>
                  <a:pt x="15" y="0"/>
                  <a:pt x="15" y="0"/>
                  <a:pt x="15" y="0"/>
                </a:cubicBezTo>
                <a:cubicBezTo>
                  <a:pt x="6" y="0"/>
                  <a:pt x="0" y="8"/>
                  <a:pt x="0" y="17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0"/>
                  <a:pt x="6" y="217"/>
                  <a:pt x="15" y="217"/>
                </a:cubicBezTo>
                <a:cubicBezTo>
                  <a:pt x="126" y="217"/>
                  <a:pt x="126" y="217"/>
                  <a:pt x="126" y="217"/>
                </a:cubicBezTo>
                <a:cubicBezTo>
                  <a:pt x="135" y="217"/>
                  <a:pt x="141" y="210"/>
                  <a:pt x="141" y="200"/>
                </a:cubicBezTo>
                <a:cubicBezTo>
                  <a:pt x="141" y="17"/>
                  <a:pt x="141" y="17"/>
                  <a:pt x="141" y="17"/>
                </a:cubicBezTo>
                <a:cubicBezTo>
                  <a:pt x="141" y="8"/>
                  <a:pt x="135" y="0"/>
                  <a:pt x="126" y="0"/>
                </a:cubicBezTo>
                <a:close/>
                <a:moveTo>
                  <a:pt x="15" y="16"/>
                </a:moveTo>
                <a:cubicBezTo>
                  <a:pt x="126" y="16"/>
                  <a:pt x="126" y="16"/>
                  <a:pt x="126" y="16"/>
                </a:cubicBezTo>
                <a:cubicBezTo>
                  <a:pt x="126" y="67"/>
                  <a:pt x="126" y="67"/>
                  <a:pt x="126" y="67"/>
                </a:cubicBezTo>
                <a:cubicBezTo>
                  <a:pt x="15" y="67"/>
                  <a:pt x="15" y="67"/>
                  <a:pt x="15" y="67"/>
                </a:cubicBezTo>
                <a:lnTo>
                  <a:pt x="15" y="16"/>
                </a:lnTo>
                <a:close/>
                <a:moveTo>
                  <a:pt x="46" y="194"/>
                </a:moveTo>
                <a:cubicBezTo>
                  <a:pt x="46" y="197"/>
                  <a:pt x="43" y="200"/>
                  <a:pt x="40" y="200"/>
                </a:cubicBezTo>
                <a:cubicBezTo>
                  <a:pt x="20" y="200"/>
                  <a:pt x="20" y="200"/>
                  <a:pt x="20" y="200"/>
                </a:cubicBezTo>
                <a:cubicBezTo>
                  <a:pt x="17" y="200"/>
                  <a:pt x="14" y="197"/>
                  <a:pt x="14" y="194"/>
                </a:cubicBezTo>
                <a:cubicBezTo>
                  <a:pt x="14" y="189"/>
                  <a:pt x="14" y="189"/>
                  <a:pt x="14" y="189"/>
                </a:cubicBezTo>
                <a:cubicBezTo>
                  <a:pt x="14" y="186"/>
                  <a:pt x="17" y="183"/>
                  <a:pt x="20" y="183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3" y="183"/>
                  <a:pt x="46" y="186"/>
                  <a:pt x="46" y="189"/>
                </a:cubicBezTo>
                <a:lnTo>
                  <a:pt x="46" y="194"/>
                </a:lnTo>
                <a:close/>
                <a:moveTo>
                  <a:pt x="46" y="168"/>
                </a:moveTo>
                <a:cubicBezTo>
                  <a:pt x="46" y="171"/>
                  <a:pt x="43" y="174"/>
                  <a:pt x="40" y="174"/>
                </a:cubicBezTo>
                <a:cubicBezTo>
                  <a:pt x="20" y="174"/>
                  <a:pt x="20" y="174"/>
                  <a:pt x="20" y="174"/>
                </a:cubicBezTo>
                <a:cubicBezTo>
                  <a:pt x="17" y="174"/>
                  <a:pt x="14" y="171"/>
                  <a:pt x="14" y="168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4" y="160"/>
                  <a:pt x="17" y="157"/>
                  <a:pt x="20" y="157"/>
                </a:cubicBezTo>
                <a:cubicBezTo>
                  <a:pt x="40" y="157"/>
                  <a:pt x="40" y="157"/>
                  <a:pt x="40" y="157"/>
                </a:cubicBezTo>
                <a:cubicBezTo>
                  <a:pt x="43" y="157"/>
                  <a:pt x="46" y="160"/>
                  <a:pt x="46" y="163"/>
                </a:cubicBezTo>
                <a:lnTo>
                  <a:pt x="46" y="168"/>
                </a:lnTo>
                <a:close/>
                <a:moveTo>
                  <a:pt x="46" y="143"/>
                </a:moveTo>
                <a:cubicBezTo>
                  <a:pt x="46" y="146"/>
                  <a:pt x="43" y="148"/>
                  <a:pt x="40" y="148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17" y="148"/>
                  <a:pt x="14" y="146"/>
                  <a:pt x="14" y="143"/>
                </a:cubicBezTo>
                <a:cubicBezTo>
                  <a:pt x="14" y="137"/>
                  <a:pt x="14" y="137"/>
                  <a:pt x="14" y="137"/>
                </a:cubicBezTo>
                <a:cubicBezTo>
                  <a:pt x="14" y="134"/>
                  <a:pt x="17" y="132"/>
                  <a:pt x="20" y="132"/>
                </a:cubicBezTo>
                <a:cubicBezTo>
                  <a:pt x="40" y="132"/>
                  <a:pt x="40" y="132"/>
                  <a:pt x="40" y="132"/>
                </a:cubicBezTo>
                <a:cubicBezTo>
                  <a:pt x="43" y="132"/>
                  <a:pt x="46" y="134"/>
                  <a:pt x="46" y="137"/>
                </a:cubicBezTo>
                <a:lnTo>
                  <a:pt x="46" y="143"/>
                </a:lnTo>
                <a:close/>
                <a:moveTo>
                  <a:pt x="46" y="117"/>
                </a:moveTo>
                <a:cubicBezTo>
                  <a:pt x="46" y="120"/>
                  <a:pt x="43" y="123"/>
                  <a:pt x="40" y="12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17" y="123"/>
                  <a:pt x="14" y="120"/>
                  <a:pt x="14" y="117"/>
                </a:cubicBezTo>
                <a:cubicBezTo>
                  <a:pt x="14" y="111"/>
                  <a:pt x="14" y="111"/>
                  <a:pt x="14" y="111"/>
                </a:cubicBezTo>
                <a:cubicBezTo>
                  <a:pt x="14" y="108"/>
                  <a:pt x="17" y="106"/>
                  <a:pt x="20" y="106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43" y="106"/>
                  <a:pt x="46" y="108"/>
                  <a:pt x="46" y="111"/>
                </a:cubicBezTo>
                <a:lnTo>
                  <a:pt x="46" y="117"/>
                </a:lnTo>
                <a:close/>
                <a:moveTo>
                  <a:pt x="86" y="194"/>
                </a:moveTo>
                <a:cubicBezTo>
                  <a:pt x="86" y="197"/>
                  <a:pt x="84" y="200"/>
                  <a:pt x="80" y="200"/>
                </a:cubicBezTo>
                <a:cubicBezTo>
                  <a:pt x="61" y="200"/>
                  <a:pt x="61" y="200"/>
                  <a:pt x="61" y="200"/>
                </a:cubicBezTo>
                <a:cubicBezTo>
                  <a:pt x="58" y="200"/>
                  <a:pt x="55" y="197"/>
                  <a:pt x="55" y="194"/>
                </a:cubicBezTo>
                <a:cubicBezTo>
                  <a:pt x="55" y="189"/>
                  <a:pt x="55" y="189"/>
                  <a:pt x="55" y="189"/>
                </a:cubicBezTo>
                <a:cubicBezTo>
                  <a:pt x="55" y="186"/>
                  <a:pt x="58" y="183"/>
                  <a:pt x="61" y="183"/>
                </a:cubicBezTo>
                <a:cubicBezTo>
                  <a:pt x="80" y="183"/>
                  <a:pt x="80" y="183"/>
                  <a:pt x="80" y="183"/>
                </a:cubicBezTo>
                <a:cubicBezTo>
                  <a:pt x="84" y="183"/>
                  <a:pt x="86" y="186"/>
                  <a:pt x="86" y="189"/>
                </a:cubicBezTo>
                <a:lnTo>
                  <a:pt x="86" y="194"/>
                </a:lnTo>
                <a:close/>
                <a:moveTo>
                  <a:pt x="86" y="168"/>
                </a:moveTo>
                <a:cubicBezTo>
                  <a:pt x="86" y="171"/>
                  <a:pt x="84" y="174"/>
                  <a:pt x="80" y="174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58" y="174"/>
                  <a:pt x="55" y="171"/>
                  <a:pt x="55" y="168"/>
                </a:cubicBezTo>
                <a:cubicBezTo>
                  <a:pt x="55" y="163"/>
                  <a:pt x="55" y="163"/>
                  <a:pt x="55" y="163"/>
                </a:cubicBezTo>
                <a:cubicBezTo>
                  <a:pt x="55" y="160"/>
                  <a:pt x="58" y="157"/>
                  <a:pt x="61" y="157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84" y="157"/>
                  <a:pt x="86" y="160"/>
                  <a:pt x="86" y="163"/>
                </a:cubicBezTo>
                <a:lnTo>
                  <a:pt x="86" y="168"/>
                </a:lnTo>
                <a:close/>
                <a:moveTo>
                  <a:pt x="86" y="143"/>
                </a:moveTo>
                <a:cubicBezTo>
                  <a:pt x="86" y="146"/>
                  <a:pt x="84" y="148"/>
                  <a:pt x="80" y="148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58" y="148"/>
                  <a:pt x="55" y="146"/>
                  <a:pt x="55" y="143"/>
                </a:cubicBezTo>
                <a:cubicBezTo>
                  <a:pt x="55" y="137"/>
                  <a:pt x="55" y="137"/>
                  <a:pt x="55" y="137"/>
                </a:cubicBezTo>
                <a:cubicBezTo>
                  <a:pt x="55" y="134"/>
                  <a:pt x="58" y="132"/>
                  <a:pt x="6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4" y="132"/>
                  <a:pt x="86" y="134"/>
                  <a:pt x="86" y="137"/>
                </a:cubicBezTo>
                <a:lnTo>
                  <a:pt x="86" y="143"/>
                </a:lnTo>
                <a:close/>
                <a:moveTo>
                  <a:pt x="86" y="117"/>
                </a:moveTo>
                <a:cubicBezTo>
                  <a:pt x="86" y="120"/>
                  <a:pt x="84" y="123"/>
                  <a:pt x="80" y="123"/>
                </a:cubicBezTo>
                <a:cubicBezTo>
                  <a:pt x="61" y="123"/>
                  <a:pt x="61" y="123"/>
                  <a:pt x="61" y="123"/>
                </a:cubicBezTo>
                <a:cubicBezTo>
                  <a:pt x="58" y="123"/>
                  <a:pt x="55" y="120"/>
                  <a:pt x="55" y="117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55" y="108"/>
                  <a:pt x="58" y="106"/>
                  <a:pt x="61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4" y="106"/>
                  <a:pt x="86" y="108"/>
                  <a:pt x="86" y="111"/>
                </a:cubicBezTo>
                <a:lnTo>
                  <a:pt x="86" y="117"/>
                </a:lnTo>
                <a:close/>
                <a:moveTo>
                  <a:pt x="127" y="194"/>
                </a:moveTo>
                <a:cubicBezTo>
                  <a:pt x="127" y="197"/>
                  <a:pt x="124" y="200"/>
                  <a:pt x="121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98" y="200"/>
                  <a:pt x="95" y="197"/>
                  <a:pt x="95" y="194"/>
                </a:cubicBezTo>
                <a:cubicBezTo>
                  <a:pt x="95" y="189"/>
                  <a:pt x="95" y="189"/>
                  <a:pt x="95" y="189"/>
                </a:cubicBezTo>
                <a:cubicBezTo>
                  <a:pt x="95" y="186"/>
                  <a:pt x="98" y="183"/>
                  <a:pt x="102" y="183"/>
                </a:cubicBezTo>
                <a:cubicBezTo>
                  <a:pt x="121" y="183"/>
                  <a:pt x="121" y="183"/>
                  <a:pt x="121" y="183"/>
                </a:cubicBezTo>
                <a:cubicBezTo>
                  <a:pt x="124" y="183"/>
                  <a:pt x="127" y="186"/>
                  <a:pt x="127" y="189"/>
                </a:cubicBezTo>
                <a:lnTo>
                  <a:pt x="127" y="194"/>
                </a:lnTo>
                <a:close/>
                <a:moveTo>
                  <a:pt x="127" y="168"/>
                </a:moveTo>
                <a:cubicBezTo>
                  <a:pt x="127" y="171"/>
                  <a:pt x="124" y="174"/>
                  <a:pt x="121" y="174"/>
                </a:cubicBezTo>
                <a:cubicBezTo>
                  <a:pt x="102" y="174"/>
                  <a:pt x="102" y="174"/>
                  <a:pt x="102" y="174"/>
                </a:cubicBezTo>
                <a:cubicBezTo>
                  <a:pt x="98" y="174"/>
                  <a:pt x="95" y="171"/>
                  <a:pt x="95" y="168"/>
                </a:cubicBezTo>
                <a:cubicBezTo>
                  <a:pt x="95" y="163"/>
                  <a:pt x="95" y="163"/>
                  <a:pt x="95" y="163"/>
                </a:cubicBezTo>
                <a:cubicBezTo>
                  <a:pt x="95" y="160"/>
                  <a:pt x="98" y="157"/>
                  <a:pt x="102" y="157"/>
                </a:cubicBezTo>
                <a:cubicBezTo>
                  <a:pt x="121" y="157"/>
                  <a:pt x="121" y="157"/>
                  <a:pt x="121" y="157"/>
                </a:cubicBezTo>
                <a:cubicBezTo>
                  <a:pt x="124" y="157"/>
                  <a:pt x="127" y="160"/>
                  <a:pt x="127" y="163"/>
                </a:cubicBezTo>
                <a:lnTo>
                  <a:pt x="127" y="168"/>
                </a:lnTo>
                <a:close/>
                <a:moveTo>
                  <a:pt x="127" y="143"/>
                </a:moveTo>
                <a:cubicBezTo>
                  <a:pt x="127" y="146"/>
                  <a:pt x="124" y="148"/>
                  <a:pt x="121" y="148"/>
                </a:cubicBezTo>
                <a:cubicBezTo>
                  <a:pt x="102" y="148"/>
                  <a:pt x="102" y="148"/>
                  <a:pt x="102" y="148"/>
                </a:cubicBezTo>
                <a:cubicBezTo>
                  <a:pt x="98" y="148"/>
                  <a:pt x="95" y="146"/>
                  <a:pt x="95" y="143"/>
                </a:cubicBezTo>
                <a:cubicBezTo>
                  <a:pt x="95" y="137"/>
                  <a:pt x="95" y="137"/>
                  <a:pt x="95" y="137"/>
                </a:cubicBezTo>
                <a:cubicBezTo>
                  <a:pt x="95" y="134"/>
                  <a:pt x="98" y="132"/>
                  <a:pt x="102" y="132"/>
                </a:cubicBezTo>
                <a:cubicBezTo>
                  <a:pt x="121" y="132"/>
                  <a:pt x="121" y="132"/>
                  <a:pt x="121" y="132"/>
                </a:cubicBezTo>
                <a:cubicBezTo>
                  <a:pt x="124" y="132"/>
                  <a:pt x="127" y="134"/>
                  <a:pt x="127" y="137"/>
                </a:cubicBezTo>
                <a:lnTo>
                  <a:pt x="127" y="143"/>
                </a:lnTo>
                <a:close/>
                <a:moveTo>
                  <a:pt x="127" y="117"/>
                </a:moveTo>
                <a:cubicBezTo>
                  <a:pt x="127" y="120"/>
                  <a:pt x="124" y="123"/>
                  <a:pt x="121" y="123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98" y="123"/>
                  <a:pt x="95" y="120"/>
                  <a:pt x="95" y="117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5" y="108"/>
                  <a:pt x="98" y="106"/>
                  <a:pt x="102" y="106"/>
                </a:cubicBezTo>
                <a:cubicBezTo>
                  <a:pt x="121" y="106"/>
                  <a:pt x="121" y="106"/>
                  <a:pt x="121" y="106"/>
                </a:cubicBezTo>
                <a:cubicBezTo>
                  <a:pt x="124" y="106"/>
                  <a:pt x="127" y="108"/>
                  <a:pt x="127" y="111"/>
                </a:cubicBezTo>
                <a:lnTo>
                  <a:pt x="127" y="117"/>
                </a:lnTo>
                <a:close/>
                <a:moveTo>
                  <a:pt x="33" y="81"/>
                </a:moveTo>
                <a:cubicBezTo>
                  <a:pt x="33" y="83"/>
                  <a:pt x="31" y="84"/>
                  <a:pt x="29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6" y="84"/>
                  <a:pt x="14" y="83"/>
                  <a:pt x="14" y="81"/>
                </a:cubicBezTo>
                <a:cubicBezTo>
                  <a:pt x="14" y="78"/>
                  <a:pt x="14" y="78"/>
                  <a:pt x="14" y="78"/>
                </a:cubicBezTo>
                <a:cubicBezTo>
                  <a:pt x="14" y="76"/>
                  <a:pt x="16" y="75"/>
                  <a:pt x="18" y="75"/>
                </a:cubicBezTo>
                <a:cubicBezTo>
                  <a:pt x="29" y="75"/>
                  <a:pt x="29" y="75"/>
                  <a:pt x="29" y="75"/>
                </a:cubicBezTo>
                <a:cubicBezTo>
                  <a:pt x="31" y="75"/>
                  <a:pt x="33" y="76"/>
                  <a:pt x="33" y="78"/>
                </a:cubicBezTo>
                <a:lnTo>
                  <a:pt x="33" y="81"/>
                </a:lnTo>
                <a:close/>
                <a:moveTo>
                  <a:pt x="56" y="81"/>
                </a:moveTo>
                <a:cubicBezTo>
                  <a:pt x="56" y="83"/>
                  <a:pt x="54" y="84"/>
                  <a:pt x="52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39" y="84"/>
                  <a:pt x="38" y="83"/>
                  <a:pt x="38" y="81"/>
                </a:cubicBezTo>
                <a:cubicBezTo>
                  <a:pt x="38" y="78"/>
                  <a:pt x="38" y="78"/>
                  <a:pt x="38" y="78"/>
                </a:cubicBezTo>
                <a:cubicBezTo>
                  <a:pt x="38" y="76"/>
                  <a:pt x="39" y="75"/>
                  <a:pt x="41" y="75"/>
                </a:cubicBezTo>
                <a:cubicBezTo>
                  <a:pt x="52" y="75"/>
                  <a:pt x="52" y="75"/>
                  <a:pt x="52" y="75"/>
                </a:cubicBezTo>
                <a:cubicBezTo>
                  <a:pt x="54" y="75"/>
                  <a:pt x="56" y="76"/>
                  <a:pt x="56" y="78"/>
                </a:cubicBezTo>
                <a:lnTo>
                  <a:pt x="56" y="81"/>
                </a:lnTo>
                <a:close/>
                <a:moveTo>
                  <a:pt x="80" y="81"/>
                </a:moveTo>
                <a:cubicBezTo>
                  <a:pt x="80" y="83"/>
                  <a:pt x="78" y="84"/>
                  <a:pt x="76" y="84"/>
                </a:cubicBezTo>
                <a:cubicBezTo>
                  <a:pt x="65" y="84"/>
                  <a:pt x="65" y="84"/>
                  <a:pt x="65" y="84"/>
                </a:cubicBezTo>
                <a:cubicBezTo>
                  <a:pt x="63" y="84"/>
                  <a:pt x="61" y="83"/>
                  <a:pt x="61" y="81"/>
                </a:cubicBezTo>
                <a:cubicBezTo>
                  <a:pt x="61" y="78"/>
                  <a:pt x="61" y="78"/>
                  <a:pt x="61" y="78"/>
                </a:cubicBezTo>
                <a:cubicBezTo>
                  <a:pt x="61" y="76"/>
                  <a:pt x="63" y="75"/>
                  <a:pt x="65" y="75"/>
                </a:cubicBezTo>
                <a:cubicBezTo>
                  <a:pt x="76" y="75"/>
                  <a:pt x="76" y="75"/>
                  <a:pt x="76" y="75"/>
                </a:cubicBezTo>
                <a:cubicBezTo>
                  <a:pt x="78" y="75"/>
                  <a:pt x="80" y="76"/>
                  <a:pt x="80" y="78"/>
                </a:cubicBezTo>
                <a:lnTo>
                  <a:pt x="80" y="81"/>
                </a:lnTo>
                <a:close/>
                <a:moveTo>
                  <a:pt x="103" y="81"/>
                </a:moveTo>
                <a:cubicBezTo>
                  <a:pt x="103" y="83"/>
                  <a:pt x="101" y="84"/>
                  <a:pt x="99" y="84"/>
                </a:cubicBezTo>
                <a:cubicBezTo>
                  <a:pt x="88" y="84"/>
                  <a:pt x="88" y="84"/>
                  <a:pt x="88" y="84"/>
                </a:cubicBezTo>
                <a:cubicBezTo>
                  <a:pt x="86" y="84"/>
                  <a:pt x="84" y="83"/>
                  <a:pt x="84" y="81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76"/>
                  <a:pt x="86" y="75"/>
                  <a:pt x="88" y="75"/>
                </a:cubicBezTo>
                <a:cubicBezTo>
                  <a:pt x="99" y="75"/>
                  <a:pt x="99" y="75"/>
                  <a:pt x="99" y="75"/>
                </a:cubicBezTo>
                <a:cubicBezTo>
                  <a:pt x="101" y="75"/>
                  <a:pt x="103" y="76"/>
                  <a:pt x="103" y="78"/>
                </a:cubicBezTo>
                <a:lnTo>
                  <a:pt x="103" y="81"/>
                </a:lnTo>
                <a:close/>
                <a:moveTo>
                  <a:pt x="126" y="81"/>
                </a:moveTo>
                <a:cubicBezTo>
                  <a:pt x="126" y="83"/>
                  <a:pt x="125" y="84"/>
                  <a:pt x="123" y="84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09" y="84"/>
                  <a:pt x="108" y="83"/>
                  <a:pt x="108" y="81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8" y="76"/>
                  <a:pt x="109" y="75"/>
                  <a:pt x="111" y="75"/>
                </a:cubicBezTo>
                <a:cubicBezTo>
                  <a:pt x="123" y="75"/>
                  <a:pt x="123" y="75"/>
                  <a:pt x="123" y="75"/>
                </a:cubicBezTo>
                <a:cubicBezTo>
                  <a:pt x="125" y="75"/>
                  <a:pt x="126" y="76"/>
                  <a:pt x="126" y="78"/>
                </a:cubicBezTo>
                <a:lnTo>
                  <a:pt x="126" y="81"/>
                </a:lnTo>
                <a:close/>
                <a:moveTo>
                  <a:pt x="33" y="96"/>
                </a:moveTo>
                <a:cubicBezTo>
                  <a:pt x="33" y="98"/>
                  <a:pt x="31" y="99"/>
                  <a:pt x="29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16" y="99"/>
                  <a:pt x="14" y="98"/>
                  <a:pt x="14" y="96"/>
                </a:cubicBezTo>
                <a:cubicBezTo>
                  <a:pt x="14" y="93"/>
                  <a:pt x="14" y="93"/>
                  <a:pt x="14" y="93"/>
                </a:cubicBezTo>
                <a:cubicBezTo>
                  <a:pt x="14" y="91"/>
                  <a:pt x="16" y="90"/>
                  <a:pt x="18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31" y="90"/>
                  <a:pt x="33" y="91"/>
                  <a:pt x="33" y="93"/>
                </a:cubicBezTo>
                <a:lnTo>
                  <a:pt x="33" y="96"/>
                </a:lnTo>
                <a:close/>
                <a:moveTo>
                  <a:pt x="56" y="96"/>
                </a:moveTo>
                <a:cubicBezTo>
                  <a:pt x="56" y="98"/>
                  <a:pt x="54" y="99"/>
                  <a:pt x="52" y="99"/>
                </a:cubicBezTo>
                <a:cubicBezTo>
                  <a:pt x="41" y="99"/>
                  <a:pt x="41" y="99"/>
                  <a:pt x="41" y="99"/>
                </a:cubicBezTo>
                <a:cubicBezTo>
                  <a:pt x="39" y="99"/>
                  <a:pt x="38" y="98"/>
                  <a:pt x="38" y="96"/>
                </a:cubicBezTo>
                <a:cubicBezTo>
                  <a:pt x="38" y="93"/>
                  <a:pt x="38" y="93"/>
                  <a:pt x="38" y="93"/>
                </a:cubicBezTo>
                <a:cubicBezTo>
                  <a:pt x="38" y="91"/>
                  <a:pt x="39" y="90"/>
                  <a:pt x="41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4" y="90"/>
                  <a:pt x="56" y="91"/>
                  <a:pt x="56" y="93"/>
                </a:cubicBezTo>
                <a:lnTo>
                  <a:pt x="56" y="96"/>
                </a:lnTo>
                <a:close/>
                <a:moveTo>
                  <a:pt x="80" y="96"/>
                </a:moveTo>
                <a:cubicBezTo>
                  <a:pt x="80" y="98"/>
                  <a:pt x="78" y="99"/>
                  <a:pt x="76" y="99"/>
                </a:cubicBezTo>
                <a:cubicBezTo>
                  <a:pt x="65" y="99"/>
                  <a:pt x="65" y="99"/>
                  <a:pt x="65" y="99"/>
                </a:cubicBezTo>
                <a:cubicBezTo>
                  <a:pt x="63" y="99"/>
                  <a:pt x="61" y="98"/>
                  <a:pt x="61" y="96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1"/>
                  <a:pt x="63" y="90"/>
                  <a:pt x="65" y="90"/>
                </a:cubicBezTo>
                <a:cubicBezTo>
                  <a:pt x="76" y="90"/>
                  <a:pt x="76" y="90"/>
                  <a:pt x="76" y="90"/>
                </a:cubicBezTo>
                <a:cubicBezTo>
                  <a:pt x="78" y="90"/>
                  <a:pt x="80" y="91"/>
                  <a:pt x="80" y="93"/>
                </a:cubicBezTo>
                <a:lnTo>
                  <a:pt x="80" y="96"/>
                </a:lnTo>
                <a:close/>
                <a:moveTo>
                  <a:pt x="103" y="96"/>
                </a:moveTo>
                <a:cubicBezTo>
                  <a:pt x="103" y="98"/>
                  <a:pt x="101" y="99"/>
                  <a:pt x="99" y="99"/>
                </a:cubicBezTo>
                <a:cubicBezTo>
                  <a:pt x="88" y="99"/>
                  <a:pt x="88" y="99"/>
                  <a:pt x="88" y="99"/>
                </a:cubicBezTo>
                <a:cubicBezTo>
                  <a:pt x="86" y="99"/>
                  <a:pt x="84" y="98"/>
                  <a:pt x="84" y="96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1"/>
                  <a:pt x="86" y="90"/>
                  <a:pt x="88" y="90"/>
                </a:cubicBezTo>
                <a:cubicBezTo>
                  <a:pt x="99" y="90"/>
                  <a:pt x="99" y="90"/>
                  <a:pt x="99" y="90"/>
                </a:cubicBezTo>
                <a:cubicBezTo>
                  <a:pt x="101" y="90"/>
                  <a:pt x="103" y="91"/>
                  <a:pt x="103" y="93"/>
                </a:cubicBezTo>
                <a:lnTo>
                  <a:pt x="103" y="96"/>
                </a:lnTo>
                <a:close/>
                <a:moveTo>
                  <a:pt x="126" y="96"/>
                </a:moveTo>
                <a:cubicBezTo>
                  <a:pt x="126" y="98"/>
                  <a:pt x="125" y="99"/>
                  <a:pt x="123" y="99"/>
                </a:cubicBezTo>
                <a:cubicBezTo>
                  <a:pt x="111" y="99"/>
                  <a:pt x="111" y="99"/>
                  <a:pt x="111" y="99"/>
                </a:cubicBezTo>
                <a:cubicBezTo>
                  <a:pt x="109" y="99"/>
                  <a:pt x="108" y="98"/>
                  <a:pt x="108" y="96"/>
                </a:cubicBezTo>
                <a:cubicBezTo>
                  <a:pt x="108" y="93"/>
                  <a:pt x="108" y="93"/>
                  <a:pt x="108" y="93"/>
                </a:cubicBezTo>
                <a:cubicBezTo>
                  <a:pt x="108" y="91"/>
                  <a:pt x="109" y="90"/>
                  <a:pt x="111" y="90"/>
                </a:cubicBezTo>
                <a:cubicBezTo>
                  <a:pt x="123" y="90"/>
                  <a:pt x="123" y="90"/>
                  <a:pt x="123" y="90"/>
                </a:cubicBezTo>
                <a:cubicBezTo>
                  <a:pt x="125" y="90"/>
                  <a:pt x="126" y="91"/>
                  <a:pt x="126" y="93"/>
                </a:cubicBezTo>
                <a:lnTo>
                  <a:pt x="126" y="9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85" name="Freeform 156"/>
          <p:cNvSpPr>
            <a:spLocks noEditPoints="1"/>
          </p:cNvSpPr>
          <p:nvPr userDrawn="1"/>
        </p:nvSpPr>
        <p:spPr bwMode="auto">
          <a:xfrm>
            <a:off x="2493434" y="4054476"/>
            <a:ext cx="690033" cy="366713"/>
          </a:xfrm>
          <a:custGeom>
            <a:avLst/>
            <a:gdLst>
              <a:gd name="T0" fmla="*/ 132 w 134"/>
              <a:gd name="T1" fmla="*/ 10 h 95"/>
              <a:gd name="T2" fmla="*/ 129 w 134"/>
              <a:gd name="T3" fmla="*/ 10 h 95"/>
              <a:gd name="T4" fmla="*/ 129 w 134"/>
              <a:gd name="T5" fmla="*/ 6 h 95"/>
              <a:gd name="T6" fmla="*/ 127 w 134"/>
              <a:gd name="T7" fmla="*/ 4 h 95"/>
              <a:gd name="T8" fmla="*/ 95 w 134"/>
              <a:gd name="T9" fmla="*/ 0 h 95"/>
              <a:gd name="T10" fmla="*/ 67 w 134"/>
              <a:gd name="T11" fmla="*/ 7 h 95"/>
              <a:gd name="T12" fmla="*/ 40 w 134"/>
              <a:gd name="T13" fmla="*/ 0 h 95"/>
              <a:gd name="T14" fmla="*/ 8 w 134"/>
              <a:gd name="T15" fmla="*/ 4 h 95"/>
              <a:gd name="T16" fmla="*/ 6 w 134"/>
              <a:gd name="T17" fmla="*/ 6 h 95"/>
              <a:gd name="T18" fmla="*/ 6 w 134"/>
              <a:gd name="T19" fmla="*/ 10 h 95"/>
              <a:gd name="T20" fmla="*/ 3 w 134"/>
              <a:gd name="T21" fmla="*/ 10 h 95"/>
              <a:gd name="T22" fmla="*/ 0 w 134"/>
              <a:gd name="T23" fmla="*/ 12 h 95"/>
              <a:gd name="T24" fmla="*/ 0 w 134"/>
              <a:gd name="T25" fmla="*/ 88 h 95"/>
              <a:gd name="T26" fmla="*/ 3 w 134"/>
              <a:gd name="T27" fmla="*/ 90 h 95"/>
              <a:gd name="T28" fmla="*/ 57 w 134"/>
              <a:gd name="T29" fmla="*/ 90 h 95"/>
              <a:gd name="T30" fmla="*/ 67 w 134"/>
              <a:gd name="T31" fmla="*/ 95 h 95"/>
              <a:gd name="T32" fmla="*/ 78 w 134"/>
              <a:gd name="T33" fmla="*/ 90 h 95"/>
              <a:gd name="T34" fmla="*/ 132 w 134"/>
              <a:gd name="T35" fmla="*/ 90 h 95"/>
              <a:gd name="T36" fmla="*/ 134 w 134"/>
              <a:gd name="T37" fmla="*/ 88 h 95"/>
              <a:gd name="T38" fmla="*/ 134 w 134"/>
              <a:gd name="T39" fmla="*/ 12 h 95"/>
              <a:gd name="T40" fmla="*/ 132 w 134"/>
              <a:gd name="T41" fmla="*/ 10 h 95"/>
              <a:gd name="T42" fmla="*/ 124 w 134"/>
              <a:gd name="T43" fmla="*/ 8 h 95"/>
              <a:gd name="T44" fmla="*/ 124 w 134"/>
              <a:gd name="T45" fmla="*/ 79 h 95"/>
              <a:gd name="T46" fmla="*/ 95 w 134"/>
              <a:gd name="T47" fmla="*/ 76 h 95"/>
              <a:gd name="T48" fmla="*/ 70 w 134"/>
              <a:gd name="T49" fmla="*/ 81 h 95"/>
              <a:gd name="T50" fmla="*/ 70 w 134"/>
              <a:gd name="T51" fmla="*/ 11 h 95"/>
              <a:gd name="T52" fmla="*/ 95 w 134"/>
              <a:gd name="T53" fmla="*/ 5 h 95"/>
              <a:gd name="T54" fmla="*/ 124 w 134"/>
              <a:gd name="T55" fmla="*/ 8 h 95"/>
              <a:gd name="T56" fmla="*/ 11 w 134"/>
              <a:gd name="T57" fmla="*/ 8 h 95"/>
              <a:gd name="T58" fmla="*/ 40 w 134"/>
              <a:gd name="T59" fmla="*/ 5 h 95"/>
              <a:gd name="T60" fmla="*/ 65 w 134"/>
              <a:gd name="T61" fmla="*/ 11 h 95"/>
              <a:gd name="T62" fmla="*/ 65 w 134"/>
              <a:gd name="T63" fmla="*/ 81 h 95"/>
              <a:gd name="T64" fmla="*/ 40 w 134"/>
              <a:gd name="T65" fmla="*/ 76 h 95"/>
              <a:gd name="T66" fmla="*/ 11 w 134"/>
              <a:gd name="T67" fmla="*/ 79 h 95"/>
              <a:gd name="T68" fmla="*/ 11 w 134"/>
              <a:gd name="T69" fmla="*/ 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4" h="95">
                <a:moveTo>
                  <a:pt x="132" y="10"/>
                </a:moveTo>
                <a:cubicBezTo>
                  <a:pt x="129" y="10"/>
                  <a:pt x="129" y="10"/>
                  <a:pt x="129" y="10"/>
                </a:cubicBezTo>
                <a:cubicBezTo>
                  <a:pt x="129" y="6"/>
                  <a:pt x="129" y="6"/>
                  <a:pt x="129" y="6"/>
                </a:cubicBezTo>
                <a:cubicBezTo>
                  <a:pt x="129" y="5"/>
                  <a:pt x="128" y="4"/>
                  <a:pt x="127" y="4"/>
                </a:cubicBezTo>
                <a:cubicBezTo>
                  <a:pt x="127" y="4"/>
                  <a:pt x="111" y="0"/>
                  <a:pt x="95" y="0"/>
                </a:cubicBezTo>
                <a:cubicBezTo>
                  <a:pt x="82" y="0"/>
                  <a:pt x="73" y="3"/>
                  <a:pt x="67" y="7"/>
                </a:cubicBezTo>
                <a:cubicBezTo>
                  <a:pt x="62" y="3"/>
                  <a:pt x="53" y="0"/>
                  <a:pt x="40" y="0"/>
                </a:cubicBezTo>
                <a:cubicBezTo>
                  <a:pt x="24" y="0"/>
                  <a:pt x="8" y="4"/>
                  <a:pt x="8" y="4"/>
                </a:cubicBezTo>
                <a:cubicBezTo>
                  <a:pt x="7" y="4"/>
                  <a:pt x="6" y="5"/>
                  <a:pt x="6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11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89"/>
                  <a:pt x="1" y="90"/>
                  <a:pt x="3" y="90"/>
                </a:cubicBezTo>
                <a:cubicBezTo>
                  <a:pt x="57" y="90"/>
                  <a:pt x="57" y="90"/>
                  <a:pt x="57" y="90"/>
                </a:cubicBezTo>
                <a:cubicBezTo>
                  <a:pt x="58" y="95"/>
                  <a:pt x="62" y="95"/>
                  <a:pt x="67" y="95"/>
                </a:cubicBezTo>
                <a:cubicBezTo>
                  <a:pt x="72" y="95"/>
                  <a:pt x="77" y="95"/>
                  <a:pt x="78" y="90"/>
                </a:cubicBezTo>
                <a:cubicBezTo>
                  <a:pt x="132" y="90"/>
                  <a:pt x="132" y="90"/>
                  <a:pt x="132" y="90"/>
                </a:cubicBezTo>
                <a:cubicBezTo>
                  <a:pt x="133" y="90"/>
                  <a:pt x="134" y="89"/>
                  <a:pt x="134" y="88"/>
                </a:cubicBezTo>
                <a:cubicBezTo>
                  <a:pt x="134" y="12"/>
                  <a:pt x="134" y="12"/>
                  <a:pt x="134" y="12"/>
                </a:cubicBezTo>
                <a:cubicBezTo>
                  <a:pt x="134" y="11"/>
                  <a:pt x="133" y="10"/>
                  <a:pt x="132" y="10"/>
                </a:cubicBezTo>
                <a:close/>
                <a:moveTo>
                  <a:pt x="124" y="8"/>
                </a:moveTo>
                <a:cubicBezTo>
                  <a:pt x="124" y="79"/>
                  <a:pt x="124" y="79"/>
                  <a:pt x="124" y="79"/>
                </a:cubicBezTo>
                <a:cubicBezTo>
                  <a:pt x="119" y="78"/>
                  <a:pt x="107" y="76"/>
                  <a:pt x="95" y="76"/>
                </a:cubicBezTo>
                <a:cubicBezTo>
                  <a:pt x="84" y="76"/>
                  <a:pt x="75" y="78"/>
                  <a:pt x="70" y="81"/>
                </a:cubicBezTo>
                <a:cubicBezTo>
                  <a:pt x="70" y="11"/>
                  <a:pt x="70" y="11"/>
                  <a:pt x="70" y="11"/>
                </a:cubicBezTo>
                <a:cubicBezTo>
                  <a:pt x="74" y="7"/>
                  <a:pt x="83" y="5"/>
                  <a:pt x="95" y="5"/>
                </a:cubicBezTo>
                <a:cubicBezTo>
                  <a:pt x="107" y="5"/>
                  <a:pt x="120" y="7"/>
                  <a:pt x="124" y="8"/>
                </a:cubicBezTo>
                <a:close/>
                <a:moveTo>
                  <a:pt x="11" y="8"/>
                </a:moveTo>
                <a:cubicBezTo>
                  <a:pt x="15" y="7"/>
                  <a:pt x="28" y="5"/>
                  <a:pt x="40" y="5"/>
                </a:cubicBezTo>
                <a:cubicBezTo>
                  <a:pt x="52" y="5"/>
                  <a:pt x="60" y="7"/>
                  <a:pt x="65" y="11"/>
                </a:cubicBezTo>
                <a:cubicBezTo>
                  <a:pt x="65" y="81"/>
                  <a:pt x="65" y="81"/>
                  <a:pt x="65" y="81"/>
                </a:cubicBezTo>
                <a:cubicBezTo>
                  <a:pt x="59" y="78"/>
                  <a:pt x="51" y="76"/>
                  <a:pt x="40" y="76"/>
                </a:cubicBezTo>
                <a:cubicBezTo>
                  <a:pt x="28" y="76"/>
                  <a:pt x="16" y="78"/>
                  <a:pt x="11" y="79"/>
                </a:cubicBezTo>
                <a:lnTo>
                  <a:pt x="11" y="8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86" name="Freeform 157"/>
          <p:cNvSpPr>
            <a:spLocks noEditPoints="1"/>
          </p:cNvSpPr>
          <p:nvPr userDrawn="1"/>
        </p:nvSpPr>
        <p:spPr bwMode="auto">
          <a:xfrm>
            <a:off x="6072718" y="3852863"/>
            <a:ext cx="658284" cy="223838"/>
          </a:xfrm>
          <a:custGeom>
            <a:avLst/>
            <a:gdLst>
              <a:gd name="T0" fmla="*/ 125 w 128"/>
              <a:gd name="T1" fmla="*/ 0 h 58"/>
              <a:gd name="T2" fmla="*/ 3 w 128"/>
              <a:gd name="T3" fmla="*/ 0 h 58"/>
              <a:gd name="T4" fmla="*/ 0 w 128"/>
              <a:gd name="T5" fmla="*/ 4 h 58"/>
              <a:gd name="T6" fmla="*/ 0 w 128"/>
              <a:gd name="T7" fmla="*/ 54 h 58"/>
              <a:gd name="T8" fmla="*/ 3 w 128"/>
              <a:gd name="T9" fmla="*/ 58 h 58"/>
              <a:gd name="T10" fmla="*/ 125 w 128"/>
              <a:gd name="T11" fmla="*/ 58 h 58"/>
              <a:gd name="T12" fmla="*/ 128 w 128"/>
              <a:gd name="T13" fmla="*/ 54 h 58"/>
              <a:gd name="T14" fmla="*/ 128 w 128"/>
              <a:gd name="T15" fmla="*/ 4 h 58"/>
              <a:gd name="T16" fmla="*/ 125 w 128"/>
              <a:gd name="T17" fmla="*/ 0 h 58"/>
              <a:gd name="T18" fmla="*/ 122 w 128"/>
              <a:gd name="T19" fmla="*/ 51 h 58"/>
              <a:gd name="T20" fmla="*/ 112 w 128"/>
              <a:gd name="T21" fmla="*/ 51 h 58"/>
              <a:gd name="T22" fmla="*/ 112 w 128"/>
              <a:gd name="T23" fmla="*/ 39 h 58"/>
              <a:gd name="T24" fmla="*/ 109 w 128"/>
              <a:gd name="T25" fmla="*/ 35 h 58"/>
              <a:gd name="T26" fmla="*/ 106 w 128"/>
              <a:gd name="T27" fmla="*/ 39 h 58"/>
              <a:gd name="T28" fmla="*/ 106 w 128"/>
              <a:gd name="T29" fmla="*/ 51 h 58"/>
              <a:gd name="T30" fmla="*/ 97 w 128"/>
              <a:gd name="T31" fmla="*/ 51 h 58"/>
              <a:gd name="T32" fmla="*/ 97 w 128"/>
              <a:gd name="T33" fmla="*/ 25 h 58"/>
              <a:gd name="T34" fmla="*/ 94 w 128"/>
              <a:gd name="T35" fmla="*/ 22 h 58"/>
              <a:gd name="T36" fmla="*/ 91 w 128"/>
              <a:gd name="T37" fmla="*/ 25 h 58"/>
              <a:gd name="T38" fmla="*/ 91 w 128"/>
              <a:gd name="T39" fmla="*/ 51 h 58"/>
              <a:gd name="T40" fmla="*/ 82 w 128"/>
              <a:gd name="T41" fmla="*/ 51 h 58"/>
              <a:gd name="T42" fmla="*/ 82 w 128"/>
              <a:gd name="T43" fmla="*/ 39 h 58"/>
              <a:gd name="T44" fmla="*/ 79 w 128"/>
              <a:gd name="T45" fmla="*/ 35 h 58"/>
              <a:gd name="T46" fmla="*/ 76 w 128"/>
              <a:gd name="T47" fmla="*/ 39 h 58"/>
              <a:gd name="T48" fmla="*/ 76 w 128"/>
              <a:gd name="T49" fmla="*/ 51 h 58"/>
              <a:gd name="T50" fmla="*/ 66 w 128"/>
              <a:gd name="T51" fmla="*/ 51 h 58"/>
              <a:gd name="T52" fmla="*/ 66 w 128"/>
              <a:gd name="T53" fmla="*/ 25 h 58"/>
              <a:gd name="T54" fmla="*/ 64 w 128"/>
              <a:gd name="T55" fmla="*/ 22 h 58"/>
              <a:gd name="T56" fmla="*/ 61 w 128"/>
              <a:gd name="T57" fmla="*/ 25 h 58"/>
              <a:gd name="T58" fmla="*/ 61 w 128"/>
              <a:gd name="T59" fmla="*/ 51 h 58"/>
              <a:gd name="T60" fmla="*/ 52 w 128"/>
              <a:gd name="T61" fmla="*/ 51 h 58"/>
              <a:gd name="T62" fmla="*/ 52 w 128"/>
              <a:gd name="T63" fmla="*/ 39 h 58"/>
              <a:gd name="T64" fmla="*/ 49 w 128"/>
              <a:gd name="T65" fmla="*/ 35 h 58"/>
              <a:gd name="T66" fmla="*/ 46 w 128"/>
              <a:gd name="T67" fmla="*/ 39 h 58"/>
              <a:gd name="T68" fmla="*/ 46 w 128"/>
              <a:gd name="T69" fmla="*/ 51 h 58"/>
              <a:gd name="T70" fmla="*/ 36 w 128"/>
              <a:gd name="T71" fmla="*/ 51 h 58"/>
              <a:gd name="T72" fmla="*/ 36 w 128"/>
              <a:gd name="T73" fmla="*/ 25 h 58"/>
              <a:gd name="T74" fmla="*/ 33 w 128"/>
              <a:gd name="T75" fmla="*/ 22 h 58"/>
              <a:gd name="T76" fmla="*/ 30 w 128"/>
              <a:gd name="T77" fmla="*/ 25 h 58"/>
              <a:gd name="T78" fmla="*/ 30 w 128"/>
              <a:gd name="T79" fmla="*/ 51 h 58"/>
              <a:gd name="T80" fmla="*/ 22 w 128"/>
              <a:gd name="T81" fmla="*/ 51 h 58"/>
              <a:gd name="T82" fmla="*/ 22 w 128"/>
              <a:gd name="T83" fmla="*/ 39 h 58"/>
              <a:gd name="T84" fmla="*/ 19 w 128"/>
              <a:gd name="T85" fmla="*/ 35 h 58"/>
              <a:gd name="T86" fmla="*/ 16 w 128"/>
              <a:gd name="T87" fmla="*/ 39 h 58"/>
              <a:gd name="T88" fmla="*/ 16 w 128"/>
              <a:gd name="T89" fmla="*/ 51 h 58"/>
              <a:gd name="T90" fmla="*/ 6 w 128"/>
              <a:gd name="T91" fmla="*/ 51 h 58"/>
              <a:gd name="T92" fmla="*/ 6 w 128"/>
              <a:gd name="T93" fmla="*/ 7 h 58"/>
              <a:gd name="T94" fmla="*/ 122 w 128"/>
              <a:gd name="T95" fmla="*/ 7 h 58"/>
              <a:gd name="T96" fmla="*/ 122 w 128"/>
              <a:gd name="T97" fmla="*/ 5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58">
                <a:moveTo>
                  <a:pt x="125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2" y="58"/>
                  <a:pt x="3" y="58"/>
                </a:cubicBezTo>
                <a:cubicBezTo>
                  <a:pt x="125" y="58"/>
                  <a:pt x="125" y="58"/>
                  <a:pt x="125" y="58"/>
                </a:cubicBezTo>
                <a:cubicBezTo>
                  <a:pt x="127" y="58"/>
                  <a:pt x="128" y="56"/>
                  <a:pt x="128" y="54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7" y="0"/>
                  <a:pt x="125" y="0"/>
                </a:cubicBezTo>
                <a:close/>
                <a:moveTo>
                  <a:pt x="122" y="51"/>
                </a:moveTo>
                <a:cubicBezTo>
                  <a:pt x="112" y="51"/>
                  <a:pt x="112" y="51"/>
                  <a:pt x="112" y="51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2" y="37"/>
                  <a:pt x="111" y="35"/>
                  <a:pt x="109" y="35"/>
                </a:cubicBezTo>
                <a:cubicBezTo>
                  <a:pt x="108" y="35"/>
                  <a:pt x="106" y="37"/>
                  <a:pt x="106" y="39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97" y="51"/>
                  <a:pt x="97" y="51"/>
                  <a:pt x="97" y="51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3"/>
                  <a:pt x="95" y="22"/>
                  <a:pt x="94" y="22"/>
                </a:cubicBezTo>
                <a:cubicBezTo>
                  <a:pt x="92" y="22"/>
                  <a:pt x="91" y="23"/>
                  <a:pt x="91" y="25"/>
                </a:cubicBezTo>
                <a:cubicBezTo>
                  <a:pt x="91" y="51"/>
                  <a:pt x="91" y="51"/>
                  <a:pt x="91" y="51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39"/>
                  <a:pt x="82" y="39"/>
                  <a:pt x="82" y="39"/>
                </a:cubicBezTo>
                <a:cubicBezTo>
                  <a:pt x="82" y="37"/>
                  <a:pt x="81" y="35"/>
                  <a:pt x="79" y="35"/>
                </a:cubicBezTo>
                <a:cubicBezTo>
                  <a:pt x="77" y="35"/>
                  <a:pt x="76" y="37"/>
                  <a:pt x="76" y="39"/>
                </a:cubicBezTo>
                <a:cubicBezTo>
                  <a:pt x="76" y="51"/>
                  <a:pt x="76" y="51"/>
                  <a:pt x="7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23"/>
                  <a:pt x="65" y="22"/>
                  <a:pt x="64" y="22"/>
                </a:cubicBezTo>
                <a:cubicBezTo>
                  <a:pt x="62" y="22"/>
                  <a:pt x="61" y="23"/>
                  <a:pt x="61" y="25"/>
                </a:cubicBezTo>
                <a:cubicBezTo>
                  <a:pt x="61" y="51"/>
                  <a:pt x="61" y="51"/>
                  <a:pt x="61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39"/>
                  <a:pt x="52" y="39"/>
                  <a:pt x="52" y="39"/>
                </a:cubicBezTo>
                <a:cubicBezTo>
                  <a:pt x="52" y="37"/>
                  <a:pt x="51" y="35"/>
                  <a:pt x="49" y="35"/>
                </a:cubicBezTo>
                <a:cubicBezTo>
                  <a:pt x="47" y="35"/>
                  <a:pt x="46" y="37"/>
                  <a:pt x="46" y="39"/>
                </a:cubicBezTo>
                <a:cubicBezTo>
                  <a:pt x="46" y="51"/>
                  <a:pt x="46" y="51"/>
                  <a:pt x="46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3"/>
                  <a:pt x="35" y="22"/>
                  <a:pt x="33" y="22"/>
                </a:cubicBezTo>
                <a:cubicBezTo>
                  <a:pt x="32" y="22"/>
                  <a:pt x="30" y="23"/>
                  <a:pt x="30" y="25"/>
                </a:cubicBezTo>
                <a:cubicBezTo>
                  <a:pt x="30" y="51"/>
                  <a:pt x="30" y="51"/>
                  <a:pt x="30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37"/>
                  <a:pt x="21" y="35"/>
                  <a:pt x="19" y="35"/>
                </a:cubicBezTo>
                <a:cubicBezTo>
                  <a:pt x="17" y="35"/>
                  <a:pt x="16" y="37"/>
                  <a:pt x="16" y="39"/>
                </a:cubicBezTo>
                <a:cubicBezTo>
                  <a:pt x="16" y="51"/>
                  <a:pt x="16" y="51"/>
                  <a:pt x="16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7"/>
                  <a:pt x="6" y="7"/>
                  <a:pt x="6" y="7"/>
                </a:cubicBezTo>
                <a:cubicBezTo>
                  <a:pt x="122" y="7"/>
                  <a:pt x="122" y="7"/>
                  <a:pt x="122" y="7"/>
                </a:cubicBezTo>
                <a:lnTo>
                  <a:pt x="122" y="5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187" name="Freeform 160"/>
          <p:cNvSpPr>
            <a:spLocks noEditPoints="1"/>
          </p:cNvSpPr>
          <p:nvPr userDrawn="1"/>
        </p:nvSpPr>
        <p:spPr bwMode="auto">
          <a:xfrm>
            <a:off x="5120217" y="3917951"/>
            <a:ext cx="730251" cy="549275"/>
          </a:xfrm>
          <a:custGeom>
            <a:avLst/>
            <a:gdLst>
              <a:gd name="T0" fmla="*/ 131 w 142"/>
              <a:gd name="T1" fmla="*/ 74 h 142"/>
              <a:gd name="T2" fmla="*/ 142 w 142"/>
              <a:gd name="T3" fmla="*/ 71 h 142"/>
              <a:gd name="T4" fmla="*/ 131 w 142"/>
              <a:gd name="T5" fmla="*/ 68 h 142"/>
              <a:gd name="T6" fmla="*/ 113 w 142"/>
              <a:gd name="T7" fmla="*/ 29 h 142"/>
              <a:gd name="T8" fmla="*/ 75 w 142"/>
              <a:gd name="T9" fmla="*/ 11 h 142"/>
              <a:gd name="T10" fmla="*/ 71 w 142"/>
              <a:gd name="T11" fmla="*/ 0 h 142"/>
              <a:gd name="T12" fmla="*/ 68 w 142"/>
              <a:gd name="T13" fmla="*/ 11 h 142"/>
              <a:gd name="T14" fmla="*/ 12 w 142"/>
              <a:gd name="T15" fmla="*/ 67 h 142"/>
              <a:gd name="T16" fmla="*/ 0 w 142"/>
              <a:gd name="T17" fmla="*/ 71 h 142"/>
              <a:gd name="T18" fmla="*/ 12 w 142"/>
              <a:gd name="T19" fmla="*/ 74 h 142"/>
              <a:gd name="T20" fmla="*/ 29 w 142"/>
              <a:gd name="T21" fmla="*/ 113 h 142"/>
              <a:gd name="T22" fmla="*/ 68 w 142"/>
              <a:gd name="T23" fmla="*/ 131 h 142"/>
              <a:gd name="T24" fmla="*/ 71 w 142"/>
              <a:gd name="T25" fmla="*/ 142 h 142"/>
              <a:gd name="T26" fmla="*/ 74 w 142"/>
              <a:gd name="T27" fmla="*/ 131 h 142"/>
              <a:gd name="T28" fmla="*/ 131 w 142"/>
              <a:gd name="T29" fmla="*/ 74 h 142"/>
              <a:gd name="T30" fmla="*/ 111 w 142"/>
              <a:gd name="T31" fmla="*/ 109 h 142"/>
              <a:gd name="T32" fmla="*/ 98 w 142"/>
              <a:gd name="T33" fmla="*/ 88 h 142"/>
              <a:gd name="T34" fmla="*/ 101 w 142"/>
              <a:gd name="T35" fmla="*/ 82 h 142"/>
              <a:gd name="T36" fmla="*/ 127 w 142"/>
              <a:gd name="T37" fmla="*/ 75 h 142"/>
              <a:gd name="T38" fmla="*/ 111 w 142"/>
              <a:gd name="T39" fmla="*/ 109 h 142"/>
              <a:gd name="T40" fmla="*/ 127 w 142"/>
              <a:gd name="T41" fmla="*/ 66 h 142"/>
              <a:gd name="T42" fmla="*/ 102 w 142"/>
              <a:gd name="T43" fmla="*/ 60 h 142"/>
              <a:gd name="T44" fmla="*/ 98 w 142"/>
              <a:gd name="T45" fmla="*/ 53 h 142"/>
              <a:gd name="T46" fmla="*/ 111 w 142"/>
              <a:gd name="T47" fmla="*/ 32 h 142"/>
              <a:gd name="T48" fmla="*/ 127 w 142"/>
              <a:gd name="T49" fmla="*/ 66 h 142"/>
              <a:gd name="T50" fmla="*/ 110 w 142"/>
              <a:gd name="T51" fmla="*/ 31 h 142"/>
              <a:gd name="T52" fmla="*/ 90 w 142"/>
              <a:gd name="T53" fmla="*/ 44 h 142"/>
              <a:gd name="T54" fmla="*/ 83 w 142"/>
              <a:gd name="T55" fmla="*/ 41 h 142"/>
              <a:gd name="T56" fmla="*/ 76 w 142"/>
              <a:gd name="T57" fmla="*/ 15 h 142"/>
              <a:gd name="T58" fmla="*/ 110 w 142"/>
              <a:gd name="T59" fmla="*/ 31 h 142"/>
              <a:gd name="T60" fmla="*/ 46 w 142"/>
              <a:gd name="T61" fmla="*/ 71 h 142"/>
              <a:gd name="T62" fmla="*/ 71 w 142"/>
              <a:gd name="T63" fmla="*/ 46 h 142"/>
              <a:gd name="T64" fmla="*/ 96 w 142"/>
              <a:gd name="T65" fmla="*/ 71 h 142"/>
              <a:gd name="T66" fmla="*/ 71 w 142"/>
              <a:gd name="T67" fmla="*/ 96 h 142"/>
              <a:gd name="T68" fmla="*/ 46 w 142"/>
              <a:gd name="T69" fmla="*/ 71 h 142"/>
              <a:gd name="T70" fmla="*/ 60 w 142"/>
              <a:gd name="T71" fmla="*/ 40 h 142"/>
              <a:gd name="T72" fmla="*/ 53 w 142"/>
              <a:gd name="T73" fmla="*/ 44 h 142"/>
              <a:gd name="T74" fmla="*/ 32 w 142"/>
              <a:gd name="T75" fmla="*/ 31 h 142"/>
              <a:gd name="T76" fmla="*/ 67 w 142"/>
              <a:gd name="T77" fmla="*/ 15 h 142"/>
              <a:gd name="T78" fmla="*/ 60 w 142"/>
              <a:gd name="T79" fmla="*/ 40 h 142"/>
              <a:gd name="T80" fmla="*/ 31 w 142"/>
              <a:gd name="T81" fmla="*/ 32 h 142"/>
              <a:gd name="T82" fmla="*/ 44 w 142"/>
              <a:gd name="T83" fmla="*/ 53 h 142"/>
              <a:gd name="T84" fmla="*/ 41 w 142"/>
              <a:gd name="T85" fmla="*/ 59 h 142"/>
              <a:gd name="T86" fmla="*/ 16 w 142"/>
              <a:gd name="T87" fmla="*/ 66 h 142"/>
              <a:gd name="T88" fmla="*/ 31 w 142"/>
              <a:gd name="T89" fmla="*/ 32 h 142"/>
              <a:gd name="T90" fmla="*/ 16 w 142"/>
              <a:gd name="T91" fmla="*/ 75 h 142"/>
              <a:gd name="T92" fmla="*/ 41 w 142"/>
              <a:gd name="T93" fmla="*/ 82 h 142"/>
              <a:gd name="T94" fmla="*/ 44 w 142"/>
              <a:gd name="T95" fmla="*/ 89 h 142"/>
              <a:gd name="T96" fmla="*/ 31 w 142"/>
              <a:gd name="T97" fmla="*/ 110 h 142"/>
              <a:gd name="T98" fmla="*/ 16 w 142"/>
              <a:gd name="T99" fmla="*/ 75 h 142"/>
              <a:gd name="T100" fmla="*/ 32 w 142"/>
              <a:gd name="T101" fmla="*/ 110 h 142"/>
              <a:gd name="T102" fmla="*/ 53 w 142"/>
              <a:gd name="T103" fmla="*/ 97 h 142"/>
              <a:gd name="T104" fmla="*/ 60 w 142"/>
              <a:gd name="T105" fmla="*/ 101 h 142"/>
              <a:gd name="T106" fmla="*/ 67 w 142"/>
              <a:gd name="T107" fmla="*/ 126 h 142"/>
              <a:gd name="T108" fmla="*/ 32 w 142"/>
              <a:gd name="T109" fmla="*/ 110 h 142"/>
              <a:gd name="T110" fmla="*/ 82 w 142"/>
              <a:gd name="T111" fmla="*/ 101 h 142"/>
              <a:gd name="T112" fmla="*/ 90 w 142"/>
              <a:gd name="T113" fmla="*/ 97 h 142"/>
              <a:gd name="T114" fmla="*/ 110 w 142"/>
              <a:gd name="T115" fmla="*/ 110 h 142"/>
              <a:gd name="T116" fmla="*/ 75 w 142"/>
              <a:gd name="T117" fmla="*/ 126 h 142"/>
              <a:gd name="T118" fmla="*/ 82 w 142"/>
              <a:gd name="T119" fmla="*/ 10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2" h="142">
                <a:moveTo>
                  <a:pt x="131" y="74"/>
                </a:moveTo>
                <a:cubicBezTo>
                  <a:pt x="142" y="71"/>
                  <a:pt x="142" y="71"/>
                  <a:pt x="142" y="71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0" y="53"/>
                  <a:pt x="124" y="39"/>
                  <a:pt x="113" y="29"/>
                </a:cubicBezTo>
                <a:cubicBezTo>
                  <a:pt x="103" y="18"/>
                  <a:pt x="89" y="12"/>
                  <a:pt x="75" y="11"/>
                </a:cubicBezTo>
                <a:cubicBezTo>
                  <a:pt x="71" y="0"/>
                  <a:pt x="71" y="0"/>
                  <a:pt x="71" y="0"/>
                </a:cubicBezTo>
                <a:cubicBezTo>
                  <a:pt x="68" y="11"/>
                  <a:pt x="68" y="11"/>
                  <a:pt x="68" y="11"/>
                </a:cubicBezTo>
                <a:cubicBezTo>
                  <a:pt x="38" y="13"/>
                  <a:pt x="13" y="37"/>
                  <a:pt x="12" y="67"/>
                </a:cubicBezTo>
                <a:cubicBezTo>
                  <a:pt x="0" y="71"/>
                  <a:pt x="0" y="71"/>
                  <a:pt x="0" y="71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89"/>
                  <a:pt x="18" y="102"/>
                  <a:pt x="29" y="113"/>
                </a:cubicBezTo>
                <a:cubicBezTo>
                  <a:pt x="39" y="124"/>
                  <a:pt x="53" y="130"/>
                  <a:pt x="68" y="131"/>
                </a:cubicBezTo>
                <a:cubicBezTo>
                  <a:pt x="71" y="142"/>
                  <a:pt x="71" y="142"/>
                  <a:pt x="71" y="142"/>
                </a:cubicBezTo>
                <a:cubicBezTo>
                  <a:pt x="74" y="131"/>
                  <a:pt x="74" y="131"/>
                  <a:pt x="74" y="131"/>
                </a:cubicBezTo>
                <a:cubicBezTo>
                  <a:pt x="105" y="129"/>
                  <a:pt x="129" y="104"/>
                  <a:pt x="131" y="74"/>
                </a:cubicBezTo>
                <a:close/>
                <a:moveTo>
                  <a:pt x="111" y="109"/>
                </a:moveTo>
                <a:cubicBezTo>
                  <a:pt x="98" y="88"/>
                  <a:pt x="98" y="88"/>
                  <a:pt x="98" y="88"/>
                </a:cubicBezTo>
                <a:cubicBezTo>
                  <a:pt x="100" y="86"/>
                  <a:pt x="101" y="84"/>
                  <a:pt x="101" y="82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26" y="88"/>
                  <a:pt x="120" y="100"/>
                  <a:pt x="111" y="109"/>
                </a:cubicBezTo>
                <a:close/>
                <a:moveTo>
                  <a:pt x="127" y="66"/>
                </a:moveTo>
                <a:cubicBezTo>
                  <a:pt x="102" y="60"/>
                  <a:pt x="102" y="60"/>
                  <a:pt x="102" y="60"/>
                </a:cubicBezTo>
                <a:cubicBezTo>
                  <a:pt x="101" y="57"/>
                  <a:pt x="100" y="55"/>
                  <a:pt x="98" y="53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20" y="42"/>
                  <a:pt x="126" y="54"/>
                  <a:pt x="127" y="66"/>
                </a:cubicBezTo>
                <a:close/>
                <a:moveTo>
                  <a:pt x="110" y="31"/>
                </a:moveTo>
                <a:cubicBezTo>
                  <a:pt x="90" y="44"/>
                  <a:pt x="90" y="44"/>
                  <a:pt x="90" y="44"/>
                </a:cubicBezTo>
                <a:cubicBezTo>
                  <a:pt x="88" y="43"/>
                  <a:pt x="85" y="42"/>
                  <a:pt x="83" y="41"/>
                </a:cubicBezTo>
                <a:cubicBezTo>
                  <a:pt x="76" y="15"/>
                  <a:pt x="76" y="15"/>
                  <a:pt x="76" y="15"/>
                </a:cubicBezTo>
                <a:cubicBezTo>
                  <a:pt x="89" y="16"/>
                  <a:pt x="101" y="22"/>
                  <a:pt x="110" y="31"/>
                </a:cubicBezTo>
                <a:close/>
                <a:moveTo>
                  <a:pt x="46" y="71"/>
                </a:moveTo>
                <a:cubicBezTo>
                  <a:pt x="46" y="57"/>
                  <a:pt x="57" y="46"/>
                  <a:pt x="71" y="46"/>
                </a:cubicBezTo>
                <a:cubicBezTo>
                  <a:pt x="85" y="46"/>
                  <a:pt x="96" y="57"/>
                  <a:pt x="96" y="71"/>
                </a:cubicBezTo>
                <a:cubicBezTo>
                  <a:pt x="96" y="85"/>
                  <a:pt x="85" y="96"/>
                  <a:pt x="71" y="96"/>
                </a:cubicBezTo>
                <a:cubicBezTo>
                  <a:pt x="57" y="96"/>
                  <a:pt x="46" y="85"/>
                  <a:pt x="46" y="71"/>
                </a:cubicBezTo>
                <a:close/>
                <a:moveTo>
                  <a:pt x="60" y="40"/>
                </a:moveTo>
                <a:cubicBezTo>
                  <a:pt x="58" y="41"/>
                  <a:pt x="55" y="43"/>
                  <a:pt x="53" y="44"/>
                </a:cubicBezTo>
                <a:cubicBezTo>
                  <a:pt x="32" y="31"/>
                  <a:pt x="32" y="31"/>
                  <a:pt x="32" y="31"/>
                </a:cubicBezTo>
                <a:cubicBezTo>
                  <a:pt x="41" y="22"/>
                  <a:pt x="54" y="16"/>
                  <a:pt x="67" y="15"/>
                </a:cubicBezTo>
                <a:lnTo>
                  <a:pt x="60" y="40"/>
                </a:lnTo>
                <a:close/>
                <a:moveTo>
                  <a:pt x="31" y="32"/>
                </a:moveTo>
                <a:cubicBezTo>
                  <a:pt x="44" y="53"/>
                  <a:pt x="44" y="53"/>
                  <a:pt x="44" y="53"/>
                </a:cubicBezTo>
                <a:cubicBezTo>
                  <a:pt x="43" y="55"/>
                  <a:pt x="42" y="57"/>
                  <a:pt x="41" y="59"/>
                </a:cubicBezTo>
                <a:cubicBezTo>
                  <a:pt x="16" y="66"/>
                  <a:pt x="16" y="66"/>
                  <a:pt x="16" y="66"/>
                </a:cubicBezTo>
                <a:cubicBezTo>
                  <a:pt x="17" y="53"/>
                  <a:pt x="22" y="41"/>
                  <a:pt x="31" y="32"/>
                </a:cubicBezTo>
                <a:close/>
                <a:moveTo>
                  <a:pt x="16" y="75"/>
                </a:moveTo>
                <a:cubicBezTo>
                  <a:pt x="41" y="82"/>
                  <a:pt x="41" y="82"/>
                  <a:pt x="41" y="82"/>
                </a:cubicBezTo>
                <a:cubicBezTo>
                  <a:pt x="42" y="84"/>
                  <a:pt x="43" y="86"/>
                  <a:pt x="44" y="89"/>
                </a:cubicBezTo>
                <a:cubicBezTo>
                  <a:pt x="31" y="110"/>
                  <a:pt x="31" y="110"/>
                  <a:pt x="31" y="110"/>
                </a:cubicBezTo>
                <a:cubicBezTo>
                  <a:pt x="22" y="100"/>
                  <a:pt x="17" y="88"/>
                  <a:pt x="16" y="75"/>
                </a:cubicBezTo>
                <a:close/>
                <a:moveTo>
                  <a:pt x="32" y="110"/>
                </a:moveTo>
                <a:cubicBezTo>
                  <a:pt x="53" y="97"/>
                  <a:pt x="53" y="97"/>
                  <a:pt x="53" y="97"/>
                </a:cubicBezTo>
                <a:cubicBezTo>
                  <a:pt x="55" y="99"/>
                  <a:pt x="57" y="100"/>
                  <a:pt x="60" y="101"/>
                </a:cubicBezTo>
                <a:cubicBezTo>
                  <a:pt x="67" y="126"/>
                  <a:pt x="67" y="126"/>
                  <a:pt x="67" y="126"/>
                </a:cubicBezTo>
                <a:cubicBezTo>
                  <a:pt x="54" y="125"/>
                  <a:pt x="41" y="120"/>
                  <a:pt x="32" y="110"/>
                </a:cubicBezTo>
                <a:close/>
                <a:moveTo>
                  <a:pt x="82" y="101"/>
                </a:moveTo>
                <a:cubicBezTo>
                  <a:pt x="85" y="100"/>
                  <a:pt x="87" y="99"/>
                  <a:pt x="90" y="97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101" y="119"/>
                  <a:pt x="89" y="125"/>
                  <a:pt x="75" y="126"/>
                </a:cubicBezTo>
                <a:lnTo>
                  <a:pt x="82" y="10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grpSp>
        <p:nvGrpSpPr>
          <p:cNvPr id="188" name="Group 187"/>
          <p:cNvGrpSpPr/>
          <p:nvPr userDrawn="1"/>
        </p:nvGrpSpPr>
        <p:grpSpPr>
          <a:xfrm>
            <a:off x="10490200" y="673101"/>
            <a:ext cx="891117" cy="781051"/>
            <a:chOff x="7867650" y="673100"/>
            <a:chExt cx="668338" cy="781051"/>
          </a:xfrm>
        </p:grpSpPr>
        <p:sp>
          <p:nvSpPr>
            <p:cNvPr id="189" name="Freeform 161"/>
            <p:cNvSpPr>
              <a:spLocks/>
            </p:cNvSpPr>
            <p:nvPr userDrawn="1"/>
          </p:nvSpPr>
          <p:spPr bwMode="auto">
            <a:xfrm>
              <a:off x="8172450" y="673100"/>
              <a:ext cx="57150" cy="80963"/>
            </a:xfrm>
            <a:custGeom>
              <a:avLst/>
              <a:gdLst>
                <a:gd name="T0" fmla="*/ 14 w 15"/>
                <a:gd name="T1" fmla="*/ 8 h 21"/>
                <a:gd name="T2" fmla="*/ 15 w 15"/>
                <a:gd name="T3" fmla="*/ 8 h 21"/>
                <a:gd name="T4" fmla="*/ 10 w 15"/>
                <a:gd name="T5" fmla="*/ 5 h 21"/>
                <a:gd name="T6" fmla="*/ 11 w 15"/>
                <a:gd name="T7" fmla="*/ 3 h 21"/>
                <a:gd name="T8" fmla="*/ 8 w 15"/>
                <a:gd name="T9" fmla="*/ 0 h 21"/>
                <a:gd name="T10" fmla="*/ 4 w 15"/>
                <a:gd name="T11" fmla="*/ 3 h 21"/>
                <a:gd name="T12" fmla="*/ 5 w 15"/>
                <a:gd name="T13" fmla="*/ 5 h 21"/>
                <a:gd name="T14" fmla="*/ 0 w 15"/>
                <a:gd name="T15" fmla="*/ 8 h 21"/>
                <a:gd name="T16" fmla="*/ 1 w 15"/>
                <a:gd name="T17" fmla="*/ 8 h 21"/>
                <a:gd name="T18" fmla="*/ 1 w 15"/>
                <a:gd name="T19" fmla="*/ 19 h 21"/>
                <a:gd name="T20" fmla="*/ 2 w 15"/>
                <a:gd name="T21" fmla="*/ 19 h 21"/>
                <a:gd name="T22" fmla="*/ 2 w 15"/>
                <a:gd name="T23" fmla="*/ 21 h 21"/>
                <a:gd name="T24" fmla="*/ 13 w 15"/>
                <a:gd name="T25" fmla="*/ 21 h 21"/>
                <a:gd name="T26" fmla="*/ 13 w 15"/>
                <a:gd name="T27" fmla="*/ 19 h 21"/>
                <a:gd name="T28" fmla="*/ 14 w 15"/>
                <a:gd name="T29" fmla="*/ 19 h 21"/>
                <a:gd name="T30" fmla="*/ 14 w 15"/>
                <a:gd name="T31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4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5"/>
                    <a:pt x="10" y="5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1" y="1"/>
                    <a:pt x="9" y="0"/>
                    <a:pt x="8" y="0"/>
                  </a:cubicBezTo>
                  <a:cubicBezTo>
                    <a:pt x="6" y="0"/>
                    <a:pt x="4" y="1"/>
                    <a:pt x="4" y="3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0" y="5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90" name="Freeform 162"/>
            <p:cNvSpPr>
              <a:spLocks/>
            </p:cNvSpPr>
            <p:nvPr userDrawn="1"/>
          </p:nvSpPr>
          <p:spPr bwMode="auto">
            <a:xfrm>
              <a:off x="8080375" y="1427163"/>
              <a:ext cx="242888" cy="26988"/>
            </a:xfrm>
            <a:custGeom>
              <a:avLst/>
              <a:gdLst>
                <a:gd name="T0" fmla="*/ 0 w 153"/>
                <a:gd name="T1" fmla="*/ 0 h 17"/>
                <a:gd name="T2" fmla="*/ 0 w 153"/>
                <a:gd name="T3" fmla="*/ 5 h 17"/>
                <a:gd name="T4" fmla="*/ 0 w 153"/>
                <a:gd name="T5" fmla="*/ 7 h 17"/>
                <a:gd name="T6" fmla="*/ 0 w 153"/>
                <a:gd name="T7" fmla="*/ 17 h 17"/>
                <a:gd name="T8" fmla="*/ 153 w 153"/>
                <a:gd name="T9" fmla="*/ 17 h 17"/>
                <a:gd name="T10" fmla="*/ 153 w 153"/>
                <a:gd name="T11" fmla="*/ 7 h 17"/>
                <a:gd name="T12" fmla="*/ 153 w 153"/>
                <a:gd name="T13" fmla="*/ 5 h 17"/>
                <a:gd name="T14" fmla="*/ 153 w 153"/>
                <a:gd name="T15" fmla="*/ 0 h 17"/>
                <a:gd name="T16" fmla="*/ 0 w 15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7">
                  <a:moveTo>
                    <a:pt x="0" y="0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0" y="17"/>
                  </a:lnTo>
                  <a:lnTo>
                    <a:pt x="153" y="17"/>
                  </a:lnTo>
                  <a:lnTo>
                    <a:pt x="153" y="7"/>
                  </a:lnTo>
                  <a:lnTo>
                    <a:pt x="153" y="5"/>
                  </a:lnTo>
                  <a:lnTo>
                    <a:pt x="1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91" name="Freeform 163"/>
            <p:cNvSpPr>
              <a:spLocks noEditPoints="1"/>
            </p:cNvSpPr>
            <p:nvPr userDrawn="1"/>
          </p:nvSpPr>
          <p:spPr bwMode="auto">
            <a:xfrm>
              <a:off x="7867650" y="739775"/>
              <a:ext cx="668338" cy="674688"/>
            </a:xfrm>
            <a:custGeom>
              <a:avLst/>
              <a:gdLst>
                <a:gd name="T0" fmla="*/ 146 w 173"/>
                <a:gd name="T1" fmla="*/ 1 h 175"/>
                <a:gd name="T2" fmla="*/ 132 w 173"/>
                <a:gd name="T3" fmla="*/ 26 h 175"/>
                <a:gd name="T4" fmla="*/ 130 w 173"/>
                <a:gd name="T5" fmla="*/ 24 h 175"/>
                <a:gd name="T6" fmla="*/ 118 w 173"/>
                <a:gd name="T7" fmla="*/ 20 h 175"/>
                <a:gd name="T8" fmla="*/ 55 w 173"/>
                <a:gd name="T9" fmla="*/ 18 h 175"/>
                <a:gd name="T10" fmla="*/ 55 w 173"/>
                <a:gd name="T11" fmla="*/ 24 h 175"/>
                <a:gd name="T12" fmla="*/ 43 w 173"/>
                <a:gd name="T13" fmla="*/ 26 h 175"/>
                <a:gd name="T14" fmla="*/ 42 w 173"/>
                <a:gd name="T15" fmla="*/ 13 h 175"/>
                <a:gd name="T16" fmla="*/ 7 w 173"/>
                <a:gd name="T17" fmla="*/ 7 h 175"/>
                <a:gd name="T18" fmla="*/ 40 w 173"/>
                <a:gd name="T19" fmla="*/ 87 h 175"/>
                <a:gd name="T20" fmla="*/ 79 w 173"/>
                <a:gd name="T21" fmla="*/ 133 h 175"/>
                <a:gd name="T22" fmla="*/ 83 w 173"/>
                <a:gd name="T23" fmla="*/ 144 h 175"/>
                <a:gd name="T24" fmla="*/ 80 w 173"/>
                <a:gd name="T25" fmla="*/ 147 h 175"/>
                <a:gd name="T26" fmla="*/ 77 w 173"/>
                <a:gd name="T27" fmla="*/ 150 h 175"/>
                <a:gd name="T28" fmla="*/ 76 w 173"/>
                <a:gd name="T29" fmla="*/ 163 h 175"/>
                <a:gd name="T30" fmla="*/ 57 w 173"/>
                <a:gd name="T31" fmla="*/ 175 h 175"/>
                <a:gd name="T32" fmla="*/ 116 w 173"/>
                <a:gd name="T33" fmla="*/ 175 h 175"/>
                <a:gd name="T34" fmla="*/ 97 w 173"/>
                <a:gd name="T35" fmla="*/ 163 h 175"/>
                <a:gd name="T36" fmla="*/ 96 w 173"/>
                <a:gd name="T37" fmla="*/ 150 h 175"/>
                <a:gd name="T38" fmla="*/ 93 w 173"/>
                <a:gd name="T39" fmla="*/ 147 h 175"/>
                <a:gd name="T40" fmla="*/ 91 w 173"/>
                <a:gd name="T41" fmla="*/ 144 h 175"/>
                <a:gd name="T42" fmla="*/ 94 w 173"/>
                <a:gd name="T43" fmla="*/ 133 h 175"/>
                <a:gd name="T44" fmla="*/ 133 w 173"/>
                <a:gd name="T45" fmla="*/ 87 h 175"/>
                <a:gd name="T46" fmla="*/ 166 w 173"/>
                <a:gd name="T47" fmla="*/ 7 h 175"/>
                <a:gd name="T48" fmla="*/ 14 w 173"/>
                <a:gd name="T49" fmla="*/ 14 h 175"/>
                <a:gd name="T50" fmla="*/ 34 w 173"/>
                <a:gd name="T51" fmla="*/ 16 h 175"/>
                <a:gd name="T52" fmla="*/ 30 w 173"/>
                <a:gd name="T53" fmla="*/ 33 h 175"/>
                <a:gd name="T54" fmla="*/ 46 w 173"/>
                <a:gd name="T55" fmla="*/ 35 h 175"/>
                <a:gd name="T56" fmla="*/ 46 w 173"/>
                <a:gd name="T57" fmla="*/ 81 h 175"/>
                <a:gd name="T58" fmla="*/ 127 w 173"/>
                <a:gd name="T59" fmla="*/ 81 h 175"/>
                <a:gd name="T60" fmla="*/ 128 w 173"/>
                <a:gd name="T61" fmla="*/ 35 h 175"/>
                <a:gd name="T62" fmla="*/ 143 w 173"/>
                <a:gd name="T63" fmla="*/ 33 h 175"/>
                <a:gd name="T64" fmla="*/ 139 w 173"/>
                <a:gd name="T65" fmla="*/ 16 h 175"/>
                <a:gd name="T66" fmla="*/ 159 w 173"/>
                <a:gd name="T67" fmla="*/ 14 h 175"/>
                <a:gd name="T68" fmla="*/ 127 w 173"/>
                <a:gd name="T69" fmla="*/ 8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175">
                  <a:moveTo>
                    <a:pt x="166" y="7"/>
                  </a:moveTo>
                  <a:cubicBezTo>
                    <a:pt x="160" y="2"/>
                    <a:pt x="153" y="0"/>
                    <a:pt x="146" y="1"/>
                  </a:cubicBezTo>
                  <a:cubicBezTo>
                    <a:pt x="138" y="3"/>
                    <a:pt x="133" y="9"/>
                    <a:pt x="131" y="13"/>
                  </a:cubicBezTo>
                  <a:cubicBezTo>
                    <a:pt x="129" y="17"/>
                    <a:pt x="130" y="22"/>
                    <a:pt x="132" y="26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4" y="2"/>
                    <a:pt x="69" y="2"/>
                    <a:pt x="55" y="18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3" y="22"/>
                    <a:pt x="44" y="17"/>
                    <a:pt x="42" y="13"/>
                  </a:cubicBezTo>
                  <a:cubicBezTo>
                    <a:pt x="41" y="9"/>
                    <a:pt x="35" y="3"/>
                    <a:pt x="27" y="1"/>
                  </a:cubicBezTo>
                  <a:cubicBezTo>
                    <a:pt x="20" y="0"/>
                    <a:pt x="13" y="2"/>
                    <a:pt x="7" y="7"/>
                  </a:cubicBezTo>
                  <a:cubicBezTo>
                    <a:pt x="3" y="12"/>
                    <a:pt x="0" y="18"/>
                    <a:pt x="1" y="26"/>
                  </a:cubicBezTo>
                  <a:cubicBezTo>
                    <a:pt x="1" y="43"/>
                    <a:pt x="15" y="65"/>
                    <a:pt x="40" y="87"/>
                  </a:cubicBezTo>
                  <a:cubicBezTo>
                    <a:pt x="45" y="92"/>
                    <a:pt x="50" y="96"/>
                    <a:pt x="53" y="99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8" y="134"/>
                    <a:pt x="78" y="135"/>
                    <a:pt x="78" y="137"/>
                  </a:cubicBezTo>
                  <a:cubicBezTo>
                    <a:pt x="78" y="140"/>
                    <a:pt x="80" y="143"/>
                    <a:pt x="83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9" y="148"/>
                    <a:pt x="77" y="150"/>
                    <a:pt x="77" y="150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68" y="166"/>
                    <a:pt x="61" y="170"/>
                    <a:pt x="57" y="175"/>
                  </a:cubicBezTo>
                  <a:cubicBezTo>
                    <a:pt x="87" y="175"/>
                    <a:pt x="87" y="175"/>
                    <a:pt x="87" y="175"/>
                  </a:cubicBezTo>
                  <a:cubicBezTo>
                    <a:pt x="116" y="175"/>
                    <a:pt x="116" y="175"/>
                    <a:pt x="116" y="175"/>
                  </a:cubicBezTo>
                  <a:cubicBezTo>
                    <a:pt x="112" y="170"/>
                    <a:pt x="105" y="166"/>
                    <a:pt x="97" y="165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96" y="150"/>
                    <a:pt x="96" y="150"/>
                    <a:pt x="96" y="150"/>
                  </a:cubicBezTo>
                  <a:cubicBezTo>
                    <a:pt x="96" y="150"/>
                    <a:pt x="94" y="148"/>
                    <a:pt x="92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3" y="143"/>
                    <a:pt x="95" y="140"/>
                    <a:pt x="95" y="137"/>
                  </a:cubicBezTo>
                  <a:cubicBezTo>
                    <a:pt x="95" y="135"/>
                    <a:pt x="95" y="134"/>
                    <a:pt x="94" y="133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3" y="96"/>
                    <a:pt x="128" y="92"/>
                    <a:pt x="133" y="87"/>
                  </a:cubicBezTo>
                  <a:cubicBezTo>
                    <a:pt x="158" y="65"/>
                    <a:pt x="172" y="43"/>
                    <a:pt x="173" y="26"/>
                  </a:cubicBezTo>
                  <a:cubicBezTo>
                    <a:pt x="173" y="18"/>
                    <a:pt x="170" y="12"/>
                    <a:pt x="166" y="7"/>
                  </a:cubicBezTo>
                  <a:close/>
                  <a:moveTo>
                    <a:pt x="9" y="25"/>
                  </a:moveTo>
                  <a:cubicBezTo>
                    <a:pt x="9" y="20"/>
                    <a:pt x="11" y="16"/>
                    <a:pt x="14" y="14"/>
                  </a:cubicBezTo>
                  <a:cubicBezTo>
                    <a:pt x="17" y="10"/>
                    <a:pt x="21" y="9"/>
                    <a:pt x="25" y="10"/>
                  </a:cubicBezTo>
                  <a:cubicBezTo>
                    <a:pt x="30" y="11"/>
                    <a:pt x="33" y="14"/>
                    <a:pt x="34" y="16"/>
                  </a:cubicBezTo>
                  <a:cubicBezTo>
                    <a:pt x="35" y="19"/>
                    <a:pt x="32" y="25"/>
                    <a:pt x="30" y="28"/>
                  </a:cubicBezTo>
                  <a:cubicBezTo>
                    <a:pt x="29" y="30"/>
                    <a:pt x="29" y="31"/>
                    <a:pt x="30" y="33"/>
                  </a:cubicBezTo>
                  <a:cubicBezTo>
                    <a:pt x="31" y="34"/>
                    <a:pt x="32" y="35"/>
                    <a:pt x="34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46"/>
                    <a:pt x="49" y="76"/>
                    <a:pt x="50" y="84"/>
                  </a:cubicBezTo>
                  <a:cubicBezTo>
                    <a:pt x="49" y="83"/>
                    <a:pt x="48" y="82"/>
                    <a:pt x="46" y="81"/>
                  </a:cubicBezTo>
                  <a:cubicBezTo>
                    <a:pt x="23" y="60"/>
                    <a:pt x="10" y="40"/>
                    <a:pt x="9" y="25"/>
                  </a:cubicBezTo>
                  <a:close/>
                  <a:moveTo>
                    <a:pt x="127" y="81"/>
                  </a:moveTo>
                  <a:cubicBezTo>
                    <a:pt x="125" y="82"/>
                    <a:pt x="124" y="83"/>
                    <a:pt x="123" y="84"/>
                  </a:cubicBezTo>
                  <a:cubicBezTo>
                    <a:pt x="124" y="77"/>
                    <a:pt x="127" y="46"/>
                    <a:pt x="128" y="3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1" y="35"/>
                    <a:pt x="142" y="34"/>
                    <a:pt x="143" y="33"/>
                  </a:cubicBezTo>
                  <a:cubicBezTo>
                    <a:pt x="144" y="31"/>
                    <a:pt x="144" y="30"/>
                    <a:pt x="143" y="28"/>
                  </a:cubicBezTo>
                  <a:cubicBezTo>
                    <a:pt x="141" y="25"/>
                    <a:pt x="138" y="19"/>
                    <a:pt x="139" y="16"/>
                  </a:cubicBezTo>
                  <a:cubicBezTo>
                    <a:pt x="140" y="14"/>
                    <a:pt x="143" y="11"/>
                    <a:pt x="148" y="10"/>
                  </a:cubicBezTo>
                  <a:cubicBezTo>
                    <a:pt x="152" y="9"/>
                    <a:pt x="156" y="10"/>
                    <a:pt x="159" y="14"/>
                  </a:cubicBezTo>
                  <a:cubicBezTo>
                    <a:pt x="162" y="16"/>
                    <a:pt x="164" y="20"/>
                    <a:pt x="164" y="25"/>
                  </a:cubicBezTo>
                  <a:cubicBezTo>
                    <a:pt x="163" y="40"/>
                    <a:pt x="150" y="60"/>
                    <a:pt x="127" y="8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sp>
        <p:nvSpPr>
          <p:cNvPr id="192" name="Freeform 164"/>
          <p:cNvSpPr>
            <a:spLocks noEditPoints="1"/>
          </p:cNvSpPr>
          <p:nvPr userDrawn="1"/>
        </p:nvSpPr>
        <p:spPr bwMode="auto">
          <a:xfrm>
            <a:off x="8640234" y="3473450"/>
            <a:ext cx="455084" cy="336550"/>
          </a:xfrm>
          <a:custGeom>
            <a:avLst/>
            <a:gdLst>
              <a:gd name="T0" fmla="*/ 75 w 88"/>
              <a:gd name="T1" fmla="*/ 13 h 87"/>
              <a:gd name="T2" fmla="*/ 88 w 88"/>
              <a:gd name="T3" fmla="*/ 44 h 87"/>
              <a:gd name="T4" fmla="*/ 75 w 88"/>
              <a:gd name="T5" fmla="*/ 75 h 87"/>
              <a:gd name="T6" fmla="*/ 44 w 88"/>
              <a:gd name="T7" fmla="*/ 87 h 87"/>
              <a:gd name="T8" fmla="*/ 13 w 88"/>
              <a:gd name="T9" fmla="*/ 75 h 87"/>
              <a:gd name="T10" fmla="*/ 0 w 88"/>
              <a:gd name="T11" fmla="*/ 44 h 87"/>
              <a:gd name="T12" fmla="*/ 13 w 88"/>
              <a:gd name="T13" fmla="*/ 13 h 87"/>
              <a:gd name="T14" fmla="*/ 44 w 88"/>
              <a:gd name="T15" fmla="*/ 0 h 87"/>
              <a:gd name="T16" fmla="*/ 75 w 88"/>
              <a:gd name="T17" fmla="*/ 13 h 87"/>
              <a:gd name="T18" fmla="*/ 61 w 88"/>
              <a:gd name="T19" fmla="*/ 43 h 87"/>
              <a:gd name="T20" fmla="*/ 31 w 88"/>
              <a:gd name="T21" fmla="*/ 25 h 87"/>
              <a:gd name="T22" fmla="*/ 31 w 88"/>
              <a:gd name="T23" fmla="*/ 60 h 87"/>
              <a:gd name="T24" fmla="*/ 61 w 88"/>
              <a:gd name="T25" fmla="*/ 4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" h="87">
                <a:moveTo>
                  <a:pt x="75" y="13"/>
                </a:moveTo>
                <a:cubicBezTo>
                  <a:pt x="83" y="21"/>
                  <a:pt x="88" y="32"/>
                  <a:pt x="88" y="44"/>
                </a:cubicBezTo>
                <a:cubicBezTo>
                  <a:pt x="88" y="56"/>
                  <a:pt x="83" y="66"/>
                  <a:pt x="75" y="75"/>
                </a:cubicBezTo>
                <a:cubicBezTo>
                  <a:pt x="66" y="83"/>
                  <a:pt x="56" y="87"/>
                  <a:pt x="44" y="87"/>
                </a:cubicBezTo>
                <a:cubicBezTo>
                  <a:pt x="32" y="87"/>
                  <a:pt x="21" y="83"/>
                  <a:pt x="13" y="75"/>
                </a:cubicBezTo>
                <a:cubicBezTo>
                  <a:pt x="4" y="66"/>
                  <a:pt x="0" y="56"/>
                  <a:pt x="0" y="44"/>
                </a:cubicBezTo>
                <a:cubicBezTo>
                  <a:pt x="0" y="32"/>
                  <a:pt x="4" y="21"/>
                  <a:pt x="13" y="13"/>
                </a:cubicBezTo>
                <a:cubicBezTo>
                  <a:pt x="21" y="4"/>
                  <a:pt x="32" y="0"/>
                  <a:pt x="44" y="0"/>
                </a:cubicBezTo>
                <a:cubicBezTo>
                  <a:pt x="56" y="0"/>
                  <a:pt x="66" y="4"/>
                  <a:pt x="75" y="13"/>
                </a:cubicBezTo>
                <a:close/>
                <a:moveTo>
                  <a:pt x="61" y="43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60"/>
                  <a:pt x="31" y="60"/>
                  <a:pt x="31" y="60"/>
                </a:cubicBezTo>
                <a:lnTo>
                  <a:pt x="61" y="4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grpSp>
        <p:nvGrpSpPr>
          <p:cNvPr id="193" name="Group 192"/>
          <p:cNvGrpSpPr/>
          <p:nvPr userDrawn="1"/>
        </p:nvGrpSpPr>
        <p:grpSpPr>
          <a:xfrm>
            <a:off x="11374967" y="4313238"/>
            <a:ext cx="550333" cy="215900"/>
            <a:chOff x="8531225" y="4313238"/>
            <a:chExt cx="412750" cy="215900"/>
          </a:xfrm>
        </p:grpSpPr>
        <p:sp>
          <p:nvSpPr>
            <p:cNvPr id="194" name="Freeform 165"/>
            <p:cNvSpPr>
              <a:spLocks/>
            </p:cNvSpPr>
            <p:nvPr userDrawn="1"/>
          </p:nvSpPr>
          <p:spPr bwMode="auto">
            <a:xfrm>
              <a:off x="8531225" y="4359275"/>
              <a:ext cx="147638" cy="158750"/>
            </a:xfrm>
            <a:custGeom>
              <a:avLst/>
              <a:gdLst>
                <a:gd name="T0" fmla="*/ 0 w 93"/>
                <a:gd name="T1" fmla="*/ 41 h 100"/>
                <a:gd name="T2" fmla="*/ 93 w 93"/>
                <a:gd name="T3" fmla="*/ 0 h 100"/>
                <a:gd name="T4" fmla="*/ 93 w 93"/>
                <a:gd name="T5" fmla="*/ 19 h 100"/>
                <a:gd name="T6" fmla="*/ 24 w 93"/>
                <a:gd name="T7" fmla="*/ 51 h 100"/>
                <a:gd name="T8" fmla="*/ 24 w 93"/>
                <a:gd name="T9" fmla="*/ 51 h 100"/>
                <a:gd name="T10" fmla="*/ 93 w 93"/>
                <a:gd name="T11" fmla="*/ 80 h 100"/>
                <a:gd name="T12" fmla="*/ 93 w 93"/>
                <a:gd name="T13" fmla="*/ 100 h 100"/>
                <a:gd name="T14" fmla="*/ 0 w 93"/>
                <a:gd name="T15" fmla="*/ 58 h 100"/>
                <a:gd name="T16" fmla="*/ 0 w 93"/>
                <a:gd name="T17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00">
                  <a:moveTo>
                    <a:pt x="0" y="41"/>
                  </a:moveTo>
                  <a:lnTo>
                    <a:pt x="93" y="0"/>
                  </a:lnTo>
                  <a:lnTo>
                    <a:pt x="93" y="19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93" y="80"/>
                  </a:lnTo>
                  <a:lnTo>
                    <a:pt x="93" y="100"/>
                  </a:lnTo>
                  <a:lnTo>
                    <a:pt x="0" y="58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95" name="Freeform 166"/>
            <p:cNvSpPr>
              <a:spLocks/>
            </p:cNvSpPr>
            <p:nvPr userDrawn="1"/>
          </p:nvSpPr>
          <p:spPr bwMode="auto">
            <a:xfrm>
              <a:off x="8697913" y="4313238"/>
              <a:ext cx="92075" cy="215900"/>
            </a:xfrm>
            <a:custGeom>
              <a:avLst/>
              <a:gdLst>
                <a:gd name="T0" fmla="*/ 0 w 58"/>
                <a:gd name="T1" fmla="*/ 136 h 136"/>
                <a:gd name="T2" fmla="*/ 39 w 58"/>
                <a:gd name="T3" fmla="*/ 0 h 136"/>
                <a:gd name="T4" fmla="*/ 58 w 58"/>
                <a:gd name="T5" fmla="*/ 0 h 136"/>
                <a:gd name="T6" fmla="*/ 17 w 58"/>
                <a:gd name="T7" fmla="*/ 136 h 136"/>
                <a:gd name="T8" fmla="*/ 0 w 5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36">
                  <a:moveTo>
                    <a:pt x="0" y="136"/>
                  </a:moveTo>
                  <a:lnTo>
                    <a:pt x="39" y="0"/>
                  </a:lnTo>
                  <a:lnTo>
                    <a:pt x="58" y="0"/>
                  </a:lnTo>
                  <a:lnTo>
                    <a:pt x="17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96" name="Freeform 167"/>
            <p:cNvSpPr>
              <a:spLocks/>
            </p:cNvSpPr>
            <p:nvPr userDrawn="1"/>
          </p:nvSpPr>
          <p:spPr bwMode="auto">
            <a:xfrm>
              <a:off x="8801100" y="4359275"/>
              <a:ext cx="142875" cy="158750"/>
            </a:xfrm>
            <a:custGeom>
              <a:avLst/>
              <a:gdLst>
                <a:gd name="T0" fmla="*/ 90 w 90"/>
                <a:gd name="T1" fmla="*/ 58 h 100"/>
                <a:gd name="T2" fmla="*/ 0 w 90"/>
                <a:gd name="T3" fmla="*/ 100 h 100"/>
                <a:gd name="T4" fmla="*/ 0 w 90"/>
                <a:gd name="T5" fmla="*/ 80 h 100"/>
                <a:gd name="T6" fmla="*/ 71 w 90"/>
                <a:gd name="T7" fmla="*/ 51 h 100"/>
                <a:gd name="T8" fmla="*/ 71 w 90"/>
                <a:gd name="T9" fmla="*/ 51 h 100"/>
                <a:gd name="T10" fmla="*/ 0 w 90"/>
                <a:gd name="T11" fmla="*/ 19 h 100"/>
                <a:gd name="T12" fmla="*/ 0 w 90"/>
                <a:gd name="T13" fmla="*/ 0 h 100"/>
                <a:gd name="T14" fmla="*/ 90 w 90"/>
                <a:gd name="T15" fmla="*/ 41 h 100"/>
                <a:gd name="T16" fmla="*/ 90 w 90"/>
                <a:gd name="T17" fmla="*/ 5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0">
                  <a:moveTo>
                    <a:pt x="90" y="58"/>
                  </a:moveTo>
                  <a:lnTo>
                    <a:pt x="0" y="100"/>
                  </a:lnTo>
                  <a:lnTo>
                    <a:pt x="0" y="80"/>
                  </a:lnTo>
                  <a:lnTo>
                    <a:pt x="71" y="51"/>
                  </a:lnTo>
                  <a:lnTo>
                    <a:pt x="71" y="51"/>
                  </a:lnTo>
                  <a:lnTo>
                    <a:pt x="0" y="19"/>
                  </a:lnTo>
                  <a:lnTo>
                    <a:pt x="0" y="0"/>
                  </a:lnTo>
                  <a:lnTo>
                    <a:pt x="90" y="41"/>
                  </a:lnTo>
                  <a:lnTo>
                    <a:pt x="90" y="5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97" name="Group 196"/>
          <p:cNvGrpSpPr/>
          <p:nvPr userDrawn="1"/>
        </p:nvGrpSpPr>
        <p:grpSpPr>
          <a:xfrm>
            <a:off x="8276167" y="3949700"/>
            <a:ext cx="704851" cy="536576"/>
            <a:chOff x="6207125" y="3949700"/>
            <a:chExt cx="528638" cy="536576"/>
          </a:xfrm>
        </p:grpSpPr>
        <p:sp>
          <p:nvSpPr>
            <p:cNvPr id="198" name="Freeform 168"/>
            <p:cNvSpPr>
              <a:spLocks/>
            </p:cNvSpPr>
            <p:nvPr userDrawn="1"/>
          </p:nvSpPr>
          <p:spPr bwMode="auto">
            <a:xfrm>
              <a:off x="6507163" y="3949700"/>
              <a:ext cx="228600" cy="227013"/>
            </a:xfrm>
            <a:custGeom>
              <a:avLst/>
              <a:gdLst>
                <a:gd name="T0" fmla="*/ 53 w 59"/>
                <a:gd name="T1" fmla="*/ 13 h 59"/>
                <a:gd name="T2" fmla="*/ 58 w 59"/>
                <a:gd name="T3" fmla="*/ 8 h 59"/>
                <a:gd name="T4" fmla="*/ 58 w 59"/>
                <a:gd name="T5" fmla="*/ 5 h 59"/>
                <a:gd name="T6" fmla="*/ 56 w 59"/>
                <a:gd name="T7" fmla="*/ 4 h 59"/>
                <a:gd name="T8" fmla="*/ 53 w 59"/>
                <a:gd name="T9" fmla="*/ 4 h 59"/>
                <a:gd name="T10" fmla="*/ 48 w 59"/>
                <a:gd name="T11" fmla="*/ 9 h 59"/>
                <a:gd name="T12" fmla="*/ 42 w 59"/>
                <a:gd name="T13" fmla="*/ 2 h 59"/>
                <a:gd name="T14" fmla="*/ 39 w 59"/>
                <a:gd name="T15" fmla="*/ 5 h 59"/>
                <a:gd name="T16" fmla="*/ 34 w 59"/>
                <a:gd name="T17" fmla="*/ 1 h 59"/>
                <a:gd name="T18" fmla="*/ 33 w 59"/>
                <a:gd name="T19" fmla="*/ 1 h 59"/>
                <a:gd name="T20" fmla="*/ 1 w 59"/>
                <a:gd name="T21" fmla="*/ 32 h 59"/>
                <a:gd name="T22" fmla="*/ 0 w 59"/>
                <a:gd name="T23" fmla="*/ 34 h 59"/>
                <a:gd name="T24" fmla="*/ 2 w 59"/>
                <a:gd name="T25" fmla="*/ 34 h 59"/>
                <a:gd name="T26" fmla="*/ 33 w 59"/>
                <a:gd name="T27" fmla="*/ 3 h 59"/>
                <a:gd name="T28" fmla="*/ 37 w 59"/>
                <a:gd name="T29" fmla="*/ 7 h 59"/>
                <a:gd name="T30" fmla="*/ 2 w 59"/>
                <a:gd name="T31" fmla="*/ 41 h 59"/>
                <a:gd name="T32" fmla="*/ 20 w 59"/>
                <a:gd name="T33" fmla="*/ 59 h 59"/>
                <a:gd name="T34" fmla="*/ 59 w 59"/>
                <a:gd name="T35" fmla="*/ 20 h 59"/>
                <a:gd name="T36" fmla="*/ 53 w 59"/>
                <a:gd name="T37" fmla="*/ 1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59">
                  <a:moveTo>
                    <a:pt x="53" y="13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59" y="7"/>
                    <a:pt x="59" y="6"/>
                    <a:pt x="58" y="5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3"/>
                    <a:pt x="54" y="3"/>
                    <a:pt x="53" y="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3"/>
                    <a:pt x="0" y="34"/>
                    <a:pt x="0" y="34"/>
                  </a:cubicBezTo>
                  <a:cubicBezTo>
                    <a:pt x="1" y="35"/>
                    <a:pt x="2" y="35"/>
                    <a:pt x="2" y="3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59" y="20"/>
                    <a:pt x="59" y="20"/>
                    <a:pt x="59" y="20"/>
                  </a:cubicBezTo>
                  <a:lnTo>
                    <a:pt x="53" y="13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199" name="Freeform 169"/>
            <p:cNvSpPr>
              <a:spLocks/>
            </p:cNvSpPr>
            <p:nvPr userDrawn="1"/>
          </p:nvSpPr>
          <p:spPr bwMode="auto">
            <a:xfrm>
              <a:off x="6207125" y="4122738"/>
              <a:ext cx="358775" cy="363538"/>
            </a:xfrm>
            <a:custGeom>
              <a:avLst/>
              <a:gdLst>
                <a:gd name="T0" fmla="*/ 55 w 93"/>
                <a:gd name="T1" fmla="*/ 22 h 94"/>
                <a:gd name="T2" fmla="*/ 1 w 93"/>
                <a:gd name="T3" fmla="*/ 74 h 94"/>
                <a:gd name="T4" fmla="*/ 0 w 93"/>
                <a:gd name="T5" fmla="*/ 92 h 94"/>
                <a:gd name="T6" fmla="*/ 1 w 93"/>
                <a:gd name="T7" fmla="*/ 94 h 94"/>
                <a:gd name="T8" fmla="*/ 19 w 93"/>
                <a:gd name="T9" fmla="*/ 92 h 94"/>
                <a:gd name="T10" fmla="*/ 35 w 93"/>
                <a:gd name="T11" fmla="*/ 76 h 94"/>
                <a:gd name="T12" fmla="*/ 55 w 93"/>
                <a:gd name="T13" fmla="*/ 57 h 94"/>
                <a:gd name="T14" fmla="*/ 93 w 93"/>
                <a:gd name="T15" fmla="*/ 18 h 94"/>
                <a:gd name="T16" fmla="*/ 76 w 93"/>
                <a:gd name="T17" fmla="*/ 0 h 94"/>
                <a:gd name="T18" fmla="*/ 55 w 93"/>
                <a:gd name="T19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4">
                  <a:moveTo>
                    <a:pt x="55" y="22"/>
                  </a:moveTo>
                  <a:cubicBezTo>
                    <a:pt x="1" y="74"/>
                    <a:pt x="1" y="74"/>
                    <a:pt x="1" y="7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4"/>
                    <a:pt x="1" y="94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2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sp>
        <p:nvSpPr>
          <p:cNvPr id="200" name="Freeform 170"/>
          <p:cNvSpPr>
            <a:spLocks noEditPoints="1"/>
          </p:cNvSpPr>
          <p:nvPr userDrawn="1"/>
        </p:nvSpPr>
        <p:spPr bwMode="auto">
          <a:xfrm>
            <a:off x="5882218" y="4157663"/>
            <a:ext cx="611717" cy="382588"/>
          </a:xfrm>
          <a:custGeom>
            <a:avLst/>
            <a:gdLst>
              <a:gd name="T0" fmla="*/ 253 w 289"/>
              <a:gd name="T1" fmla="*/ 78 h 241"/>
              <a:gd name="T2" fmla="*/ 253 w 289"/>
              <a:gd name="T3" fmla="*/ 212 h 241"/>
              <a:gd name="T4" fmla="*/ 253 w 289"/>
              <a:gd name="T5" fmla="*/ 236 h 241"/>
              <a:gd name="T6" fmla="*/ 253 w 289"/>
              <a:gd name="T7" fmla="*/ 241 h 241"/>
              <a:gd name="T8" fmla="*/ 39 w 289"/>
              <a:gd name="T9" fmla="*/ 241 h 241"/>
              <a:gd name="T10" fmla="*/ 39 w 289"/>
              <a:gd name="T11" fmla="*/ 236 h 241"/>
              <a:gd name="T12" fmla="*/ 39 w 289"/>
              <a:gd name="T13" fmla="*/ 212 h 241"/>
              <a:gd name="T14" fmla="*/ 39 w 289"/>
              <a:gd name="T15" fmla="*/ 78 h 241"/>
              <a:gd name="T16" fmla="*/ 68 w 289"/>
              <a:gd name="T17" fmla="*/ 78 h 241"/>
              <a:gd name="T18" fmla="*/ 68 w 289"/>
              <a:gd name="T19" fmla="*/ 212 h 241"/>
              <a:gd name="T20" fmla="*/ 99 w 289"/>
              <a:gd name="T21" fmla="*/ 212 h 241"/>
              <a:gd name="T22" fmla="*/ 99 w 289"/>
              <a:gd name="T23" fmla="*/ 78 h 241"/>
              <a:gd name="T24" fmla="*/ 129 w 289"/>
              <a:gd name="T25" fmla="*/ 78 h 241"/>
              <a:gd name="T26" fmla="*/ 129 w 289"/>
              <a:gd name="T27" fmla="*/ 212 h 241"/>
              <a:gd name="T28" fmla="*/ 160 w 289"/>
              <a:gd name="T29" fmla="*/ 212 h 241"/>
              <a:gd name="T30" fmla="*/ 160 w 289"/>
              <a:gd name="T31" fmla="*/ 78 h 241"/>
              <a:gd name="T32" fmla="*/ 197 w 289"/>
              <a:gd name="T33" fmla="*/ 78 h 241"/>
              <a:gd name="T34" fmla="*/ 197 w 289"/>
              <a:gd name="T35" fmla="*/ 212 h 241"/>
              <a:gd name="T36" fmla="*/ 221 w 289"/>
              <a:gd name="T37" fmla="*/ 212 h 241"/>
              <a:gd name="T38" fmla="*/ 221 w 289"/>
              <a:gd name="T39" fmla="*/ 78 h 241"/>
              <a:gd name="T40" fmla="*/ 253 w 289"/>
              <a:gd name="T41" fmla="*/ 78 h 241"/>
              <a:gd name="T42" fmla="*/ 289 w 289"/>
              <a:gd name="T43" fmla="*/ 68 h 241"/>
              <a:gd name="T44" fmla="*/ 143 w 289"/>
              <a:gd name="T45" fmla="*/ 0 h 241"/>
              <a:gd name="T46" fmla="*/ 0 w 289"/>
              <a:gd name="T47" fmla="*/ 68 h 241"/>
              <a:gd name="T48" fmla="*/ 289 w 289"/>
              <a:gd name="T49" fmla="*/ 6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9" h="241">
                <a:moveTo>
                  <a:pt x="253" y="78"/>
                </a:moveTo>
                <a:lnTo>
                  <a:pt x="253" y="212"/>
                </a:lnTo>
                <a:lnTo>
                  <a:pt x="253" y="236"/>
                </a:lnTo>
                <a:lnTo>
                  <a:pt x="253" y="241"/>
                </a:lnTo>
                <a:lnTo>
                  <a:pt x="39" y="241"/>
                </a:lnTo>
                <a:lnTo>
                  <a:pt x="39" y="236"/>
                </a:lnTo>
                <a:lnTo>
                  <a:pt x="39" y="212"/>
                </a:lnTo>
                <a:lnTo>
                  <a:pt x="39" y="78"/>
                </a:lnTo>
                <a:lnTo>
                  <a:pt x="68" y="78"/>
                </a:lnTo>
                <a:lnTo>
                  <a:pt x="68" y="212"/>
                </a:lnTo>
                <a:lnTo>
                  <a:pt x="99" y="212"/>
                </a:lnTo>
                <a:lnTo>
                  <a:pt x="99" y="78"/>
                </a:lnTo>
                <a:lnTo>
                  <a:pt x="129" y="78"/>
                </a:lnTo>
                <a:lnTo>
                  <a:pt x="129" y="212"/>
                </a:lnTo>
                <a:lnTo>
                  <a:pt x="160" y="212"/>
                </a:lnTo>
                <a:lnTo>
                  <a:pt x="160" y="78"/>
                </a:lnTo>
                <a:lnTo>
                  <a:pt x="197" y="78"/>
                </a:lnTo>
                <a:lnTo>
                  <a:pt x="197" y="212"/>
                </a:lnTo>
                <a:lnTo>
                  <a:pt x="221" y="212"/>
                </a:lnTo>
                <a:lnTo>
                  <a:pt x="221" y="78"/>
                </a:lnTo>
                <a:lnTo>
                  <a:pt x="253" y="78"/>
                </a:lnTo>
                <a:close/>
                <a:moveTo>
                  <a:pt x="289" y="68"/>
                </a:moveTo>
                <a:lnTo>
                  <a:pt x="143" y="0"/>
                </a:lnTo>
                <a:lnTo>
                  <a:pt x="0" y="68"/>
                </a:lnTo>
                <a:lnTo>
                  <a:pt x="289" y="68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grpSp>
        <p:nvGrpSpPr>
          <p:cNvPr id="201" name="Group 200"/>
          <p:cNvGrpSpPr/>
          <p:nvPr userDrawn="1"/>
        </p:nvGrpSpPr>
        <p:grpSpPr>
          <a:xfrm>
            <a:off x="10947400" y="3883026"/>
            <a:ext cx="433917" cy="239713"/>
            <a:chOff x="8210550" y="3883025"/>
            <a:chExt cx="325438" cy="239713"/>
          </a:xfrm>
        </p:grpSpPr>
        <p:sp>
          <p:nvSpPr>
            <p:cNvPr id="202" name="Freeform 171"/>
            <p:cNvSpPr>
              <a:spLocks/>
            </p:cNvSpPr>
            <p:nvPr userDrawn="1"/>
          </p:nvSpPr>
          <p:spPr bwMode="auto">
            <a:xfrm>
              <a:off x="8434388" y="3883025"/>
              <a:ext cx="101600" cy="239713"/>
            </a:xfrm>
            <a:custGeom>
              <a:avLst/>
              <a:gdLst>
                <a:gd name="T0" fmla="*/ 64 w 64"/>
                <a:gd name="T1" fmla="*/ 151 h 151"/>
                <a:gd name="T2" fmla="*/ 64 w 64"/>
                <a:gd name="T3" fmla="*/ 25 h 151"/>
                <a:gd name="T4" fmla="*/ 0 w 64"/>
                <a:gd name="T5" fmla="*/ 0 h 151"/>
                <a:gd name="T6" fmla="*/ 0 w 64"/>
                <a:gd name="T7" fmla="*/ 0 h 151"/>
                <a:gd name="T8" fmla="*/ 0 w 64"/>
                <a:gd name="T9" fmla="*/ 125 h 151"/>
                <a:gd name="T10" fmla="*/ 64 w 64"/>
                <a:gd name="T1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51">
                  <a:moveTo>
                    <a:pt x="64" y="151"/>
                  </a:moveTo>
                  <a:lnTo>
                    <a:pt x="64" y="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5"/>
                  </a:lnTo>
                  <a:lnTo>
                    <a:pt x="64" y="15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03" name="Freeform 172"/>
            <p:cNvSpPr>
              <a:spLocks/>
            </p:cNvSpPr>
            <p:nvPr userDrawn="1"/>
          </p:nvSpPr>
          <p:spPr bwMode="auto">
            <a:xfrm>
              <a:off x="8210550" y="3883025"/>
              <a:ext cx="104775" cy="239713"/>
            </a:xfrm>
            <a:custGeom>
              <a:avLst/>
              <a:gdLst>
                <a:gd name="T0" fmla="*/ 66 w 66"/>
                <a:gd name="T1" fmla="*/ 151 h 151"/>
                <a:gd name="T2" fmla="*/ 66 w 66"/>
                <a:gd name="T3" fmla="*/ 25 h 151"/>
                <a:gd name="T4" fmla="*/ 0 w 66"/>
                <a:gd name="T5" fmla="*/ 0 h 151"/>
                <a:gd name="T6" fmla="*/ 0 w 66"/>
                <a:gd name="T7" fmla="*/ 125 h 151"/>
                <a:gd name="T8" fmla="*/ 66 w 66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51">
                  <a:moveTo>
                    <a:pt x="66" y="151"/>
                  </a:moveTo>
                  <a:lnTo>
                    <a:pt x="66" y="25"/>
                  </a:lnTo>
                  <a:lnTo>
                    <a:pt x="0" y="0"/>
                  </a:lnTo>
                  <a:lnTo>
                    <a:pt x="0" y="125"/>
                  </a:lnTo>
                  <a:lnTo>
                    <a:pt x="66" y="15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04" name="Freeform 173"/>
            <p:cNvSpPr>
              <a:spLocks/>
            </p:cNvSpPr>
            <p:nvPr userDrawn="1"/>
          </p:nvSpPr>
          <p:spPr bwMode="auto">
            <a:xfrm>
              <a:off x="8323263" y="3883025"/>
              <a:ext cx="100013" cy="239713"/>
            </a:xfrm>
            <a:custGeom>
              <a:avLst/>
              <a:gdLst>
                <a:gd name="T0" fmla="*/ 63 w 63"/>
                <a:gd name="T1" fmla="*/ 125 h 151"/>
                <a:gd name="T2" fmla="*/ 63 w 63"/>
                <a:gd name="T3" fmla="*/ 108 h 151"/>
                <a:gd name="T4" fmla="*/ 63 w 63"/>
                <a:gd name="T5" fmla="*/ 0 h 151"/>
                <a:gd name="T6" fmla="*/ 0 w 63"/>
                <a:gd name="T7" fmla="*/ 25 h 151"/>
                <a:gd name="T8" fmla="*/ 0 w 63"/>
                <a:gd name="T9" fmla="*/ 151 h 151"/>
                <a:gd name="T10" fmla="*/ 63 w 63"/>
                <a:gd name="T1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51">
                  <a:moveTo>
                    <a:pt x="63" y="125"/>
                  </a:moveTo>
                  <a:lnTo>
                    <a:pt x="63" y="108"/>
                  </a:lnTo>
                  <a:lnTo>
                    <a:pt x="63" y="0"/>
                  </a:lnTo>
                  <a:lnTo>
                    <a:pt x="0" y="25"/>
                  </a:lnTo>
                  <a:lnTo>
                    <a:pt x="0" y="151"/>
                  </a:lnTo>
                  <a:lnTo>
                    <a:pt x="63" y="125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205" name="Group 204"/>
          <p:cNvGrpSpPr/>
          <p:nvPr userDrawn="1"/>
        </p:nvGrpSpPr>
        <p:grpSpPr>
          <a:xfrm>
            <a:off x="10073218" y="1314451"/>
            <a:ext cx="560916" cy="277813"/>
            <a:chOff x="7554913" y="1314450"/>
            <a:chExt cx="420687" cy="277813"/>
          </a:xfrm>
        </p:grpSpPr>
        <p:sp>
          <p:nvSpPr>
            <p:cNvPr id="206" name="Freeform 174"/>
            <p:cNvSpPr>
              <a:spLocks/>
            </p:cNvSpPr>
            <p:nvPr userDrawn="1"/>
          </p:nvSpPr>
          <p:spPr bwMode="auto">
            <a:xfrm>
              <a:off x="7832725" y="1314450"/>
              <a:ext cx="142875" cy="263525"/>
            </a:xfrm>
            <a:custGeom>
              <a:avLst/>
              <a:gdLst>
                <a:gd name="T0" fmla="*/ 37 w 37"/>
                <a:gd name="T1" fmla="*/ 68 h 68"/>
                <a:gd name="T2" fmla="*/ 37 w 37"/>
                <a:gd name="T3" fmla="*/ 65 h 68"/>
                <a:gd name="T4" fmla="*/ 37 w 37"/>
                <a:gd name="T5" fmla="*/ 7 h 68"/>
                <a:gd name="T6" fmla="*/ 32 w 37"/>
                <a:gd name="T7" fmla="*/ 0 h 68"/>
                <a:gd name="T8" fmla="*/ 0 w 37"/>
                <a:gd name="T9" fmla="*/ 32 h 68"/>
                <a:gd name="T10" fmla="*/ 37 w 37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8">
                  <a:moveTo>
                    <a:pt x="37" y="68"/>
                  </a:moveTo>
                  <a:cubicBezTo>
                    <a:pt x="37" y="68"/>
                    <a:pt x="37" y="66"/>
                    <a:pt x="37" y="6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4"/>
                    <a:pt x="35" y="1"/>
                    <a:pt x="32" y="0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37" y="6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07" name="Freeform 175"/>
            <p:cNvSpPr>
              <a:spLocks/>
            </p:cNvSpPr>
            <p:nvPr userDrawn="1"/>
          </p:nvSpPr>
          <p:spPr bwMode="auto">
            <a:xfrm>
              <a:off x="7554913" y="1314450"/>
              <a:ext cx="142875" cy="266700"/>
            </a:xfrm>
            <a:custGeom>
              <a:avLst/>
              <a:gdLst>
                <a:gd name="T0" fmla="*/ 5 w 37"/>
                <a:gd name="T1" fmla="*/ 0 h 69"/>
                <a:gd name="T2" fmla="*/ 0 w 37"/>
                <a:gd name="T3" fmla="*/ 7 h 69"/>
                <a:gd name="T4" fmla="*/ 0 w 37"/>
                <a:gd name="T5" fmla="*/ 65 h 69"/>
                <a:gd name="T6" fmla="*/ 1 w 37"/>
                <a:gd name="T7" fmla="*/ 69 h 69"/>
                <a:gd name="T8" fmla="*/ 37 w 37"/>
                <a:gd name="T9" fmla="*/ 32 h 69"/>
                <a:gd name="T10" fmla="*/ 5 w 37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5" y="0"/>
                  </a:moveTo>
                  <a:cubicBezTo>
                    <a:pt x="2" y="1"/>
                    <a:pt x="0" y="4"/>
                    <a:pt x="0" y="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0" y="68"/>
                    <a:pt x="1" y="69"/>
                  </a:cubicBezTo>
                  <a:cubicBezTo>
                    <a:pt x="37" y="32"/>
                    <a:pt x="37" y="32"/>
                    <a:pt x="37" y="32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08" name="Freeform 176"/>
            <p:cNvSpPr>
              <a:spLocks/>
            </p:cNvSpPr>
            <p:nvPr userDrawn="1"/>
          </p:nvSpPr>
          <p:spPr bwMode="auto">
            <a:xfrm>
              <a:off x="7573963" y="1454150"/>
              <a:ext cx="382588" cy="138113"/>
            </a:xfrm>
            <a:custGeom>
              <a:avLst/>
              <a:gdLst>
                <a:gd name="T0" fmla="*/ 57 w 99"/>
                <a:gd name="T1" fmla="*/ 6 h 36"/>
                <a:gd name="T2" fmla="*/ 50 w 99"/>
                <a:gd name="T3" fmla="*/ 9 h 36"/>
                <a:gd name="T4" fmla="*/ 43 w 99"/>
                <a:gd name="T5" fmla="*/ 6 h 36"/>
                <a:gd name="T6" fmla="*/ 36 w 99"/>
                <a:gd name="T7" fmla="*/ 0 h 36"/>
                <a:gd name="T8" fmla="*/ 0 w 99"/>
                <a:gd name="T9" fmla="*/ 36 h 36"/>
                <a:gd name="T10" fmla="*/ 2 w 99"/>
                <a:gd name="T11" fmla="*/ 36 h 36"/>
                <a:gd name="T12" fmla="*/ 97 w 99"/>
                <a:gd name="T13" fmla="*/ 36 h 36"/>
                <a:gd name="T14" fmla="*/ 99 w 99"/>
                <a:gd name="T15" fmla="*/ 36 h 36"/>
                <a:gd name="T16" fmla="*/ 63 w 99"/>
                <a:gd name="T17" fmla="*/ 0 h 36"/>
                <a:gd name="T18" fmla="*/ 57 w 99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6">
                  <a:moveTo>
                    <a:pt x="57" y="6"/>
                  </a:moveTo>
                  <a:cubicBezTo>
                    <a:pt x="55" y="8"/>
                    <a:pt x="52" y="9"/>
                    <a:pt x="50" y="9"/>
                  </a:cubicBezTo>
                  <a:cubicBezTo>
                    <a:pt x="47" y="9"/>
                    <a:pt x="45" y="8"/>
                    <a:pt x="43" y="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2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8" y="36"/>
                    <a:pt x="98" y="36"/>
                    <a:pt x="99" y="36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57" y="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09" name="Freeform 177"/>
            <p:cNvSpPr>
              <a:spLocks/>
            </p:cNvSpPr>
            <p:nvPr userDrawn="1"/>
          </p:nvSpPr>
          <p:spPr bwMode="auto">
            <a:xfrm>
              <a:off x="7604125" y="1314450"/>
              <a:ext cx="320675" cy="155575"/>
            </a:xfrm>
            <a:custGeom>
              <a:avLst/>
              <a:gdLst>
                <a:gd name="T0" fmla="*/ 0 w 83"/>
                <a:gd name="T1" fmla="*/ 0 h 40"/>
                <a:gd name="T2" fmla="*/ 28 w 83"/>
                <a:gd name="T3" fmla="*/ 28 h 40"/>
                <a:gd name="T4" fmla="*/ 32 w 83"/>
                <a:gd name="T5" fmla="*/ 32 h 40"/>
                <a:gd name="T6" fmla="*/ 39 w 83"/>
                <a:gd name="T7" fmla="*/ 38 h 40"/>
                <a:gd name="T8" fmla="*/ 45 w 83"/>
                <a:gd name="T9" fmla="*/ 38 h 40"/>
                <a:gd name="T10" fmla="*/ 51 w 83"/>
                <a:gd name="T11" fmla="*/ 32 h 40"/>
                <a:gd name="T12" fmla="*/ 55 w 83"/>
                <a:gd name="T13" fmla="*/ 28 h 40"/>
                <a:gd name="T14" fmla="*/ 83 w 83"/>
                <a:gd name="T15" fmla="*/ 0 h 40"/>
                <a:gd name="T16" fmla="*/ 0 w 83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0">
                  <a:moveTo>
                    <a:pt x="0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40"/>
                    <a:pt x="43" y="40"/>
                    <a:pt x="45" y="38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sp>
        <p:nvSpPr>
          <p:cNvPr id="210" name="Freeform 178"/>
          <p:cNvSpPr>
            <a:spLocks noEditPoints="1"/>
          </p:cNvSpPr>
          <p:nvPr userDrawn="1"/>
        </p:nvSpPr>
        <p:spPr bwMode="auto">
          <a:xfrm>
            <a:off x="7626350" y="4003676"/>
            <a:ext cx="603251" cy="428625"/>
          </a:xfrm>
          <a:custGeom>
            <a:avLst/>
            <a:gdLst>
              <a:gd name="T0" fmla="*/ 103 w 117"/>
              <a:gd name="T1" fmla="*/ 55 h 111"/>
              <a:gd name="T2" fmla="*/ 89 w 117"/>
              <a:gd name="T3" fmla="*/ 69 h 111"/>
              <a:gd name="T4" fmla="*/ 95 w 117"/>
              <a:gd name="T5" fmla="*/ 80 h 111"/>
              <a:gd name="T6" fmla="*/ 66 w 117"/>
              <a:gd name="T7" fmla="*/ 102 h 111"/>
              <a:gd name="T8" fmla="*/ 50 w 117"/>
              <a:gd name="T9" fmla="*/ 92 h 111"/>
              <a:gd name="T10" fmla="*/ 49 w 117"/>
              <a:gd name="T11" fmla="*/ 81 h 111"/>
              <a:gd name="T12" fmla="*/ 88 w 117"/>
              <a:gd name="T13" fmla="*/ 25 h 111"/>
              <a:gd name="T14" fmla="*/ 81 w 117"/>
              <a:gd name="T15" fmla="*/ 10 h 111"/>
              <a:gd name="T16" fmla="*/ 81 w 117"/>
              <a:gd name="T17" fmla="*/ 9 h 111"/>
              <a:gd name="T18" fmla="*/ 73 w 117"/>
              <a:gd name="T19" fmla="*/ 0 h 111"/>
              <a:gd name="T20" fmla="*/ 65 w 117"/>
              <a:gd name="T21" fmla="*/ 9 h 111"/>
              <a:gd name="T22" fmla="*/ 73 w 117"/>
              <a:gd name="T23" fmla="*/ 17 h 111"/>
              <a:gd name="T24" fmla="*/ 76 w 117"/>
              <a:gd name="T25" fmla="*/ 16 h 111"/>
              <a:gd name="T26" fmla="*/ 80 w 117"/>
              <a:gd name="T27" fmla="*/ 24 h 111"/>
              <a:gd name="T28" fmla="*/ 44 w 117"/>
              <a:gd name="T29" fmla="*/ 73 h 111"/>
              <a:gd name="T30" fmla="*/ 20 w 117"/>
              <a:gd name="T31" fmla="*/ 51 h 111"/>
              <a:gd name="T32" fmla="*/ 9 w 117"/>
              <a:gd name="T33" fmla="*/ 24 h 111"/>
              <a:gd name="T34" fmla="*/ 13 w 117"/>
              <a:gd name="T35" fmla="*/ 16 h 111"/>
              <a:gd name="T36" fmla="*/ 15 w 117"/>
              <a:gd name="T37" fmla="*/ 17 h 111"/>
              <a:gd name="T38" fmla="*/ 24 w 117"/>
              <a:gd name="T39" fmla="*/ 9 h 111"/>
              <a:gd name="T40" fmla="*/ 15 w 117"/>
              <a:gd name="T41" fmla="*/ 0 h 111"/>
              <a:gd name="T42" fmla="*/ 7 w 117"/>
              <a:gd name="T43" fmla="*/ 9 h 111"/>
              <a:gd name="T44" fmla="*/ 7 w 117"/>
              <a:gd name="T45" fmla="*/ 10 h 111"/>
              <a:gd name="T46" fmla="*/ 0 w 117"/>
              <a:gd name="T47" fmla="*/ 25 h 111"/>
              <a:gd name="T48" fmla="*/ 40 w 117"/>
              <a:gd name="T49" fmla="*/ 81 h 111"/>
              <a:gd name="T50" fmla="*/ 42 w 117"/>
              <a:gd name="T51" fmla="*/ 94 h 111"/>
              <a:gd name="T52" fmla="*/ 66 w 117"/>
              <a:gd name="T53" fmla="*/ 110 h 111"/>
              <a:gd name="T54" fmla="*/ 67 w 117"/>
              <a:gd name="T55" fmla="*/ 111 h 111"/>
              <a:gd name="T56" fmla="*/ 103 w 117"/>
              <a:gd name="T57" fmla="*/ 83 h 111"/>
              <a:gd name="T58" fmla="*/ 103 w 117"/>
              <a:gd name="T59" fmla="*/ 83 h 111"/>
              <a:gd name="T60" fmla="*/ 117 w 117"/>
              <a:gd name="T61" fmla="*/ 69 h 111"/>
              <a:gd name="T62" fmla="*/ 103 w 117"/>
              <a:gd name="T63" fmla="*/ 55 h 111"/>
              <a:gd name="T64" fmla="*/ 103 w 117"/>
              <a:gd name="T65" fmla="*/ 77 h 111"/>
              <a:gd name="T66" fmla="*/ 95 w 117"/>
              <a:gd name="T67" fmla="*/ 69 h 111"/>
              <a:gd name="T68" fmla="*/ 103 w 117"/>
              <a:gd name="T69" fmla="*/ 62 h 111"/>
              <a:gd name="T70" fmla="*/ 110 w 117"/>
              <a:gd name="T71" fmla="*/ 69 h 111"/>
              <a:gd name="T72" fmla="*/ 103 w 117"/>
              <a:gd name="T73" fmla="*/ 7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7" h="111">
                <a:moveTo>
                  <a:pt x="103" y="55"/>
                </a:moveTo>
                <a:cubicBezTo>
                  <a:pt x="95" y="55"/>
                  <a:pt x="89" y="61"/>
                  <a:pt x="89" y="69"/>
                </a:cubicBezTo>
                <a:cubicBezTo>
                  <a:pt x="89" y="74"/>
                  <a:pt x="91" y="78"/>
                  <a:pt x="95" y="80"/>
                </a:cubicBezTo>
                <a:cubicBezTo>
                  <a:pt x="87" y="95"/>
                  <a:pt x="77" y="102"/>
                  <a:pt x="66" y="102"/>
                </a:cubicBezTo>
                <a:cubicBezTo>
                  <a:pt x="58" y="102"/>
                  <a:pt x="51" y="96"/>
                  <a:pt x="50" y="92"/>
                </a:cubicBezTo>
                <a:cubicBezTo>
                  <a:pt x="49" y="90"/>
                  <a:pt x="49" y="85"/>
                  <a:pt x="49" y="81"/>
                </a:cubicBezTo>
                <a:cubicBezTo>
                  <a:pt x="72" y="76"/>
                  <a:pt x="88" y="32"/>
                  <a:pt x="88" y="25"/>
                </a:cubicBezTo>
                <a:cubicBezTo>
                  <a:pt x="89" y="20"/>
                  <a:pt x="85" y="14"/>
                  <a:pt x="81" y="10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4"/>
                  <a:pt x="78" y="0"/>
                  <a:pt x="73" y="0"/>
                </a:cubicBezTo>
                <a:cubicBezTo>
                  <a:pt x="69" y="0"/>
                  <a:pt x="65" y="4"/>
                  <a:pt x="65" y="9"/>
                </a:cubicBezTo>
                <a:cubicBezTo>
                  <a:pt x="65" y="13"/>
                  <a:pt x="69" y="17"/>
                  <a:pt x="73" y="17"/>
                </a:cubicBezTo>
                <a:cubicBezTo>
                  <a:pt x="74" y="17"/>
                  <a:pt x="75" y="17"/>
                  <a:pt x="76" y="16"/>
                </a:cubicBezTo>
                <a:cubicBezTo>
                  <a:pt x="78" y="19"/>
                  <a:pt x="80" y="22"/>
                  <a:pt x="80" y="24"/>
                </a:cubicBezTo>
                <a:cubicBezTo>
                  <a:pt x="79" y="30"/>
                  <a:pt x="62" y="73"/>
                  <a:pt x="44" y="73"/>
                </a:cubicBezTo>
                <a:cubicBezTo>
                  <a:pt x="37" y="73"/>
                  <a:pt x="29" y="65"/>
                  <a:pt x="20" y="51"/>
                </a:cubicBezTo>
                <a:cubicBezTo>
                  <a:pt x="14" y="40"/>
                  <a:pt x="9" y="27"/>
                  <a:pt x="9" y="24"/>
                </a:cubicBezTo>
                <a:cubicBezTo>
                  <a:pt x="9" y="22"/>
                  <a:pt x="10" y="19"/>
                  <a:pt x="13" y="16"/>
                </a:cubicBezTo>
                <a:cubicBezTo>
                  <a:pt x="14" y="17"/>
                  <a:pt x="15" y="17"/>
                  <a:pt x="15" y="17"/>
                </a:cubicBezTo>
                <a:cubicBezTo>
                  <a:pt x="20" y="17"/>
                  <a:pt x="24" y="13"/>
                  <a:pt x="24" y="9"/>
                </a:cubicBezTo>
                <a:cubicBezTo>
                  <a:pt x="24" y="4"/>
                  <a:pt x="20" y="0"/>
                  <a:pt x="15" y="0"/>
                </a:cubicBezTo>
                <a:cubicBezTo>
                  <a:pt x="11" y="0"/>
                  <a:pt x="7" y="4"/>
                  <a:pt x="7" y="9"/>
                </a:cubicBezTo>
                <a:cubicBezTo>
                  <a:pt x="7" y="9"/>
                  <a:pt x="7" y="9"/>
                  <a:pt x="7" y="10"/>
                </a:cubicBezTo>
                <a:cubicBezTo>
                  <a:pt x="4" y="14"/>
                  <a:pt x="0" y="20"/>
                  <a:pt x="0" y="25"/>
                </a:cubicBezTo>
                <a:cubicBezTo>
                  <a:pt x="1" y="32"/>
                  <a:pt x="17" y="76"/>
                  <a:pt x="40" y="81"/>
                </a:cubicBezTo>
                <a:cubicBezTo>
                  <a:pt x="40" y="85"/>
                  <a:pt x="41" y="91"/>
                  <a:pt x="42" y="94"/>
                </a:cubicBezTo>
                <a:cubicBezTo>
                  <a:pt x="44" y="102"/>
                  <a:pt x="54" y="110"/>
                  <a:pt x="66" y="110"/>
                </a:cubicBezTo>
                <a:cubicBezTo>
                  <a:pt x="66" y="111"/>
                  <a:pt x="67" y="111"/>
                  <a:pt x="67" y="111"/>
                </a:cubicBezTo>
                <a:cubicBezTo>
                  <a:pt x="76" y="111"/>
                  <a:pt x="91" y="107"/>
                  <a:pt x="103" y="83"/>
                </a:cubicBezTo>
                <a:cubicBezTo>
                  <a:pt x="103" y="83"/>
                  <a:pt x="103" y="83"/>
                  <a:pt x="103" y="83"/>
                </a:cubicBezTo>
                <a:cubicBezTo>
                  <a:pt x="110" y="83"/>
                  <a:pt x="117" y="77"/>
                  <a:pt x="117" y="69"/>
                </a:cubicBezTo>
                <a:cubicBezTo>
                  <a:pt x="117" y="61"/>
                  <a:pt x="110" y="55"/>
                  <a:pt x="103" y="55"/>
                </a:cubicBezTo>
                <a:close/>
                <a:moveTo>
                  <a:pt x="103" y="77"/>
                </a:moveTo>
                <a:cubicBezTo>
                  <a:pt x="99" y="77"/>
                  <a:pt x="95" y="73"/>
                  <a:pt x="95" y="69"/>
                </a:cubicBezTo>
                <a:cubicBezTo>
                  <a:pt x="95" y="65"/>
                  <a:pt x="99" y="62"/>
                  <a:pt x="103" y="62"/>
                </a:cubicBezTo>
                <a:cubicBezTo>
                  <a:pt x="107" y="62"/>
                  <a:pt x="110" y="65"/>
                  <a:pt x="110" y="69"/>
                </a:cubicBezTo>
                <a:cubicBezTo>
                  <a:pt x="110" y="73"/>
                  <a:pt x="107" y="77"/>
                  <a:pt x="103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211" name="Oval 179"/>
          <p:cNvSpPr>
            <a:spLocks noChangeArrowheads="1"/>
          </p:cNvSpPr>
          <p:nvPr userDrawn="1"/>
        </p:nvSpPr>
        <p:spPr bwMode="auto">
          <a:xfrm>
            <a:off x="8136467" y="4254500"/>
            <a:ext cx="42333" cy="31750"/>
          </a:xfrm>
          <a:prstGeom prst="ellipse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212" name="Freeform 180"/>
          <p:cNvSpPr>
            <a:spLocks noEditPoints="1"/>
          </p:cNvSpPr>
          <p:nvPr userDrawn="1"/>
        </p:nvSpPr>
        <p:spPr bwMode="auto">
          <a:xfrm>
            <a:off x="10149418" y="2349500"/>
            <a:ext cx="499533" cy="363538"/>
          </a:xfrm>
          <a:custGeom>
            <a:avLst/>
            <a:gdLst>
              <a:gd name="T0" fmla="*/ 29 w 97"/>
              <a:gd name="T1" fmla="*/ 6 h 94"/>
              <a:gd name="T2" fmla="*/ 68 w 97"/>
              <a:gd name="T3" fmla="*/ 6 h 94"/>
              <a:gd name="T4" fmla="*/ 68 w 97"/>
              <a:gd name="T5" fmla="*/ 17 h 94"/>
              <a:gd name="T6" fmla="*/ 74 w 97"/>
              <a:gd name="T7" fmla="*/ 17 h 94"/>
              <a:gd name="T8" fmla="*/ 74 w 97"/>
              <a:gd name="T9" fmla="*/ 6 h 94"/>
              <a:gd name="T10" fmla="*/ 68 w 97"/>
              <a:gd name="T11" fmla="*/ 0 h 94"/>
              <a:gd name="T12" fmla="*/ 29 w 97"/>
              <a:gd name="T13" fmla="*/ 0 h 94"/>
              <a:gd name="T14" fmla="*/ 23 w 97"/>
              <a:gd name="T15" fmla="*/ 6 h 94"/>
              <a:gd name="T16" fmla="*/ 23 w 97"/>
              <a:gd name="T17" fmla="*/ 17 h 94"/>
              <a:gd name="T18" fmla="*/ 29 w 97"/>
              <a:gd name="T19" fmla="*/ 17 h 94"/>
              <a:gd name="T20" fmla="*/ 29 w 97"/>
              <a:gd name="T21" fmla="*/ 6 h 94"/>
              <a:gd name="T22" fmla="*/ 57 w 97"/>
              <a:gd name="T23" fmla="*/ 59 h 94"/>
              <a:gd name="T24" fmla="*/ 51 w 97"/>
              <a:gd name="T25" fmla="*/ 65 h 94"/>
              <a:gd name="T26" fmla="*/ 45 w 97"/>
              <a:gd name="T27" fmla="*/ 65 h 94"/>
              <a:gd name="T28" fmla="*/ 39 w 97"/>
              <a:gd name="T29" fmla="*/ 59 h 94"/>
              <a:gd name="T30" fmla="*/ 39 w 97"/>
              <a:gd name="T31" fmla="*/ 57 h 94"/>
              <a:gd name="T32" fmla="*/ 0 w 97"/>
              <a:gd name="T33" fmla="*/ 44 h 94"/>
              <a:gd name="T34" fmla="*/ 0 w 97"/>
              <a:gd name="T35" fmla="*/ 91 h 94"/>
              <a:gd name="T36" fmla="*/ 3 w 97"/>
              <a:gd name="T37" fmla="*/ 94 h 94"/>
              <a:gd name="T38" fmla="*/ 94 w 97"/>
              <a:gd name="T39" fmla="*/ 94 h 94"/>
              <a:gd name="T40" fmla="*/ 97 w 97"/>
              <a:gd name="T41" fmla="*/ 91 h 94"/>
              <a:gd name="T42" fmla="*/ 97 w 97"/>
              <a:gd name="T43" fmla="*/ 44 h 94"/>
              <a:gd name="T44" fmla="*/ 57 w 97"/>
              <a:gd name="T45" fmla="*/ 57 h 94"/>
              <a:gd name="T46" fmla="*/ 57 w 97"/>
              <a:gd name="T47" fmla="*/ 59 h 94"/>
              <a:gd name="T48" fmla="*/ 94 w 97"/>
              <a:gd name="T49" fmla="*/ 19 h 94"/>
              <a:gd name="T50" fmla="*/ 3 w 97"/>
              <a:gd name="T51" fmla="*/ 19 h 94"/>
              <a:gd name="T52" fmla="*/ 0 w 97"/>
              <a:gd name="T53" fmla="*/ 22 h 94"/>
              <a:gd name="T54" fmla="*/ 0 w 97"/>
              <a:gd name="T55" fmla="*/ 39 h 94"/>
              <a:gd name="T56" fmla="*/ 39 w 97"/>
              <a:gd name="T57" fmla="*/ 53 h 94"/>
              <a:gd name="T58" fmla="*/ 39 w 97"/>
              <a:gd name="T59" fmla="*/ 48 h 94"/>
              <a:gd name="T60" fmla="*/ 45 w 97"/>
              <a:gd name="T61" fmla="*/ 42 h 94"/>
              <a:gd name="T62" fmla="*/ 51 w 97"/>
              <a:gd name="T63" fmla="*/ 42 h 94"/>
              <a:gd name="T64" fmla="*/ 57 w 97"/>
              <a:gd name="T65" fmla="*/ 48 h 94"/>
              <a:gd name="T66" fmla="*/ 57 w 97"/>
              <a:gd name="T67" fmla="*/ 53 h 94"/>
              <a:gd name="T68" fmla="*/ 97 w 97"/>
              <a:gd name="T69" fmla="*/ 39 h 94"/>
              <a:gd name="T70" fmla="*/ 97 w 97"/>
              <a:gd name="T71" fmla="*/ 22 h 94"/>
              <a:gd name="T72" fmla="*/ 94 w 97"/>
              <a:gd name="T73" fmla="*/ 19 h 94"/>
              <a:gd name="T74" fmla="*/ 51 w 97"/>
              <a:gd name="T75" fmla="*/ 61 h 94"/>
              <a:gd name="T76" fmla="*/ 53 w 97"/>
              <a:gd name="T77" fmla="*/ 59 h 94"/>
              <a:gd name="T78" fmla="*/ 53 w 97"/>
              <a:gd name="T79" fmla="*/ 48 h 94"/>
              <a:gd name="T80" fmla="*/ 51 w 97"/>
              <a:gd name="T81" fmla="*/ 46 h 94"/>
              <a:gd name="T82" fmla="*/ 45 w 97"/>
              <a:gd name="T83" fmla="*/ 46 h 94"/>
              <a:gd name="T84" fmla="*/ 43 w 97"/>
              <a:gd name="T85" fmla="*/ 48 h 94"/>
              <a:gd name="T86" fmla="*/ 43 w 97"/>
              <a:gd name="T87" fmla="*/ 59 h 94"/>
              <a:gd name="T88" fmla="*/ 45 w 97"/>
              <a:gd name="T89" fmla="*/ 61 h 94"/>
              <a:gd name="T90" fmla="*/ 51 w 97"/>
              <a:gd name="T91" fmla="*/ 6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7" h="94">
                <a:moveTo>
                  <a:pt x="29" y="6"/>
                </a:moveTo>
                <a:cubicBezTo>
                  <a:pt x="68" y="6"/>
                  <a:pt x="68" y="6"/>
                  <a:pt x="68" y="6"/>
                </a:cubicBezTo>
                <a:cubicBezTo>
                  <a:pt x="68" y="17"/>
                  <a:pt x="68" y="17"/>
                  <a:pt x="68" y="17"/>
                </a:cubicBezTo>
                <a:cubicBezTo>
                  <a:pt x="74" y="17"/>
                  <a:pt x="74" y="17"/>
                  <a:pt x="74" y="17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8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3" y="3"/>
                  <a:pt x="23" y="6"/>
                </a:cubicBezTo>
                <a:cubicBezTo>
                  <a:pt x="23" y="17"/>
                  <a:pt x="23" y="17"/>
                  <a:pt x="23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6"/>
                </a:lnTo>
                <a:close/>
                <a:moveTo>
                  <a:pt x="57" y="59"/>
                </a:moveTo>
                <a:cubicBezTo>
                  <a:pt x="57" y="62"/>
                  <a:pt x="55" y="65"/>
                  <a:pt x="51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2" y="65"/>
                  <a:pt x="39" y="62"/>
                  <a:pt x="39" y="59"/>
                </a:cubicBezTo>
                <a:cubicBezTo>
                  <a:pt x="39" y="57"/>
                  <a:pt x="39" y="57"/>
                  <a:pt x="39" y="57"/>
                </a:cubicBezTo>
                <a:cubicBezTo>
                  <a:pt x="23" y="56"/>
                  <a:pt x="9" y="50"/>
                  <a:pt x="0" y="44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3"/>
                  <a:pt x="1" y="94"/>
                  <a:pt x="3" y="94"/>
                </a:cubicBezTo>
                <a:cubicBezTo>
                  <a:pt x="94" y="94"/>
                  <a:pt x="94" y="94"/>
                  <a:pt x="94" y="94"/>
                </a:cubicBezTo>
                <a:cubicBezTo>
                  <a:pt x="95" y="94"/>
                  <a:pt x="97" y="93"/>
                  <a:pt x="97" y="91"/>
                </a:cubicBezTo>
                <a:cubicBezTo>
                  <a:pt x="97" y="44"/>
                  <a:pt x="97" y="44"/>
                  <a:pt x="97" y="44"/>
                </a:cubicBezTo>
                <a:cubicBezTo>
                  <a:pt x="87" y="50"/>
                  <a:pt x="74" y="56"/>
                  <a:pt x="57" y="57"/>
                </a:cubicBezTo>
                <a:lnTo>
                  <a:pt x="57" y="59"/>
                </a:lnTo>
                <a:close/>
                <a:moveTo>
                  <a:pt x="94" y="19"/>
                </a:moveTo>
                <a:cubicBezTo>
                  <a:pt x="3" y="19"/>
                  <a:pt x="3" y="19"/>
                  <a:pt x="3" y="19"/>
                </a:cubicBezTo>
                <a:cubicBezTo>
                  <a:pt x="1" y="19"/>
                  <a:pt x="0" y="20"/>
                  <a:pt x="0" y="22"/>
                </a:cubicBezTo>
                <a:cubicBezTo>
                  <a:pt x="0" y="39"/>
                  <a:pt x="0" y="39"/>
                  <a:pt x="0" y="39"/>
                </a:cubicBezTo>
                <a:cubicBezTo>
                  <a:pt x="8" y="45"/>
                  <a:pt x="22" y="52"/>
                  <a:pt x="39" y="53"/>
                </a:cubicBezTo>
                <a:cubicBezTo>
                  <a:pt x="39" y="48"/>
                  <a:pt x="39" y="48"/>
                  <a:pt x="39" y="48"/>
                </a:cubicBezTo>
                <a:cubicBezTo>
                  <a:pt x="39" y="45"/>
                  <a:pt x="42" y="42"/>
                  <a:pt x="45" y="42"/>
                </a:cubicBezTo>
                <a:cubicBezTo>
                  <a:pt x="51" y="42"/>
                  <a:pt x="51" y="42"/>
                  <a:pt x="51" y="42"/>
                </a:cubicBezTo>
                <a:cubicBezTo>
                  <a:pt x="55" y="42"/>
                  <a:pt x="57" y="45"/>
                  <a:pt x="57" y="48"/>
                </a:cubicBezTo>
                <a:cubicBezTo>
                  <a:pt x="57" y="53"/>
                  <a:pt x="57" y="53"/>
                  <a:pt x="57" y="53"/>
                </a:cubicBezTo>
                <a:cubicBezTo>
                  <a:pt x="74" y="52"/>
                  <a:pt x="88" y="45"/>
                  <a:pt x="97" y="39"/>
                </a:cubicBezTo>
                <a:cubicBezTo>
                  <a:pt x="97" y="22"/>
                  <a:pt x="97" y="22"/>
                  <a:pt x="97" y="22"/>
                </a:cubicBezTo>
                <a:cubicBezTo>
                  <a:pt x="97" y="20"/>
                  <a:pt x="95" y="19"/>
                  <a:pt x="94" y="19"/>
                </a:cubicBezTo>
                <a:close/>
                <a:moveTo>
                  <a:pt x="51" y="61"/>
                </a:moveTo>
                <a:cubicBezTo>
                  <a:pt x="52" y="61"/>
                  <a:pt x="53" y="60"/>
                  <a:pt x="53" y="59"/>
                </a:cubicBezTo>
                <a:cubicBezTo>
                  <a:pt x="53" y="48"/>
                  <a:pt x="53" y="48"/>
                  <a:pt x="53" y="48"/>
                </a:cubicBezTo>
                <a:cubicBezTo>
                  <a:pt x="53" y="47"/>
                  <a:pt x="52" y="46"/>
                  <a:pt x="51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4" y="46"/>
                  <a:pt x="43" y="47"/>
                  <a:pt x="43" y="48"/>
                </a:cubicBezTo>
                <a:cubicBezTo>
                  <a:pt x="43" y="59"/>
                  <a:pt x="43" y="59"/>
                  <a:pt x="43" y="59"/>
                </a:cubicBezTo>
                <a:cubicBezTo>
                  <a:pt x="43" y="60"/>
                  <a:pt x="44" y="61"/>
                  <a:pt x="45" y="61"/>
                </a:cubicBezTo>
                <a:lnTo>
                  <a:pt x="51" y="6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grpSp>
        <p:nvGrpSpPr>
          <p:cNvPr id="213" name="Group 212"/>
          <p:cNvGrpSpPr/>
          <p:nvPr userDrawn="1"/>
        </p:nvGrpSpPr>
        <p:grpSpPr>
          <a:xfrm>
            <a:off x="11309351" y="1017589"/>
            <a:ext cx="694267" cy="498475"/>
            <a:chOff x="8482013" y="1017588"/>
            <a:chExt cx="520700" cy="498475"/>
          </a:xfrm>
        </p:grpSpPr>
        <p:sp>
          <p:nvSpPr>
            <p:cNvPr id="214" name="Oval 181"/>
            <p:cNvSpPr>
              <a:spLocks noChangeArrowheads="1"/>
            </p:cNvSpPr>
            <p:nvPr userDrawn="1"/>
          </p:nvSpPr>
          <p:spPr bwMode="auto">
            <a:xfrm>
              <a:off x="8870950" y="1106488"/>
              <a:ext cx="66675" cy="650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15" name="Freeform 182"/>
            <p:cNvSpPr>
              <a:spLocks/>
            </p:cNvSpPr>
            <p:nvPr userDrawn="1"/>
          </p:nvSpPr>
          <p:spPr bwMode="auto">
            <a:xfrm>
              <a:off x="8482013" y="1071563"/>
              <a:ext cx="520700" cy="444500"/>
            </a:xfrm>
            <a:custGeom>
              <a:avLst/>
              <a:gdLst>
                <a:gd name="T0" fmla="*/ 126 w 135"/>
                <a:gd name="T1" fmla="*/ 36 h 115"/>
                <a:gd name="T2" fmla="*/ 109 w 135"/>
                <a:gd name="T3" fmla="*/ 28 h 115"/>
                <a:gd name="T4" fmla="*/ 100 w 135"/>
                <a:gd name="T5" fmla="*/ 29 h 115"/>
                <a:gd name="T6" fmla="*/ 93 w 135"/>
                <a:gd name="T7" fmla="*/ 6 h 115"/>
                <a:gd name="T8" fmla="*/ 86 w 135"/>
                <a:gd name="T9" fmla="*/ 5 h 115"/>
                <a:gd name="T10" fmla="*/ 79 w 135"/>
                <a:gd name="T11" fmla="*/ 29 h 115"/>
                <a:gd name="T12" fmla="*/ 78 w 135"/>
                <a:gd name="T13" fmla="*/ 29 h 115"/>
                <a:gd name="T14" fmla="*/ 58 w 135"/>
                <a:gd name="T15" fmla="*/ 29 h 115"/>
                <a:gd name="T16" fmla="*/ 56 w 135"/>
                <a:gd name="T17" fmla="*/ 29 h 115"/>
                <a:gd name="T18" fmla="*/ 54 w 135"/>
                <a:gd name="T19" fmla="*/ 5 h 115"/>
                <a:gd name="T20" fmla="*/ 41 w 135"/>
                <a:gd name="T21" fmla="*/ 5 h 115"/>
                <a:gd name="T22" fmla="*/ 37 w 135"/>
                <a:gd name="T23" fmla="*/ 29 h 115"/>
                <a:gd name="T24" fmla="*/ 35 w 135"/>
                <a:gd name="T25" fmla="*/ 29 h 115"/>
                <a:gd name="T26" fmla="*/ 6 w 135"/>
                <a:gd name="T27" fmla="*/ 40 h 115"/>
                <a:gd name="T28" fmla="*/ 8 w 135"/>
                <a:gd name="T29" fmla="*/ 66 h 115"/>
                <a:gd name="T30" fmla="*/ 15 w 135"/>
                <a:gd name="T31" fmla="*/ 42 h 115"/>
                <a:gd name="T32" fmla="*/ 25 w 135"/>
                <a:gd name="T33" fmla="*/ 108 h 115"/>
                <a:gd name="T34" fmla="*/ 27 w 135"/>
                <a:gd name="T35" fmla="*/ 69 h 115"/>
                <a:gd name="T36" fmla="*/ 36 w 135"/>
                <a:gd name="T37" fmla="*/ 108 h 115"/>
                <a:gd name="T38" fmla="*/ 37 w 135"/>
                <a:gd name="T39" fmla="*/ 42 h 115"/>
                <a:gd name="T40" fmla="*/ 45 w 135"/>
                <a:gd name="T41" fmla="*/ 31 h 115"/>
                <a:gd name="T42" fmla="*/ 47 w 135"/>
                <a:gd name="T43" fmla="*/ 31 h 115"/>
                <a:gd name="T44" fmla="*/ 56 w 135"/>
                <a:gd name="T45" fmla="*/ 42 h 115"/>
                <a:gd name="T46" fmla="*/ 56 w 135"/>
                <a:gd name="T47" fmla="*/ 108 h 115"/>
                <a:gd name="T48" fmla="*/ 66 w 135"/>
                <a:gd name="T49" fmla="*/ 69 h 115"/>
                <a:gd name="T50" fmla="*/ 68 w 135"/>
                <a:gd name="T51" fmla="*/ 108 h 115"/>
                <a:gd name="T52" fmla="*/ 77 w 135"/>
                <a:gd name="T53" fmla="*/ 42 h 115"/>
                <a:gd name="T54" fmla="*/ 86 w 135"/>
                <a:gd name="T55" fmla="*/ 31 h 115"/>
                <a:gd name="T56" fmla="*/ 93 w 135"/>
                <a:gd name="T57" fmla="*/ 33 h 115"/>
                <a:gd name="T58" fmla="*/ 100 w 135"/>
                <a:gd name="T59" fmla="*/ 40 h 115"/>
                <a:gd name="T60" fmla="*/ 90 w 135"/>
                <a:gd name="T61" fmla="*/ 79 h 115"/>
                <a:gd name="T62" fmla="*/ 100 w 135"/>
                <a:gd name="T63" fmla="*/ 109 h 115"/>
                <a:gd name="T64" fmla="*/ 108 w 135"/>
                <a:gd name="T65" fmla="*/ 79 h 115"/>
                <a:gd name="T66" fmla="*/ 111 w 135"/>
                <a:gd name="T67" fmla="*/ 109 h 115"/>
                <a:gd name="T68" fmla="*/ 119 w 135"/>
                <a:gd name="T69" fmla="*/ 79 h 115"/>
                <a:gd name="T70" fmla="*/ 118 w 135"/>
                <a:gd name="T71" fmla="*/ 40 h 115"/>
                <a:gd name="T72" fmla="*/ 126 w 135"/>
                <a:gd name="T73" fmla="*/ 6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5" h="115">
                  <a:moveTo>
                    <a:pt x="133" y="60"/>
                  </a:moveTo>
                  <a:cubicBezTo>
                    <a:pt x="126" y="36"/>
                    <a:pt x="126" y="36"/>
                    <a:pt x="126" y="36"/>
                  </a:cubicBezTo>
                  <a:cubicBezTo>
                    <a:pt x="125" y="33"/>
                    <a:pt x="121" y="28"/>
                    <a:pt x="115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2" y="28"/>
                    <a:pt x="101" y="28"/>
                    <a:pt x="100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1" y="3"/>
                    <a:pt x="88" y="3"/>
                    <a:pt x="86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0"/>
                    <a:pt x="79" y="0"/>
                    <a:pt x="79" y="5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7" y="29"/>
                    <a:pt x="76" y="29"/>
                    <a:pt x="76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7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1"/>
                    <a:pt x="49" y="0"/>
                    <a:pt x="47" y="3"/>
                  </a:cubicBezTo>
                  <a:cubicBezTo>
                    <a:pt x="46" y="0"/>
                    <a:pt x="41" y="1"/>
                    <a:pt x="41" y="5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9"/>
                    <a:pt x="36" y="29"/>
                    <a:pt x="35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3" y="29"/>
                    <a:pt x="7" y="33"/>
                    <a:pt x="6" y="40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70"/>
                    <a:pt x="8" y="71"/>
                    <a:pt x="8" y="66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15"/>
                    <a:pt x="25" y="115"/>
                    <a:pt x="25" y="108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15"/>
                    <a:pt x="36" y="115"/>
                    <a:pt x="36" y="108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2" y="41"/>
                    <a:pt x="45" y="36"/>
                    <a:pt x="45" y="31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6"/>
                    <a:pt x="50" y="41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15"/>
                    <a:pt x="66" y="115"/>
                    <a:pt x="66" y="108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15"/>
                    <a:pt x="77" y="115"/>
                    <a:pt x="77" y="108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83" y="41"/>
                    <a:pt x="86" y="36"/>
                    <a:pt x="86" y="31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4" y="35"/>
                    <a:pt x="96" y="39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100" y="114"/>
                    <a:pt x="108" y="114"/>
                    <a:pt x="108" y="10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109"/>
                    <a:pt x="111" y="109"/>
                    <a:pt x="111" y="109"/>
                  </a:cubicBezTo>
                  <a:cubicBezTo>
                    <a:pt x="111" y="114"/>
                    <a:pt x="119" y="114"/>
                    <a:pt x="119" y="10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8" y="68"/>
                    <a:pt x="135" y="65"/>
                    <a:pt x="133" y="6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16" name="Oval 183"/>
            <p:cNvSpPr>
              <a:spLocks noChangeArrowheads="1"/>
            </p:cNvSpPr>
            <p:nvPr userDrawn="1"/>
          </p:nvSpPr>
          <p:spPr bwMode="auto">
            <a:xfrm>
              <a:off x="8705850" y="1109663"/>
              <a:ext cx="65088" cy="6191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17" name="Oval 184"/>
            <p:cNvSpPr>
              <a:spLocks noChangeArrowheads="1"/>
            </p:cNvSpPr>
            <p:nvPr userDrawn="1"/>
          </p:nvSpPr>
          <p:spPr bwMode="auto">
            <a:xfrm>
              <a:off x="8547100" y="1106488"/>
              <a:ext cx="65088" cy="650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18" name="Rectangle 185"/>
            <p:cNvSpPr>
              <a:spLocks noChangeArrowheads="1"/>
            </p:cNvSpPr>
            <p:nvPr userDrawn="1"/>
          </p:nvSpPr>
          <p:spPr bwMode="auto">
            <a:xfrm>
              <a:off x="8662988" y="1017588"/>
              <a:ext cx="7938" cy="269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19" name="Rectangle 186"/>
            <p:cNvSpPr>
              <a:spLocks noChangeArrowheads="1"/>
            </p:cNvSpPr>
            <p:nvPr userDrawn="1"/>
          </p:nvSpPr>
          <p:spPr bwMode="auto">
            <a:xfrm>
              <a:off x="8674100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20" name="Rectangle 187"/>
            <p:cNvSpPr>
              <a:spLocks noChangeArrowheads="1"/>
            </p:cNvSpPr>
            <p:nvPr userDrawn="1"/>
          </p:nvSpPr>
          <p:spPr bwMode="auto">
            <a:xfrm>
              <a:off x="8628063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21" name="Rectangle 188"/>
            <p:cNvSpPr>
              <a:spLocks noChangeArrowheads="1"/>
            </p:cNvSpPr>
            <p:nvPr userDrawn="1"/>
          </p:nvSpPr>
          <p:spPr bwMode="auto">
            <a:xfrm>
              <a:off x="8809038" y="1017588"/>
              <a:ext cx="12700" cy="269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22" name="Rectangle 189"/>
            <p:cNvSpPr>
              <a:spLocks noChangeArrowheads="1"/>
            </p:cNvSpPr>
            <p:nvPr userDrawn="1"/>
          </p:nvSpPr>
          <p:spPr bwMode="auto">
            <a:xfrm>
              <a:off x="8824913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23" name="Rectangle 190"/>
            <p:cNvSpPr>
              <a:spLocks noChangeArrowheads="1"/>
            </p:cNvSpPr>
            <p:nvPr userDrawn="1"/>
          </p:nvSpPr>
          <p:spPr bwMode="auto">
            <a:xfrm>
              <a:off x="8778875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sp>
        <p:nvSpPr>
          <p:cNvPr id="224" name="Freeform 191"/>
          <p:cNvSpPr>
            <a:spLocks/>
          </p:cNvSpPr>
          <p:nvPr userDrawn="1"/>
        </p:nvSpPr>
        <p:spPr bwMode="auto">
          <a:xfrm>
            <a:off x="4686301" y="3575051"/>
            <a:ext cx="556684" cy="334963"/>
          </a:xfrm>
          <a:custGeom>
            <a:avLst/>
            <a:gdLst>
              <a:gd name="T0" fmla="*/ 33 w 108"/>
              <a:gd name="T1" fmla="*/ 87 h 87"/>
              <a:gd name="T2" fmla="*/ 52 w 108"/>
              <a:gd name="T3" fmla="*/ 86 h 87"/>
              <a:gd name="T4" fmla="*/ 74 w 108"/>
              <a:gd name="T5" fmla="*/ 68 h 87"/>
              <a:gd name="T6" fmla="*/ 83 w 108"/>
              <a:gd name="T7" fmla="*/ 46 h 87"/>
              <a:gd name="T8" fmla="*/ 91 w 108"/>
              <a:gd name="T9" fmla="*/ 39 h 87"/>
              <a:gd name="T10" fmla="*/ 95 w 108"/>
              <a:gd name="T11" fmla="*/ 49 h 87"/>
              <a:gd name="T12" fmla="*/ 96 w 108"/>
              <a:gd name="T13" fmla="*/ 84 h 87"/>
              <a:gd name="T14" fmla="*/ 99 w 108"/>
              <a:gd name="T15" fmla="*/ 86 h 87"/>
              <a:gd name="T16" fmla="*/ 102 w 108"/>
              <a:gd name="T17" fmla="*/ 83 h 87"/>
              <a:gd name="T18" fmla="*/ 108 w 108"/>
              <a:gd name="T19" fmla="*/ 25 h 87"/>
              <a:gd name="T20" fmla="*/ 106 w 108"/>
              <a:gd name="T21" fmla="*/ 12 h 87"/>
              <a:gd name="T22" fmla="*/ 91 w 108"/>
              <a:gd name="T23" fmla="*/ 1 h 87"/>
              <a:gd name="T24" fmla="*/ 79 w 108"/>
              <a:gd name="T25" fmla="*/ 8 h 87"/>
              <a:gd name="T26" fmla="*/ 60 w 108"/>
              <a:gd name="T27" fmla="*/ 46 h 87"/>
              <a:gd name="T28" fmla="*/ 32 w 108"/>
              <a:gd name="T29" fmla="*/ 66 h 87"/>
              <a:gd name="T30" fmla="*/ 2 w 108"/>
              <a:gd name="T31" fmla="*/ 78 h 87"/>
              <a:gd name="T32" fmla="*/ 0 w 108"/>
              <a:gd name="T33" fmla="*/ 82 h 87"/>
              <a:gd name="T34" fmla="*/ 4 w 108"/>
              <a:gd name="T35" fmla="*/ 86 h 87"/>
              <a:gd name="T36" fmla="*/ 33 w 108"/>
              <a:gd name="T3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8" h="87">
                <a:moveTo>
                  <a:pt x="33" y="87"/>
                </a:moveTo>
                <a:cubicBezTo>
                  <a:pt x="39" y="87"/>
                  <a:pt x="46" y="87"/>
                  <a:pt x="52" y="86"/>
                </a:cubicBezTo>
                <a:cubicBezTo>
                  <a:pt x="64" y="86"/>
                  <a:pt x="71" y="79"/>
                  <a:pt x="74" y="68"/>
                </a:cubicBezTo>
                <a:cubicBezTo>
                  <a:pt x="77" y="61"/>
                  <a:pt x="79" y="53"/>
                  <a:pt x="83" y="46"/>
                </a:cubicBezTo>
                <a:cubicBezTo>
                  <a:pt x="84" y="43"/>
                  <a:pt x="86" y="38"/>
                  <a:pt x="91" y="39"/>
                </a:cubicBezTo>
                <a:cubicBezTo>
                  <a:pt x="95" y="40"/>
                  <a:pt x="95" y="45"/>
                  <a:pt x="95" y="49"/>
                </a:cubicBezTo>
                <a:cubicBezTo>
                  <a:pt x="96" y="59"/>
                  <a:pt x="95" y="74"/>
                  <a:pt x="96" y="84"/>
                </a:cubicBezTo>
                <a:cubicBezTo>
                  <a:pt x="96" y="86"/>
                  <a:pt x="99" y="86"/>
                  <a:pt x="99" y="86"/>
                </a:cubicBezTo>
                <a:cubicBezTo>
                  <a:pt x="99" y="86"/>
                  <a:pt x="102" y="86"/>
                  <a:pt x="102" y="83"/>
                </a:cubicBezTo>
                <a:cubicBezTo>
                  <a:pt x="104" y="66"/>
                  <a:pt x="106" y="43"/>
                  <a:pt x="108" y="25"/>
                </a:cubicBezTo>
                <a:cubicBezTo>
                  <a:pt x="108" y="21"/>
                  <a:pt x="108" y="16"/>
                  <a:pt x="106" y="12"/>
                </a:cubicBezTo>
                <a:cubicBezTo>
                  <a:pt x="105" y="8"/>
                  <a:pt x="100" y="1"/>
                  <a:pt x="91" y="1"/>
                </a:cubicBezTo>
                <a:cubicBezTo>
                  <a:pt x="83" y="0"/>
                  <a:pt x="82" y="3"/>
                  <a:pt x="79" y="8"/>
                </a:cubicBezTo>
                <a:cubicBezTo>
                  <a:pt x="72" y="20"/>
                  <a:pt x="65" y="33"/>
                  <a:pt x="60" y="46"/>
                </a:cubicBezTo>
                <a:cubicBezTo>
                  <a:pt x="54" y="58"/>
                  <a:pt x="47" y="65"/>
                  <a:pt x="32" y="66"/>
                </a:cubicBezTo>
                <a:cubicBezTo>
                  <a:pt x="22" y="66"/>
                  <a:pt x="12" y="73"/>
                  <a:pt x="2" y="78"/>
                </a:cubicBezTo>
                <a:cubicBezTo>
                  <a:pt x="0" y="79"/>
                  <a:pt x="0" y="82"/>
                  <a:pt x="0" y="82"/>
                </a:cubicBezTo>
                <a:cubicBezTo>
                  <a:pt x="1" y="84"/>
                  <a:pt x="2" y="85"/>
                  <a:pt x="4" y="86"/>
                </a:cubicBezTo>
                <a:cubicBezTo>
                  <a:pt x="14" y="87"/>
                  <a:pt x="22" y="86"/>
                  <a:pt x="33" y="8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225" name="Freeform 192"/>
          <p:cNvSpPr>
            <a:spLocks/>
          </p:cNvSpPr>
          <p:nvPr userDrawn="1"/>
        </p:nvSpPr>
        <p:spPr bwMode="auto">
          <a:xfrm>
            <a:off x="5325534" y="3257550"/>
            <a:ext cx="230717" cy="509588"/>
          </a:xfrm>
          <a:custGeom>
            <a:avLst/>
            <a:gdLst>
              <a:gd name="T0" fmla="*/ 61 w 109"/>
              <a:gd name="T1" fmla="*/ 37 h 321"/>
              <a:gd name="T2" fmla="*/ 70 w 109"/>
              <a:gd name="T3" fmla="*/ 37 h 321"/>
              <a:gd name="T4" fmla="*/ 80 w 109"/>
              <a:gd name="T5" fmla="*/ 0 h 321"/>
              <a:gd name="T6" fmla="*/ 29 w 109"/>
              <a:gd name="T7" fmla="*/ 0 h 321"/>
              <a:gd name="T8" fmla="*/ 36 w 109"/>
              <a:gd name="T9" fmla="*/ 37 h 321"/>
              <a:gd name="T10" fmla="*/ 49 w 109"/>
              <a:gd name="T11" fmla="*/ 37 h 321"/>
              <a:gd name="T12" fmla="*/ 0 w 109"/>
              <a:gd name="T13" fmla="*/ 261 h 321"/>
              <a:gd name="T14" fmla="*/ 53 w 109"/>
              <a:gd name="T15" fmla="*/ 321 h 321"/>
              <a:gd name="T16" fmla="*/ 109 w 109"/>
              <a:gd name="T17" fmla="*/ 261 h 321"/>
              <a:gd name="T18" fmla="*/ 61 w 109"/>
              <a:gd name="T19" fmla="*/ 37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21">
                <a:moveTo>
                  <a:pt x="61" y="37"/>
                </a:moveTo>
                <a:lnTo>
                  <a:pt x="70" y="37"/>
                </a:lnTo>
                <a:lnTo>
                  <a:pt x="80" y="0"/>
                </a:lnTo>
                <a:lnTo>
                  <a:pt x="29" y="0"/>
                </a:lnTo>
                <a:lnTo>
                  <a:pt x="36" y="37"/>
                </a:lnTo>
                <a:lnTo>
                  <a:pt x="49" y="37"/>
                </a:lnTo>
                <a:lnTo>
                  <a:pt x="0" y="261"/>
                </a:lnTo>
                <a:lnTo>
                  <a:pt x="53" y="321"/>
                </a:lnTo>
                <a:lnTo>
                  <a:pt x="109" y="261"/>
                </a:lnTo>
                <a:lnTo>
                  <a:pt x="61" y="37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grpSp>
        <p:nvGrpSpPr>
          <p:cNvPr id="226" name="Group 225"/>
          <p:cNvGrpSpPr/>
          <p:nvPr userDrawn="1"/>
        </p:nvGrpSpPr>
        <p:grpSpPr>
          <a:xfrm>
            <a:off x="10310284" y="3551239"/>
            <a:ext cx="457200" cy="301625"/>
            <a:chOff x="7732713" y="3551238"/>
            <a:chExt cx="342900" cy="301625"/>
          </a:xfrm>
        </p:grpSpPr>
        <p:sp>
          <p:nvSpPr>
            <p:cNvPr id="227" name="Freeform 193"/>
            <p:cNvSpPr>
              <a:spLocks/>
            </p:cNvSpPr>
            <p:nvPr userDrawn="1"/>
          </p:nvSpPr>
          <p:spPr bwMode="auto">
            <a:xfrm>
              <a:off x="7732713" y="3705225"/>
              <a:ext cx="342900" cy="147638"/>
            </a:xfrm>
            <a:custGeom>
              <a:avLst/>
              <a:gdLst>
                <a:gd name="T0" fmla="*/ 0 w 89"/>
                <a:gd name="T1" fmla="*/ 0 h 38"/>
                <a:gd name="T2" fmla="*/ 45 w 89"/>
                <a:gd name="T3" fmla="*/ 38 h 38"/>
                <a:gd name="T4" fmla="*/ 89 w 89"/>
                <a:gd name="T5" fmla="*/ 0 h 38"/>
                <a:gd name="T6" fmla="*/ 0 w 8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38">
                  <a:moveTo>
                    <a:pt x="0" y="0"/>
                  </a:moveTo>
                  <a:cubicBezTo>
                    <a:pt x="4" y="21"/>
                    <a:pt x="22" y="38"/>
                    <a:pt x="45" y="38"/>
                  </a:cubicBezTo>
                  <a:cubicBezTo>
                    <a:pt x="67" y="38"/>
                    <a:pt x="86" y="21"/>
                    <a:pt x="8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28" name="Oval 194"/>
            <p:cNvSpPr>
              <a:spLocks noChangeArrowheads="1"/>
            </p:cNvSpPr>
            <p:nvPr userDrawn="1"/>
          </p:nvSpPr>
          <p:spPr bwMode="auto">
            <a:xfrm>
              <a:off x="7762875" y="3551238"/>
              <a:ext cx="92075" cy="9366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29" name="Oval 195"/>
            <p:cNvSpPr>
              <a:spLocks noChangeArrowheads="1"/>
            </p:cNvSpPr>
            <p:nvPr userDrawn="1"/>
          </p:nvSpPr>
          <p:spPr bwMode="auto">
            <a:xfrm>
              <a:off x="7951788" y="3551238"/>
              <a:ext cx="93663" cy="9366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sp>
        <p:nvSpPr>
          <p:cNvPr id="230" name="Freeform 196"/>
          <p:cNvSpPr>
            <a:spLocks noEditPoints="1"/>
          </p:cNvSpPr>
          <p:nvPr userDrawn="1"/>
        </p:nvSpPr>
        <p:spPr bwMode="auto">
          <a:xfrm>
            <a:off x="11267018" y="1758950"/>
            <a:ext cx="690033" cy="433388"/>
          </a:xfrm>
          <a:custGeom>
            <a:avLst/>
            <a:gdLst>
              <a:gd name="T0" fmla="*/ 10 w 134"/>
              <a:gd name="T1" fmla="*/ 0 h 112"/>
              <a:gd name="T2" fmla="*/ 59 w 134"/>
              <a:gd name="T3" fmla="*/ 0 h 112"/>
              <a:gd name="T4" fmla="*/ 69 w 134"/>
              <a:gd name="T5" fmla="*/ 11 h 112"/>
              <a:gd name="T6" fmla="*/ 100 w 134"/>
              <a:gd name="T7" fmla="*/ 11 h 112"/>
              <a:gd name="T8" fmla="*/ 110 w 134"/>
              <a:gd name="T9" fmla="*/ 19 h 112"/>
              <a:gd name="T10" fmla="*/ 24 w 134"/>
              <a:gd name="T11" fmla="*/ 19 h 112"/>
              <a:gd name="T12" fmla="*/ 8 w 134"/>
              <a:gd name="T13" fmla="*/ 33 h 112"/>
              <a:gd name="T14" fmla="*/ 0 w 134"/>
              <a:gd name="T15" fmla="*/ 83 h 112"/>
              <a:gd name="T16" fmla="*/ 0 w 134"/>
              <a:gd name="T17" fmla="*/ 11 h 112"/>
              <a:gd name="T18" fmla="*/ 10 w 134"/>
              <a:gd name="T19" fmla="*/ 0 h 112"/>
              <a:gd name="T20" fmla="*/ 33 w 134"/>
              <a:gd name="T21" fmla="*/ 31 h 112"/>
              <a:gd name="T22" fmla="*/ 16 w 134"/>
              <a:gd name="T23" fmla="*/ 45 h 112"/>
              <a:gd name="T24" fmla="*/ 6 w 134"/>
              <a:gd name="T25" fmla="*/ 112 h 112"/>
              <a:gd name="T26" fmla="*/ 122 w 134"/>
              <a:gd name="T27" fmla="*/ 112 h 112"/>
              <a:gd name="T28" fmla="*/ 133 w 134"/>
              <a:gd name="T29" fmla="*/ 45 h 112"/>
              <a:gd name="T30" fmla="*/ 121 w 134"/>
              <a:gd name="T31" fmla="*/ 31 h 112"/>
              <a:gd name="T32" fmla="*/ 33 w 134"/>
              <a:gd name="T33" fmla="*/ 3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12">
                <a:moveTo>
                  <a:pt x="10" y="0"/>
                </a:moveTo>
                <a:cubicBezTo>
                  <a:pt x="59" y="0"/>
                  <a:pt x="59" y="0"/>
                  <a:pt x="59" y="0"/>
                </a:cubicBezTo>
                <a:cubicBezTo>
                  <a:pt x="67" y="0"/>
                  <a:pt x="69" y="5"/>
                  <a:pt x="69" y="11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105" y="11"/>
                  <a:pt x="109" y="14"/>
                  <a:pt x="110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16" y="19"/>
                  <a:pt x="9" y="25"/>
                  <a:pt x="8" y="3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lose/>
                <a:moveTo>
                  <a:pt x="33" y="31"/>
                </a:moveTo>
                <a:cubicBezTo>
                  <a:pt x="25" y="31"/>
                  <a:pt x="18" y="37"/>
                  <a:pt x="16" y="45"/>
                </a:cubicBezTo>
                <a:cubicBezTo>
                  <a:pt x="6" y="112"/>
                  <a:pt x="6" y="112"/>
                  <a:pt x="6" y="112"/>
                </a:cubicBezTo>
                <a:cubicBezTo>
                  <a:pt x="122" y="112"/>
                  <a:pt x="122" y="112"/>
                  <a:pt x="122" y="112"/>
                </a:cubicBezTo>
                <a:cubicBezTo>
                  <a:pt x="133" y="45"/>
                  <a:pt x="133" y="45"/>
                  <a:pt x="133" y="45"/>
                </a:cubicBezTo>
                <a:cubicBezTo>
                  <a:pt x="134" y="37"/>
                  <a:pt x="129" y="31"/>
                  <a:pt x="121" y="31"/>
                </a:cubicBezTo>
                <a:lnTo>
                  <a:pt x="33" y="3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231" name="Freeform 197"/>
          <p:cNvSpPr>
            <a:spLocks/>
          </p:cNvSpPr>
          <p:nvPr userDrawn="1"/>
        </p:nvSpPr>
        <p:spPr bwMode="auto">
          <a:xfrm>
            <a:off x="3704168" y="3644900"/>
            <a:ext cx="853017" cy="350838"/>
          </a:xfrm>
          <a:custGeom>
            <a:avLst/>
            <a:gdLst>
              <a:gd name="T0" fmla="*/ 20 w 166"/>
              <a:gd name="T1" fmla="*/ 91 h 91"/>
              <a:gd name="T2" fmla="*/ 0 w 166"/>
              <a:gd name="T3" fmla="*/ 58 h 91"/>
              <a:gd name="T4" fmla="*/ 38 w 166"/>
              <a:gd name="T5" fmla="*/ 22 h 91"/>
              <a:gd name="T6" fmla="*/ 72 w 166"/>
              <a:gd name="T7" fmla="*/ 0 h 91"/>
              <a:gd name="T8" fmla="*/ 105 w 166"/>
              <a:gd name="T9" fmla="*/ 22 h 91"/>
              <a:gd name="T10" fmla="*/ 130 w 166"/>
              <a:gd name="T11" fmla="*/ 22 h 91"/>
              <a:gd name="T12" fmla="*/ 166 w 166"/>
              <a:gd name="T13" fmla="*/ 58 h 91"/>
              <a:gd name="T14" fmla="*/ 145 w 166"/>
              <a:gd name="T15" fmla="*/ 91 h 91"/>
              <a:gd name="T16" fmla="*/ 106 w 166"/>
              <a:gd name="T17" fmla="*/ 91 h 91"/>
              <a:gd name="T18" fmla="*/ 106 w 166"/>
              <a:gd name="T19" fmla="*/ 49 h 91"/>
              <a:gd name="T20" fmla="*/ 57 w 166"/>
              <a:gd name="T21" fmla="*/ 49 h 91"/>
              <a:gd name="T22" fmla="*/ 57 w 166"/>
              <a:gd name="T23" fmla="*/ 91 h 91"/>
              <a:gd name="T24" fmla="*/ 33 w 166"/>
              <a:gd name="T25" fmla="*/ 91 h 91"/>
              <a:gd name="T26" fmla="*/ 20 w 166"/>
              <a:gd name="T27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6" h="91">
                <a:moveTo>
                  <a:pt x="20" y="91"/>
                </a:moveTo>
                <a:cubicBezTo>
                  <a:pt x="8" y="85"/>
                  <a:pt x="0" y="72"/>
                  <a:pt x="0" y="58"/>
                </a:cubicBezTo>
                <a:cubicBezTo>
                  <a:pt x="0" y="39"/>
                  <a:pt x="20" y="24"/>
                  <a:pt x="38" y="22"/>
                </a:cubicBezTo>
                <a:cubicBezTo>
                  <a:pt x="44" y="9"/>
                  <a:pt x="57" y="0"/>
                  <a:pt x="72" y="0"/>
                </a:cubicBezTo>
                <a:cubicBezTo>
                  <a:pt x="87" y="0"/>
                  <a:pt x="100" y="9"/>
                  <a:pt x="105" y="22"/>
                </a:cubicBezTo>
                <a:cubicBezTo>
                  <a:pt x="106" y="22"/>
                  <a:pt x="129" y="22"/>
                  <a:pt x="130" y="22"/>
                </a:cubicBezTo>
                <a:cubicBezTo>
                  <a:pt x="150" y="22"/>
                  <a:pt x="166" y="38"/>
                  <a:pt x="166" y="58"/>
                </a:cubicBezTo>
                <a:cubicBezTo>
                  <a:pt x="166" y="72"/>
                  <a:pt x="158" y="85"/>
                  <a:pt x="145" y="91"/>
                </a:cubicBezTo>
                <a:cubicBezTo>
                  <a:pt x="106" y="91"/>
                  <a:pt x="106" y="91"/>
                  <a:pt x="106" y="91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91"/>
                  <a:pt x="57" y="91"/>
                  <a:pt x="57" y="91"/>
                </a:cubicBezTo>
                <a:cubicBezTo>
                  <a:pt x="33" y="91"/>
                  <a:pt x="33" y="91"/>
                  <a:pt x="33" y="91"/>
                </a:cubicBezTo>
                <a:lnTo>
                  <a:pt x="20" y="9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sp>
        <p:nvSpPr>
          <p:cNvPr id="232" name="Freeform 198"/>
          <p:cNvSpPr>
            <a:spLocks/>
          </p:cNvSpPr>
          <p:nvPr userDrawn="1"/>
        </p:nvSpPr>
        <p:spPr bwMode="auto">
          <a:xfrm>
            <a:off x="3960285" y="3860800"/>
            <a:ext cx="319617" cy="323850"/>
          </a:xfrm>
          <a:custGeom>
            <a:avLst/>
            <a:gdLst>
              <a:gd name="T0" fmla="*/ 39 w 151"/>
              <a:gd name="T1" fmla="*/ 0 h 204"/>
              <a:gd name="T2" fmla="*/ 39 w 151"/>
              <a:gd name="T3" fmla="*/ 107 h 204"/>
              <a:gd name="T4" fmla="*/ 0 w 151"/>
              <a:gd name="T5" fmla="*/ 107 h 204"/>
              <a:gd name="T6" fmla="*/ 76 w 151"/>
              <a:gd name="T7" fmla="*/ 204 h 204"/>
              <a:gd name="T8" fmla="*/ 151 w 151"/>
              <a:gd name="T9" fmla="*/ 107 h 204"/>
              <a:gd name="T10" fmla="*/ 115 w 151"/>
              <a:gd name="T11" fmla="*/ 107 h 204"/>
              <a:gd name="T12" fmla="*/ 115 w 151"/>
              <a:gd name="T13" fmla="*/ 0 h 204"/>
              <a:gd name="T14" fmla="*/ 39 w 151"/>
              <a:gd name="T1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" h="204">
                <a:moveTo>
                  <a:pt x="39" y="0"/>
                </a:moveTo>
                <a:lnTo>
                  <a:pt x="39" y="107"/>
                </a:lnTo>
                <a:lnTo>
                  <a:pt x="0" y="107"/>
                </a:lnTo>
                <a:lnTo>
                  <a:pt x="76" y="204"/>
                </a:lnTo>
                <a:lnTo>
                  <a:pt x="151" y="107"/>
                </a:lnTo>
                <a:lnTo>
                  <a:pt x="115" y="107"/>
                </a:lnTo>
                <a:lnTo>
                  <a:pt x="115" y="0"/>
                </a:lnTo>
                <a:lnTo>
                  <a:pt x="39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grpSp>
        <p:nvGrpSpPr>
          <p:cNvPr id="233" name="Group 232"/>
          <p:cNvGrpSpPr/>
          <p:nvPr userDrawn="1"/>
        </p:nvGrpSpPr>
        <p:grpSpPr>
          <a:xfrm>
            <a:off x="5782734" y="3381376"/>
            <a:ext cx="649817" cy="339725"/>
            <a:chOff x="4337050" y="3381375"/>
            <a:chExt cx="487363" cy="339725"/>
          </a:xfrm>
        </p:grpSpPr>
        <p:sp>
          <p:nvSpPr>
            <p:cNvPr id="234" name="Freeform 199"/>
            <p:cNvSpPr>
              <a:spLocks/>
            </p:cNvSpPr>
            <p:nvPr userDrawn="1"/>
          </p:nvSpPr>
          <p:spPr bwMode="auto">
            <a:xfrm>
              <a:off x="4527550" y="3459163"/>
              <a:ext cx="219075" cy="219075"/>
            </a:xfrm>
            <a:custGeom>
              <a:avLst/>
              <a:gdLst>
                <a:gd name="T0" fmla="*/ 29 w 57"/>
                <a:gd name="T1" fmla="*/ 0 h 57"/>
                <a:gd name="T2" fmla="*/ 15 w 57"/>
                <a:gd name="T3" fmla="*/ 3 h 57"/>
                <a:gd name="T4" fmla="*/ 22 w 57"/>
                <a:gd name="T5" fmla="*/ 10 h 57"/>
                <a:gd name="T6" fmla="*/ 15 w 57"/>
                <a:gd name="T7" fmla="*/ 17 h 57"/>
                <a:gd name="T8" fmla="*/ 8 w 57"/>
                <a:gd name="T9" fmla="*/ 10 h 57"/>
                <a:gd name="T10" fmla="*/ 8 w 57"/>
                <a:gd name="T11" fmla="*/ 8 h 57"/>
                <a:gd name="T12" fmla="*/ 0 w 57"/>
                <a:gd name="T13" fmla="*/ 28 h 57"/>
                <a:gd name="T14" fmla="*/ 29 w 57"/>
                <a:gd name="T15" fmla="*/ 57 h 57"/>
                <a:gd name="T16" fmla="*/ 57 w 57"/>
                <a:gd name="T17" fmla="*/ 28 h 57"/>
                <a:gd name="T18" fmla="*/ 29 w 5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29" y="0"/>
                  </a:moveTo>
                  <a:cubicBezTo>
                    <a:pt x="24" y="0"/>
                    <a:pt x="19" y="1"/>
                    <a:pt x="15" y="3"/>
                  </a:cubicBezTo>
                  <a:cubicBezTo>
                    <a:pt x="19" y="3"/>
                    <a:pt x="22" y="6"/>
                    <a:pt x="22" y="10"/>
                  </a:cubicBezTo>
                  <a:cubicBezTo>
                    <a:pt x="22" y="14"/>
                    <a:pt x="19" y="17"/>
                    <a:pt x="15" y="17"/>
                  </a:cubicBezTo>
                  <a:cubicBezTo>
                    <a:pt x="11" y="17"/>
                    <a:pt x="8" y="14"/>
                    <a:pt x="8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3" y="13"/>
                    <a:pt x="0" y="20"/>
                    <a:pt x="0" y="28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4" y="57"/>
                    <a:pt x="57" y="44"/>
                    <a:pt x="57" y="28"/>
                  </a:cubicBezTo>
                  <a:cubicBezTo>
                    <a:pt x="57" y="13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35" name="Freeform 200"/>
            <p:cNvSpPr>
              <a:spLocks noEditPoints="1"/>
            </p:cNvSpPr>
            <p:nvPr userDrawn="1"/>
          </p:nvSpPr>
          <p:spPr bwMode="auto">
            <a:xfrm>
              <a:off x="4337050" y="3381375"/>
              <a:ext cx="487363" cy="339725"/>
            </a:xfrm>
            <a:custGeom>
              <a:avLst/>
              <a:gdLst>
                <a:gd name="T0" fmla="*/ 121 w 126"/>
                <a:gd name="T1" fmla="*/ 12 h 88"/>
                <a:gd name="T2" fmla="*/ 101 w 126"/>
                <a:gd name="T3" fmla="*/ 12 h 88"/>
                <a:gd name="T4" fmla="*/ 99 w 126"/>
                <a:gd name="T5" fmla="*/ 6 h 88"/>
                <a:gd name="T6" fmla="*/ 92 w 126"/>
                <a:gd name="T7" fmla="*/ 0 h 88"/>
                <a:gd name="T8" fmla="*/ 63 w 126"/>
                <a:gd name="T9" fmla="*/ 0 h 88"/>
                <a:gd name="T10" fmla="*/ 56 w 126"/>
                <a:gd name="T11" fmla="*/ 6 h 88"/>
                <a:gd name="T12" fmla="*/ 54 w 126"/>
                <a:gd name="T13" fmla="*/ 12 h 88"/>
                <a:gd name="T14" fmla="*/ 30 w 126"/>
                <a:gd name="T15" fmla="*/ 12 h 88"/>
                <a:gd name="T16" fmla="*/ 30 w 126"/>
                <a:gd name="T17" fmla="*/ 11 h 88"/>
                <a:gd name="T18" fmla="*/ 26 w 126"/>
                <a:gd name="T19" fmla="*/ 6 h 88"/>
                <a:gd name="T20" fmla="*/ 15 w 126"/>
                <a:gd name="T21" fmla="*/ 6 h 88"/>
                <a:gd name="T22" fmla="*/ 11 w 126"/>
                <a:gd name="T23" fmla="*/ 11 h 88"/>
                <a:gd name="T24" fmla="*/ 11 w 126"/>
                <a:gd name="T25" fmla="*/ 12 h 88"/>
                <a:gd name="T26" fmla="*/ 5 w 126"/>
                <a:gd name="T27" fmla="*/ 12 h 88"/>
                <a:gd name="T28" fmla="*/ 0 w 126"/>
                <a:gd name="T29" fmla="*/ 17 h 88"/>
                <a:gd name="T30" fmla="*/ 0 w 126"/>
                <a:gd name="T31" fmla="*/ 82 h 88"/>
                <a:gd name="T32" fmla="*/ 5 w 126"/>
                <a:gd name="T33" fmla="*/ 88 h 88"/>
                <a:gd name="T34" fmla="*/ 121 w 126"/>
                <a:gd name="T35" fmla="*/ 88 h 88"/>
                <a:gd name="T36" fmla="*/ 126 w 126"/>
                <a:gd name="T37" fmla="*/ 82 h 88"/>
                <a:gd name="T38" fmla="*/ 126 w 126"/>
                <a:gd name="T39" fmla="*/ 17 h 88"/>
                <a:gd name="T40" fmla="*/ 121 w 126"/>
                <a:gd name="T41" fmla="*/ 12 h 88"/>
                <a:gd name="T42" fmla="*/ 31 w 126"/>
                <a:gd name="T43" fmla="*/ 28 h 88"/>
                <a:gd name="T44" fmla="*/ 14 w 126"/>
                <a:gd name="T45" fmla="*/ 28 h 88"/>
                <a:gd name="T46" fmla="*/ 10 w 126"/>
                <a:gd name="T47" fmla="*/ 24 h 88"/>
                <a:gd name="T48" fmla="*/ 14 w 126"/>
                <a:gd name="T49" fmla="*/ 20 h 88"/>
                <a:gd name="T50" fmla="*/ 31 w 126"/>
                <a:gd name="T51" fmla="*/ 20 h 88"/>
                <a:gd name="T52" fmla="*/ 35 w 126"/>
                <a:gd name="T53" fmla="*/ 24 h 88"/>
                <a:gd name="T54" fmla="*/ 31 w 126"/>
                <a:gd name="T55" fmla="*/ 28 h 88"/>
                <a:gd name="T56" fmla="*/ 78 w 126"/>
                <a:gd name="T57" fmla="*/ 81 h 88"/>
                <a:gd name="T58" fmla="*/ 45 w 126"/>
                <a:gd name="T59" fmla="*/ 48 h 88"/>
                <a:gd name="T60" fmla="*/ 78 w 126"/>
                <a:gd name="T61" fmla="*/ 15 h 88"/>
                <a:gd name="T62" fmla="*/ 110 w 126"/>
                <a:gd name="T63" fmla="*/ 48 h 88"/>
                <a:gd name="T64" fmla="*/ 78 w 126"/>
                <a:gd name="T6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88">
                  <a:moveTo>
                    <a:pt x="121" y="12"/>
                  </a:moveTo>
                  <a:cubicBezTo>
                    <a:pt x="101" y="12"/>
                    <a:pt x="101" y="12"/>
                    <a:pt x="101" y="12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8" y="3"/>
                    <a:pt x="96" y="0"/>
                    <a:pt x="9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7" y="3"/>
                    <a:pt x="56" y="6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8"/>
                    <a:pt x="28" y="6"/>
                    <a:pt x="2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6"/>
                    <a:pt x="11" y="8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14"/>
                    <a:pt x="0" y="17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5"/>
                    <a:pt x="2" y="88"/>
                    <a:pt x="5" y="88"/>
                  </a:cubicBezTo>
                  <a:cubicBezTo>
                    <a:pt x="121" y="88"/>
                    <a:pt x="121" y="88"/>
                    <a:pt x="121" y="88"/>
                  </a:cubicBezTo>
                  <a:cubicBezTo>
                    <a:pt x="124" y="88"/>
                    <a:pt x="126" y="85"/>
                    <a:pt x="126" y="82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4"/>
                    <a:pt x="124" y="12"/>
                    <a:pt x="121" y="12"/>
                  </a:cubicBezTo>
                  <a:close/>
                  <a:moveTo>
                    <a:pt x="31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2" y="28"/>
                    <a:pt x="10" y="26"/>
                    <a:pt x="10" y="24"/>
                  </a:cubicBezTo>
                  <a:cubicBezTo>
                    <a:pt x="10" y="22"/>
                    <a:pt x="12" y="20"/>
                    <a:pt x="14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3" y="20"/>
                    <a:pt x="35" y="22"/>
                    <a:pt x="35" y="24"/>
                  </a:cubicBezTo>
                  <a:cubicBezTo>
                    <a:pt x="35" y="26"/>
                    <a:pt x="33" y="28"/>
                    <a:pt x="31" y="28"/>
                  </a:cubicBezTo>
                  <a:close/>
                  <a:moveTo>
                    <a:pt x="78" y="81"/>
                  </a:moveTo>
                  <a:cubicBezTo>
                    <a:pt x="59" y="81"/>
                    <a:pt x="45" y="66"/>
                    <a:pt x="45" y="48"/>
                  </a:cubicBezTo>
                  <a:cubicBezTo>
                    <a:pt x="45" y="30"/>
                    <a:pt x="59" y="15"/>
                    <a:pt x="78" y="15"/>
                  </a:cubicBezTo>
                  <a:cubicBezTo>
                    <a:pt x="96" y="15"/>
                    <a:pt x="110" y="30"/>
                    <a:pt x="110" y="48"/>
                  </a:cubicBezTo>
                  <a:cubicBezTo>
                    <a:pt x="110" y="66"/>
                    <a:pt x="96" y="81"/>
                    <a:pt x="78" y="8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236" name="Group 235"/>
          <p:cNvGrpSpPr/>
          <p:nvPr userDrawn="1"/>
        </p:nvGrpSpPr>
        <p:grpSpPr>
          <a:xfrm>
            <a:off x="10231967" y="2925764"/>
            <a:ext cx="808567" cy="506413"/>
            <a:chOff x="7673975" y="2925763"/>
            <a:chExt cx="606425" cy="506413"/>
          </a:xfrm>
        </p:grpSpPr>
        <p:sp>
          <p:nvSpPr>
            <p:cNvPr id="237" name="Rectangle 201"/>
            <p:cNvSpPr>
              <a:spLocks noChangeArrowheads="1"/>
            </p:cNvSpPr>
            <p:nvPr userDrawn="1"/>
          </p:nvSpPr>
          <p:spPr bwMode="auto">
            <a:xfrm>
              <a:off x="7894638" y="3006725"/>
              <a:ext cx="73025" cy="4286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38" name="Rectangle 202"/>
            <p:cNvSpPr>
              <a:spLocks noChangeArrowheads="1"/>
            </p:cNvSpPr>
            <p:nvPr userDrawn="1"/>
          </p:nvSpPr>
          <p:spPr bwMode="auto">
            <a:xfrm>
              <a:off x="7805738" y="3238500"/>
              <a:ext cx="42863" cy="6985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39" name="Rectangle 203"/>
            <p:cNvSpPr>
              <a:spLocks noChangeArrowheads="1"/>
            </p:cNvSpPr>
            <p:nvPr userDrawn="1"/>
          </p:nvSpPr>
          <p:spPr bwMode="auto">
            <a:xfrm>
              <a:off x="8167688" y="3103563"/>
              <a:ext cx="42863" cy="7302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40" name="Freeform 204"/>
            <p:cNvSpPr>
              <a:spLocks noEditPoints="1"/>
            </p:cNvSpPr>
            <p:nvPr userDrawn="1"/>
          </p:nvSpPr>
          <p:spPr bwMode="auto">
            <a:xfrm>
              <a:off x="7673975" y="2925763"/>
              <a:ext cx="606425" cy="506413"/>
            </a:xfrm>
            <a:custGeom>
              <a:avLst/>
              <a:gdLst>
                <a:gd name="T0" fmla="*/ 38 w 157"/>
                <a:gd name="T1" fmla="*/ 0 h 131"/>
                <a:gd name="T2" fmla="*/ 38 w 157"/>
                <a:gd name="T3" fmla="*/ 35 h 131"/>
                <a:gd name="T4" fmla="*/ 35 w 157"/>
                <a:gd name="T5" fmla="*/ 38 h 131"/>
                <a:gd name="T6" fmla="*/ 0 w 157"/>
                <a:gd name="T7" fmla="*/ 38 h 131"/>
                <a:gd name="T8" fmla="*/ 0 w 157"/>
                <a:gd name="T9" fmla="*/ 131 h 131"/>
                <a:gd name="T10" fmla="*/ 157 w 157"/>
                <a:gd name="T11" fmla="*/ 131 h 131"/>
                <a:gd name="T12" fmla="*/ 157 w 157"/>
                <a:gd name="T13" fmla="*/ 0 h 131"/>
                <a:gd name="T14" fmla="*/ 38 w 157"/>
                <a:gd name="T15" fmla="*/ 0 h 131"/>
                <a:gd name="T16" fmla="*/ 146 w 157"/>
                <a:gd name="T17" fmla="*/ 72 h 131"/>
                <a:gd name="T18" fmla="*/ 128 w 157"/>
                <a:gd name="T19" fmla="*/ 72 h 131"/>
                <a:gd name="T20" fmla="*/ 128 w 157"/>
                <a:gd name="T21" fmla="*/ 86 h 131"/>
                <a:gd name="T22" fmla="*/ 121 w 157"/>
                <a:gd name="T23" fmla="*/ 86 h 131"/>
                <a:gd name="T24" fmla="*/ 121 w 157"/>
                <a:gd name="T25" fmla="*/ 38 h 131"/>
                <a:gd name="T26" fmla="*/ 98 w 157"/>
                <a:gd name="T27" fmla="*/ 38 h 131"/>
                <a:gd name="T28" fmla="*/ 98 w 157"/>
                <a:gd name="T29" fmla="*/ 46 h 131"/>
                <a:gd name="T30" fmla="*/ 91 w 157"/>
                <a:gd name="T31" fmla="*/ 46 h 131"/>
                <a:gd name="T32" fmla="*/ 91 w 157"/>
                <a:gd name="T33" fmla="*/ 38 h 131"/>
                <a:gd name="T34" fmla="*/ 83 w 157"/>
                <a:gd name="T35" fmla="*/ 38 h 131"/>
                <a:gd name="T36" fmla="*/ 52 w 157"/>
                <a:gd name="T37" fmla="*/ 38 h 131"/>
                <a:gd name="T38" fmla="*/ 52 w 157"/>
                <a:gd name="T39" fmla="*/ 70 h 131"/>
                <a:gd name="T40" fmla="*/ 87 w 157"/>
                <a:gd name="T41" fmla="*/ 70 h 131"/>
                <a:gd name="T42" fmla="*/ 88 w 157"/>
                <a:gd name="T43" fmla="*/ 70 h 131"/>
                <a:gd name="T44" fmla="*/ 91 w 157"/>
                <a:gd name="T45" fmla="*/ 70 h 131"/>
                <a:gd name="T46" fmla="*/ 91 w 157"/>
                <a:gd name="T47" fmla="*/ 54 h 131"/>
                <a:gd name="T48" fmla="*/ 98 w 157"/>
                <a:gd name="T49" fmla="*/ 54 h 131"/>
                <a:gd name="T50" fmla="*/ 98 w 157"/>
                <a:gd name="T51" fmla="*/ 70 h 131"/>
                <a:gd name="T52" fmla="*/ 108 w 157"/>
                <a:gd name="T53" fmla="*/ 70 h 131"/>
                <a:gd name="T54" fmla="*/ 108 w 157"/>
                <a:gd name="T55" fmla="*/ 76 h 131"/>
                <a:gd name="T56" fmla="*/ 88 w 157"/>
                <a:gd name="T57" fmla="*/ 76 h 131"/>
                <a:gd name="T58" fmla="*/ 87 w 157"/>
                <a:gd name="T59" fmla="*/ 76 h 131"/>
                <a:gd name="T60" fmla="*/ 52 w 157"/>
                <a:gd name="T61" fmla="*/ 76 h 131"/>
                <a:gd name="T62" fmla="*/ 52 w 157"/>
                <a:gd name="T63" fmla="*/ 106 h 131"/>
                <a:gd name="T64" fmla="*/ 52 w 157"/>
                <a:gd name="T65" fmla="*/ 106 h 131"/>
                <a:gd name="T66" fmla="*/ 52 w 157"/>
                <a:gd name="T67" fmla="*/ 107 h 131"/>
                <a:gd name="T68" fmla="*/ 76 w 157"/>
                <a:gd name="T69" fmla="*/ 107 h 131"/>
                <a:gd name="T70" fmla="*/ 76 w 157"/>
                <a:gd name="T71" fmla="*/ 95 h 131"/>
                <a:gd name="T72" fmla="*/ 83 w 157"/>
                <a:gd name="T73" fmla="*/ 95 h 131"/>
                <a:gd name="T74" fmla="*/ 83 w 157"/>
                <a:gd name="T75" fmla="*/ 107 h 131"/>
                <a:gd name="T76" fmla="*/ 121 w 157"/>
                <a:gd name="T77" fmla="*/ 107 h 131"/>
                <a:gd name="T78" fmla="*/ 121 w 157"/>
                <a:gd name="T79" fmla="*/ 97 h 131"/>
                <a:gd name="T80" fmla="*/ 128 w 157"/>
                <a:gd name="T81" fmla="*/ 97 h 131"/>
                <a:gd name="T82" fmla="*/ 128 w 157"/>
                <a:gd name="T83" fmla="*/ 114 h 131"/>
                <a:gd name="T84" fmla="*/ 45 w 157"/>
                <a:gd name="T85" fmla="*/ 114 h 131"/>
                <a:gd name="T86" fmla="*/ 45 w 157"/>
                <a:gd name="T87" fmla="*/ 106 h 131"/>
                <a:gd name="T88" fmla="*/ 28 w 157"/>
                <a:gd name="T89" fmla="*/ 106 h 131"/>
                <a:gd name="T90" fmla="*/ 28 w 157"/>
                <a:gd name="T91" fmla="*/ 74 h 131"/>
                <a:gd name="T92" fmla="*/ 45 w 157"/>
                <a:gd name="T93" fmla="*/ 74 h 131"/>
                <a:gd name="T94" fmla="*/ 45 w 157"/>
                <a:gd name="T95" fmla="*/ 32 h 131"/>
                <a:gd name="T96" fmla="*/ 51 w 157"/>
                <a:gd name="T97" fmla="*/ 32 h 131"/>
                <a:gd name="T98" fmla="*/ 51 w 157"/>
                <a:gd name="T99" fmla="*/ 14 h 131"/>
                <a:gd name="T100" fmla="*/ 83 w 157"/>
                <a:gd name="T101" fmla="*/ 14 h 131"/>
                <a:gd name="T102" fmla="*/ 83 w 157"/>
                <a:gd name="T103" fmla="*/ 32 h 131"/>
                <a:gd name="T104" fmla="*/ 128 w 157"/>
                <a:gd name="T105" fmla="*/ 32 h 131"/>
                <a:gd name="T106" fmla="*/ 128 w 157"/>
                <a:gd name="T107" fmla="*/ 39 h 131"/>
                <a:gd name="T108" fmla="*/ 146 w 157"/>
                <a:gd name="T109" fmla="*/ 39 h 131"/>
                <a:gd name="T110" fmla="*/ 146 w 157"/>
                <a:gd name="T111" fmla="*/ 7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7" h="131">
                  <a:moveTo>
                    <a:pt x="38" y="0"/>
                  </a:moveTo>
                  <a:cubicBezTo>
                    <a:pt x="38" y="35"/>
                    <a:pt x="38" y="35"/>
                    <a:pt x="38" y="35"/>
                  </a:cubicBezTo>
                  <a:cubicBezTo>
                    <a:pt x="38" y="37"/>
                    <a:pt x="37" y="38"/>
                    <a:pt x="35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57" y="131"/>
                    <a:pt x="157" y="131"/>
                    <a:pt x="157" y="131"/>
                  </a:cubicBezTo>
                  <a:cubicBezTo>
                    <a:pt x="157" y="0"/>
                    <a:pt x="157" y="0"/>
                    <a:pt x="157" y="0"/>
                  </a:cubicBezTo>
                  <a:lnTo>
                    <a:pt x="38" y="0"/>
                  </a:lnTo>
                  <a:close/>
                  <a:moveTo>
                    <a:pt x="146" y="72"/>
                  </a:moveTo>
                  <a:cubicBezTo>
                    <a:pt x="128" y="72"/>
                    <a:pt x="128" y="72"/>
                    <a:pt x="128" y="72"/>
                  </a:cubicBezTo>
                  <a:cubicBezTo>
                    <a:pt x="128" y="86"/>
                    <a:pt x="128" y="86"/>
                    <a:pt x="128" y="86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97"/>
                    <a:pt x="121" y="97"/>
                    <a:pt x="121" y="97"/>
                  </a:cubicBezTo>
                  <a:cubicBezTo>
                    <a:pt x="128" y="97"/>
                    <a:pt x="128" y="97"/>
                    <a:pt x="128" y="97"/>
                  </a:cubicBezTo>
                  <a:cubicBezTo>
                    <a:pt x="128" y="114"/>
                    <a:pt x="128" y="114"/>
                    <a:pt x="128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28" y="106"/>
                    <a:pt x="28" y="106"/>
                    <a:pt x="28" y="106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46" y="39"/>
                    <a:pt x="146" y="39"/>
                    <a:pt x="146" y="39"/>
                  </a:cubicBezTo>
                  <a:lnTo>
                    <a:pt x="146" y="7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41" name="Freeform 206"/>
            <p:cNvSpPr>
              <a:spLocks/>
            </p:cNvSpPr>
            <p:nvPr userDrawn="1"/>
          </p:nvSpPr>
          <p:spPr bwMode="auto">
            <a:xfrm>
              <a:off x="7678738" y="2941638"/>
              <a:ext cx="107950" cy="107950"/>
            </a:xfrm>
            <a:custGeom>
              <a:avLst/>
              <a:gdLst>
                <a:gd name="T0" fmla="*/ 68 w 68"/>
                <a:gd name="T1" fmla="*/ 0 h 68"/>
                <a:gd name="T2" fmla="*/ 0 w 68"/>
                <a:gd name="T3" fmla="*/ 68 h 68"/>
                <a:gd name="T4" fmla="*/ 68 w 68"/>
                <a:gd name="T5" fmla="*/ 68 h 68"/>
                <a:gd name="T6" fmla="*/ 68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68" y="0"/>
                  </a:moveTo>
                  <a:lnTo>
                    <a:pt x="0" y="68"/>
                  </a:lnTo>
                  <a:lnTo>
                    <a:pt x="68" y="6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242" name="Group 241"/>
          <p:cNvGrpSpPr/>
          <p:nvPr userDrawn="1"/>
        </p:nvGrpSpPr>
        <p:grpSpPr>
          <a:xfrm>
            <a:off x="10447867" y="1778000"/>
            <a:ext cx="632884" cy="490538"/>
            <a:chOff x="7835900" y="1778000"/>
            <a:chExt cx="474663" cy="490538"/>
          </a:xfrm>
        </p:grpSpPr>
        <p:sp>
          <p:nvSpPr>
            <p:cNvPr id="243" name="Freeform 207"/>
            <p:cNvSpPr>
              <a:spLocks/>
            </p:cNvSpPr>
            <p:nvPr userDrawn="1"/>
          </p:nvSpPr>
          <p:spPr bwMode="auto">
            <a:xfrm>
              <a:off x="7835900" y="1974850"/>
              <a:ext cx="309563" cy="293688"/>
            </a:xfrm>
            <a:custGeom>
              <a:avLst/>
              <a:gdLst>
                <a:gd name="T0" fmla="*/ 22 w 80"/>
                <a:gd name="T1" fmla="*/ 0 h 76"/>
                <a:gd name="T2" fmla="*/ 10 w 80"/>
                <a:gd name="T3" fmla="*/ 19 h 76"/>
                <a:gd name="T4" fmla="*/ 21 w 80"/>
                <a:gd name="T5" fmla="*/ 66 h 76"/>
                <a:gd name="T6" fmla="*/ 68 w 80"/>
                <a:gd name="T7" fmla="*/ 55 h 76"/>
                <a:gd name="T8" fmla="*/ 80 w 80"/>
                <a:gd name="T9" fmla="*/ 36 h 76"/>
                <a:gd name="T10" fmla="*/ 22 w 80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6">
                  <a:moveTo>
                    <a:pt x="22" y="0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0" y="35"/>
                    <a:pt x="5" y="56"/>
                    <a:pt x="21" y="66"/>
                  </a:cubicBezTo>
                  <a:cubicBezTo>
                    <a:pt x="37" y="76"/>
                    <a:pt x="58" y="71"/>
                    <a:pt x="68" y="55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0" y="36"/>
                    <a:pt x="45" y="30"/>
                    <a:pt x="22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44" name="Freeform 208"/>
            <p:cNvSpPr>
              <a:spLocks noEditPoints="1"/>
            </p:cNvSpPr>
            <p:nvPr userDrawn="1"/>
          </p:nvSpPr>
          <p:spPr bwMode="auto">
            <a:xfrm>
              <a:off x="7929563" y="1778000"/>
              <a:ext cx="381000" cy="320675"/>
            </a:xfrm>
            <a:custGeom>
              <a:avLst/>
              <a:gdLst>
                <a:gd name="T0" fmla="*/ 94 w 99"/>
                <a:gd name="T1" fmla="*/ 0 h 83"/>
                <a:gd name="T2" fmla="*/ 88 w 99"/>
                <a:gd name="T3" fmla="*/ 19 h 83"/>
                <a:gd name="T4" fmla="*/ 67 w 99"/>
                <a:gd name="T5" fmla="*/ 24 h 83"/>
                <a:gd name="T6" fmla="*/ 48 w 99"/>
                <a:gd name="T7" fmla="*/ 26 h 83"/>
                <a:gd name="T8" fmla="*/ 5 w 99"/>
                <a:gd name="T9" fmla="*/ 39 h 83"/>
                <a:gd name="T10" fmla="*/ 0 w 99"/>
                <a:gd name="T11" fmla="*/ 47 h 83"/>
                <a:gd name="T12" fmla="*/ 59 w 99"/>
                <a:gd name="T13" fmla="*/ 83 h 83"/>
                <a:gd name="T14" fmla="*/ 64 w 99"/>
                <a:gd name="T15" fmla="*/ 75 h 83"/>
                <a:gd name="T16" fmla="*/ 56 w 99"/>
                <a:gd name="T17" fmla="*/ 31 h 83"/>
                <a:gd name="T18" fmla="*/ 66 w 99"/>
                <a:gd name="T19" fmla="*/ 29 h 83"/>
                <a:gd name="T20" fmla="*/ 94 w 99"/>
                <a:gd name="T21" fmla="*/ 21 h 83"/>
                <a:gd name="T22" fmla="*/ 98 w 99"/>
                <a:gd name="T23" fmla="*/ 3 h 83"/>
                <a:gd name="T24" fmla="*/ 40 w 99"/>
                <a:gd name="T25" fmla="*/ 59 h 83"/>
                <a:gd name="T26" fmla="*/ 32 w 99"/>
                <a:gd name="T27" fmla="*/ 61 h 83"/>
                <a:gd name="T28" fmla="*/ 30 w 99"/>
                <a:gd name="T29" fmla="*/ 53 h 83"/>
                <a:gd name="T30" fmla="*/ 38 w 99"/>
                <a:gd name="T31" fmla="*/ 39 h 83"/>
                <a:gd name="T32" fmla="*/ 47 w 99"/>
                <a:gd name="T33" fmla="*/ 37 h 83"/>
                <a:gd name="T34" fmla="*/ 49 w 99"/>
                <a:gd name="T35" fmla="*/ 45 h 83"/>
                <a:gd name="T36" fmla="*/ 40 w 99"/>
                <a:gd name="T37" fmla="*/ 5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3">
                  <a:moveTo>
                    <a:pt x="94" y="0"/>
                  </a:moveTo>
                  <a:cubicBezTo>
                    <a:pt x="93" y="8"/>
                    <a:pt x="88" y="19"/>
                    <a:pt x="88" y="19"/>
                  </a:cubicBezTo>
                  <a:cubicBezTo>
                    <a:pt x="79" y="33"/>
                    <a:pt x="67" y="24"/>
                    <a:pt x="67" y="24"/>
                  </a:cubicBezTo>
                  <a:cubicBezTo>
                    <a:pt x="56" y="17"/>
                    <a:pt x="50" y="22"/>
                    <a:pt x="48" y="26"/>
                  </a:cubicBezTo>
                  <a:cubicBezTo>
                    <a:pt x="32" y="19"/>
                    <a:pt x="14" y="25"/>
                    <a:pt x="5" y="3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57"/>
                    <a:pt x="28" y="81"/>
                    <a:pt x="59" y="83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73" y="60"/>
                    <a:pt x="69" y="41"/>
                    <a:pt x="56" y="31"/>
                  </a:cubicBezTo>
                  <a:cubicBezTo>
                    <a:pt x="59" y="26"/>
                    <a:pt x="66" y="29"/>
                    <a:pt x="66" y="29"/>
                  </a:cubicBezTo>
                  <a:cubicBezTo>
                    <a:pt x="86" y="42"/>
                    <a:pt x="94" y="21"/>
                    <a:pt x="94" y="21"/>
                  </a:cubicBezTo>
                  <a:cubicBezTo>
                    <a:pt x="94" y="21"/>
                    <a:pt x="99" y="12"/>
                    <a:pt x="98" y="3"/>
                  </a:cubicBezTo>
                  <a:moveTo>
                    <a:pt x="40" y="59"/>
                  </a:moveTo>
                  <a:cubicBezTo>
                    <a:pt x="38" y="62"/>
                    <a:pt x="35" y="63"/>
                    <a:pt x="32" y="61"/>
                  </a:cubicBezTo>
                  <a:cubicBezTo>
                    <a:pt x="29" y="59"/>
                    <a:pt x="28" y="56"/>
                    <a:pt x="30" y="53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0" y="36"/>
                    <a:pt x="44" y="35"/>
                    <a:pt x="47" y="37"/>
                  </a:cubicBezTo>
                  <a:cubicBezTo>
                    <a:pt x="49" y="39"/>
                    <a:pt x="50" y="43"/>
                    <a:pt x="49" y="45"/>
                  </a:cubicBezTo>
                  <a:lnTo>
                    <a:pt x="40" y="5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245" name="Group 244"/>
          <p:cNvGrpSpPr/>
          <p:nvPr userDrawn="1"/>
        </p:nvGrpSpPr>
        <p:grpSpPr>
          <a:xfrm>
            <a:off x="8970434" y="1284289"/>
            <a:ext cx="783167" cy="382587"/>
            <a:chOff x="6727825" y="1284288"/>
            <a:chExt cx="587375" cy="382587"/>
          </a:xfrm>
        </p:grpSpPr>
        <p:sp>
          <p:nvSpPr>
            <p:cNvPr id="246" name="Oval 209"/>
            <p:cNvSpPr>
              <a:spLocks noChangeArrowheads="1"/>
            </p:cNvSpPr>
            <p:nvPr userDrawn="1"/>
          </p:nvSpPr>
          <p:spPr bwMode="auto">
            <a:xfrm>
              <a:off x="6808788" y="1303338"/>
              <a:ext cx="115888" cy="1158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47" name="Oval 210"/>
            <p:cNvSpPr>
              <a:spLocks noChangeArrowheads="1"/>
            </p:cNvSpPr>
            <p:nvPr userDrawn="1"/>
          </p:nvSpPr>
          <p:spPr bwMode="auto">
            <a:xfrm>
              <a:off x="7113588" y="1303338"/>
              <a:ext cx="115888" cy="1158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48" name="Oval 211"/>
            <p:cNvSpPr>
              <a:spLocks noChangeArrowheads="1"/>
            </p:cNvSpPr>
            <p:nvPr userDrawn="1"/>
          </p:nvSpPr>
          <p:spPr bwMode="auto">
            <a:xfrm>
              <a:off x="6959600" y="1284288"/>
              <a:ext cx="123825" cy="123825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49" name="Freeform 212"/>
            <p:cNvSpPr>
              <a:spLocks/>
            </p:cNvSpPr>
            <p:nvPr userDrawn="1"/>
          </p:nvSpPr>
          <p:spPr bwMode="auto">
            <a:xfrm>
              <a:off x="6727825" y="1419225"/>
              <a:ext cx="587375" cy="247650"/>
            </a:xfrm>
            <a:custGeom>
              <a:avLst/>
              <a:gdLst>
                <a:gd name="T0" fmla="*/ 149 w 152"/>
                <a:gd name="T1" fmla="*/ 57 h 64"/>
                <a:gd name="T2" fmla="*/ 131 w 152"/>
                <a:gd name="T3" fmla="*/ 57 h 64"/>
                <a:gd name="T4" fmla="*/ 131 w 152"/>
                <a:gd name="T5" fmla="*/ 50 h 64"/>
                <a:gd name="T6" fmla="*/ 138 w 152"/>
                <a:gd name="T7" fmla="*/ 38 h 64"/>
                <a:gd name="T8" fmla="*/ 138 w 152"/>
                <a:gd name="T9" fmla="*/ 16 h 64"/>
                <a:gd name="T10" fmla="*/ 124 w 152"/>
                <a:gd name="T11" fmla="*/ 2 h 64"/>
                <a:gd name="T12" fmla="*/ 107 w 152"/>
                <a:gd name="T13" fmla="*/ 2 h 64"/>
                <a:gd name="T14" fmla="*/ 104 w 152"/>
                <a:gd name="T15" fmla="*/ 3 h 64"/>
                <a:gd name="T16" fmla="*/ 107 w 152"/>
                <a:gd name="T17" fmla="*/ 15 h 64"/>
                <a:gd name="T18" fmla="*/ 107 w 152"/>
                <a:gd name="T19" fmla="*/ 39 h 64"/>
                <a:gd name="T20" fmla="*/ 101 w 152"/>
                <a:gd name="T21" fmla="*/ 55 h 64"/>
                <a:gd name="T22" fmla="*/ 101 w 152"/>
                <a:gd name="T23" fmla="*/ 57 h 64"/>
                <a:gd name="T24" fmla="*/ 92 w 152"/>
                <a:gd name="T25" fmla="*/ 57 h 64"/>
                <a:gd name="T26" fmla="*/ 92 w 152"/>
                <a:gd name="T27" fmla="*/ 52 h 64"/>
                <a:gd name="T28" fmla="*/ 100 w 152"/>
                <a:gd name="T29" fmla="*/ 39 h 64"/>
                <a:gd name="T30" fmla="*/ 100 w 152"/>
                <a:gd name="T31" fmla="*/ 15 h 64"/>
                <a:gd name="T32" fmla="*/ 85 w 152"/>
                <a:gd name="T33" fmla="*/ 0 h 64"/>
                <a:gd name="T34" fmla="*/ 66 w 152"/>
                <a:gd name="T35" fmla="*/ 0 h 64"/>
                <a:gd name="T36" fmla="*/ 51 w 152"/>
                <a:gd name="T37" fmla="*/ 15 h 64"/>
                <a:gd name="T38" fmla="*/ 51 w 152"/>
                <a:gd name="T39" fmla="*/ 39 h 64"/>
                <a:gd name="T40" fmla="*/ 59 w 152"/>
                <a:gd name="T41" fmla="*/ 52 h 64"/>
                <a:gd name="T42" fmla="*/ 59 w 152"/>
                <a:gd name="T43" fmla="*/ 57 h 64"/>
                <a:gd name="T44" fmla="*/ 51 w 152"/>
                <a:gd name="T45" fmla="*/ 57 h 64"/>
                <a:gd name="T46" fmla="*/ 51 w 152"/>
                <a:gd name="T47" fmla="*/ 55 h 64"/>
                <a:gd name="T48" fmla="*/ 44 w 152"/>
                <a:gd name="T49" fmla="*/ 39 h 64"/>
                <a:gd name="T50" fmla="*/ 44 w 152"/>
                <a:gd name="T51" fmla="*/ 15 h 64"/>
                <a:gd name="T52" fmla="*/ 47 w 152"/>
                <a:gd name="T53" fmla="*/ 3 h 64"/>
                <a:gd name="T54" fmla="*/ 44 w 152"/>
                <a:gd name="T55" fmla="*/ 2 h 64"/>
                <a:gd name="T56" fmla="*/ 27 w 152"/>
                <a:gd name="T57" fmla="*/ 2 h 64"/>
                <a:gd name="T58" fmla="*/ 13 w 152"/>
                <a:gd name="T59" fmla="*/ 16 h 64"/>
                <a:gd name="T60" fmla="*/ 13 w 152"/>
                <a:gd name="T61" fmla="*/ 38 h 64"/>
                <a:gd name="T62" fmla="*/ 21 w 152"/>
                <a:gd name="T63" fmla="*/ 50 h 64"/>
                <a:gd name="T64" fmla="*/ 21 w 152"/>
                <a:gd name="T65" fmla="*/ 57 h 64"/>
                <a:gd name="T66" fmla="*/ 3 w 152"/>
                <a:gd name="T67" fmla="*/ 57 h 64"/>
                <a:gd name="T68" fmla="*/ 0 w 152"/>
                <a:gd name="T69" fmla="*/ 60 h 64"/>
                <a:gd name="T70" fmla="*/ 3 w 152"/>
                <a:gd name="T71" fmla="*/ 64 h 64"/>
                <a:gd name="T72" fmla="*/ 149 w 152"/>
                <a:gd name="T73" fmla="*/ 64 h 64"/>
                <a:gd name="T74" fmla="*/ 152 w 152"/>
                <a:gd name="T75" fmla="*/ 60 h 64"/>
                <a:gd name="T76" fmla="*/ 149 w 152"/>
                <a:gd name="T77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2" h="64">
                  <a:moveTo>
                    <a:pt x="149" y="57"/>
                  </a:moveTo>
                  <a:cubicBezTo>
                    <a:pt x="131" y="57"/>
                    <a:pt x="131" y="57"/>
                    <a:pt x="131" y="57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5" y="48"/>
                    <a:pt x="138" y="43"/>
                    <a:pt x="138" y="38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9"/>
                    <a:pt x="132" y="2"/>
                    <a:pt x="124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6" y="2"/>
                    <a:pt x="105" y="2"/>
                    <a:pt x="104" y="3"/>
                  </a:cubicBezTo>
                  <a:cubicBezTo>
                    <a:pt x="106" y="6"/>
                    <a:pt x="107" y="10"/>
                    <a:pt x="107" y="15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5"/>
                    <a:pt x="105" y="51"/>
                    <a:pt x="101" y="55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7" y="50"/>
                    <a:pt x="100" y="45"/>
                    <a:pt x="100" y="3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7"/>
                    <a:pt x="93" y="0"/>
                    <a:pt x="8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8" y="0"/>
                    <a:pt x="51" y="7"/>
                    <a:pt x="51" y="15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1" y="45"/>
                    <a:pt x="54" y="50"/>
                    <a:pt x="59" y="52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6" y="51"/>
                    <a:pt x="44" y="45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0"/>
                    <a:pt x="45" y="6"/>
                    <a:pt x="47" y="3"/>
                  </a:cubicBezTo>
                  <a:cubicBezTo>
                    <a:pt x="46" y="2"/>
                    <a:pt x="45" y="2"/>
                    <a:pt x="44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19" y="2"/>
                    <a:pt x="13" y="9"/>
                    <a:pt x="13" y="1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6" y="48"/>
                    <a:pt x="21" y="5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1" y="57"/>
                    <a:pt x="0" y="59"/>
                    <a:pt x="0" y="60"/>
                  </a:cubicBezTo>
                  <a:cubicBezTo>
                    <a:pt x="0" y="62"/>
                    <a:pt x="1" y="64"/>
                    <a:pt x="3" y="64"/>
                  </a:cubicBezTo>
                  <a:cubicBezTo>
                    <a:pt x="149" y="64"/>
                    <a:pt x="149" y="64"/>
                    <a:pt x="149" y="64"/>
                  </a:cubicBezTo>
                  <a:cubicBezTo>
                    <a:pt x="151" y="64"/>
                    <a:pt x="152" y="62"/>
                    <a:pt x="152" y="60"/>
                  </a:cubicBezTo>
                  <a:cubicBezTo>
                    <a:pt x="152" y="59"/>
                    <a:pt x="151" y="57"/>
                    <a:pt x="149" y="5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250" name="Group 249"/>
          <p:cNvGrpSpPr/>
          <p:nvPr userDrawn="1"/>
        </p:nvGrpSpPr>
        <p:grpSpPr>
          <a:xfrm>
            <a:off x="6997701" y="3883026"/>
            <a:ext cx="412751" cy="309563"/>
            <a:chOff x="5248275" y="3883025"/>
            <a:chExt cx="309563" cy="309563"/>
          </a:xfrm>
        </p:grpSpPr>
        <p:sp>
          <p:nvSpPr>
            <p:cNvPr id="251" name="Freeform 213"/>
            <p:cNvSpPr>
              <a:spLocks/>
            </p:cNvSpPr>
            <p:nvPr userDrawn="1"/>
          </p:nvSpPr>
          <p:spPr bwMode="auto">
            <a:xfrm>
              <a:off x="5264150" y="3887788"/>
              <a:ext cx="153988" cy="166688"/>
            </a:xfrm>
            <a:custGeom>
              <a:avLst/>
              <a:gdLst>
                <a:gd name="T0" fmla="*/ 19 w 40"/>
                <a:gd name="T1" fmla="*/ 43 h 43"/>
                <a:gd name="T2" fmla="*/ 35 w 40"/>
                <a:gd name="T3" fmla="*/ 38 h 43"/>
                <a:gd name="T4" fmla="*/ 35 w 40"/>
                <a:gd name="T5" fmla="*/ 36 h 43"/>
                <a:gd name="T6" fmla="*/ 40 w 40"/>
                <a:gd name="T7" fmla="*/ 29 h 43"/>
                <a:gd name="T8" fmla="*/ 27 w 40"/>
                <a:gd name="T9" fmla="*/ 0 h 43"/>
                <a:gd name="T10" fmla="*/ 0 w 40"/>
                <a:gd name="T11" fmla="*/ 21 h 43"/>
                <a:gd name="T12" fmla="*/ 8 w 40"/>
                <a:gd name="T13" fmla="*/ 38 h 43"/>
                <a:gd name="T14" fmla="*/ 11 w 40"/>
                <a:gd name="T15" fmla="*/ 37 h 43"/>
                <a:gd name="T16" fmla="*/ 19 w 40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3">
                  <a:moveTo>
                    <a:pt x="19" y="43"/>
                  </a:moveTo>
                  <a:cubicBezTo>
                    <a:pt x="25" y="42"/>
                    <a:pt x="30" y="40"/>
                    <a:pt x="35" y="38"/>
                  </a:cubicBezTo>
                  <a:cubicBezTo>
                    <a:pt x="35" y="37"/>
                    <a:pt x="35" y="37"/>
                    <a:pt x="35" y="36"/>
                  </a:cubicBezTo>
                  <a:cubicBezTo>
                    <a:pt x="35" y="33"/>
                    <a:pt x="37" y="30"/>
                    <a:pt x="40" y="29"/>
                  </a:cubicBezTo>
                  <a:cubicBezTo>
                    <a:pt x="39" y="18"/>
                    <a:pt x="34" y="8"/>
                    <a:pt x="27" y="0"/>
                  </a:cubicBezTo>
                  <a:cubicBezTo>
                    <a:pt x="15" y="3"/>
                    <a:pt x="5" y="11"/>
                    <a:pt x="0" y="21"/>
                  </a:cubicBezTo>
                  <a:cubicBezTo>
                    <a:pt x="2" y="27"/>
                    <a:pt x="5" y="33"/>
                    <a:pt x="8" y="38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5" y="37"/>
                    <a:pt x="18" y="39"/>
                    <a:pt x="19" y="4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52" name="Freeform 214"/>
            <p:cNvSpPr>
              <a:spLocks/>
            </p:cNvSpPr>
            <p:nvPr userDrawn="1"/>
          </p:nvSpPr>
          <p:spPr bwMode="auto">
            <a:xfrm>
              <a:off x="5253038" y="4060825"/>
              <a:ext cx="134938" cy="120650"/>
            </a:xfrm>
            <a:custGeom>
              <a:avLst/>
              <a:gdLst>
                <a:gd name="T0" fmla="*/ 18 w 35"/>
                <a:gd name="T1" fmla="*/ 8 h 31"/>
                <a:gd name="T2" fmla="*/ 14 w 35"/>
                <a:gd name="T3" fmla="*/ 9 h 31"/>
                <a:gd name="T4" fmla="*/ 6 w 35"/>
                <a:gd name="T5" fmla="*/ 2 h 31"/>
                <a:gd name="T6" fmla="*/ 0 w 35"/>
                <a:gd name="T7" fmla="*/ 0 h 31"/>
                <a:gd name="T8" fmla="*/ 25 w 35"/>
                <a:gd name="T9" fmla="*/ 31 h 31"/>
                <a:gd name="T10" fmla="*/ 35 w 35"/>
                <a:gd name="T11" fmla="*/ 21 h 31"/>
                <a:gd name="T12" fmla="*/ 33 w 35"/>
                <a:gd name="T13" fmla="*/ 17 h 31"/>
                <a:gd name="T14" fmla="*/ 18 w 35"/>
                <a:gd name="T15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1">
                  <a:moveTo>
                    <a:pt x="18" y="8"/>
                  </a:moveTo>
                  <a:cubicBezTo>
                    <a:pt x="17" y="8"/>
                    <a:pt x="16" y="9"/>
                    <a:pt x="14" y="9"/>
                  </a:cubicBezTo>
                  <a:cubicBezTo>
                    <a:pt x="10" y="9"/>
                    <a:pt x="7" y="6"/>
                    <a:pt x="6" y="2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2" y="15"/>
                    <a:pt x="12" y="26"/>
                    <a:pt x="25" y="31"/>
                  </a:cubicBezTo>
                  <a:cubicBezTo>
                    <a:pt x="29" y="28"/>
                    <a:pt x="32" y="25"/>
                    <a:pt x="35" y="21"/>
                  </a:cubicBezTo>
                  <a:cubicBezTo>
                    <a:pt x="34" y="20"/>
                    <a:pt x="33" y="18"/>
                    <a:pt x="33" y="17"/>
                  </a:cubicBezTo>
                  <a:cubicBezTo>
                    <a:pt x="27" y="14"/>
                    <a:pt x="22" y="11"/>
                    <a:pt x="18" y="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53" name="Freeform 215"/>
            <p:cNvSpPr>
              <a:spLocks/>
            </p:cNvSpPr>
            <p:nvPr userDrawn="1"/>
          </p:nvSpPr>
          <p:spPr bwMode="auto">
            <a:xfrm>
              <a:off x="5334000" y="4049713"/>
              <a:ext cx="84138" cy="58738"/>
            </a:xfrm>
            <a:custGeom>
              <a:avLst/>
              <a:gdLst>
                <a:gd name="T0" fmla="*/ 1 w 22"/>
                <a:gd name="T1" fmla="*/ 5 h 15"/>
                <a:gd name="T2" fmla="*/ 0 w 22"/>
                <a:gd name="T3" fmla="*/ 7 h 15"/>
                <a:gd name="T4" fmla="*/ 13 w 22"/>
                <a:gd name="T5" fmla="*/ 15 h 15"/>
                <a:gd name="T6" fmla="*/ 20 w 22"/>
                <a:gd name="T7" fmla="*/ 11 h 15"/>
                <a:gd name="T8" fmla="*/ 22 w 22"/>
                <a:gd name="T9" fmla="*/ 2 h 15"/>
                <a:gd name="T10" fmla="*/ 20 w 22"/>
                <a:gd name="T11" fmla="*/ 0 h 15"/>
                <a:gd name="T12" fmla="*/ 1 w 22"/>
                <a:gd name="T1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">
                  <a:moveTo>
                    <a:pt x="1" y="5"/>
                  </a:moveTo>
                  <a:cubicBezTo>
                    <a:pt x="1" y="6"/>
                    <a:pt x="1" y="7"/>
                    <a:pt x="0" y="7"/>
                  </a:cubicBezTo>
                  <a:cubicBezTo>
                    <a:pt x="4" y="10"/>
                    <a:pt x="9" y="13"/>
                    <a:pt x="13" y="15"/>
                  </a:cubicBezTo>
                  <a:cubicBezTo>
                    <a:pt x="15" y="13"/>
                    <a:pt x="17" y="11"/>
                    <a:pt x="20" y="11"/>
                  </a:cubicBezTo>
                  <a:cubicBezTo>
                    <a:pt x="21" y="8"/>
                    <a:pt x="22" y="5"/>
                    <a:pt x="22" y="2"/>
                  </a:cubicBezTo>
                  <a:cubicBezTo>
                    <a:pt x="21" y="1"/>
                    <a:pt x="21" y="1"/>
                    <a:pt x="20" y="0"/>
                  </a:cubicBezTo>
                  <a:cubicBezTo>
                    <a:pt x="14" y="3"/>
                    <a:pt x="8" y="5"/>
                    <a:pt x="1" y="5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54" name="Freeform 216"/>
            <p:cNvSpPr>
              <a:spLocks/>
            </p:cNvSpPr>
            <p:nvPr userDrawn="1"/>
          </p:nvSpPr>
          <p:spPr bwMode="auto">
            <a:xfrm>
              <a:off x="5430838" y="3938588"/>
              <a:ext cx="127000" cy="184150"/>
            </a:xfrm>
            <a:custGeom>
              <a:avLst/>
              <a:gdLst>
                <a:gd name="T0" fmla="*/ 29 w 33"/>
                <a:gd name="T1" fmla="*/ 44 h 48"/>
                <a:gd name="T2" fmla="*/ 33 w 33"/>
                <a:gd name="T3" fmla="*/ 26 h 48"/>
                <a:gd name="T4" fmla="*/ 23 w 33"/>
                <a:gd name="T5" fmla="*/ 0 h 48"/>
                <a:gd name="T6" fmla="*/ 8 w 33"/>
                <a:gd name="T7" fmla="*/ 21 h 48"/>
                <a:gd name="T8" fmla="*/ 8 w 33"/>
                <a:gd name="T9" fmla="*/ 23 h 48"/>
                <a:gd name="T10" fmla="*/ 2 w 33"/>
                <a:gd name="T11" fmla="*/ 31 h 48"/>
                <a:gd name="T12" fmla="*/ 0 w 33"/>
                <a:gd name="T13" fmla="*/ 42 h 48"/>
                <a:gd name="T14" fmla="*/ 3 w 33"/>
                <a:gd name="T15" fmla="*/ 48 h 48"/>
                <a:gd name="T16" fmla="*/ 8 w 33"/>
                <a:gd name="T17" fmla="*/ 48 h 48"/>
                <a:gd name="T18" fmla="*/ 29 w 33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8">
                  <a:moveTo>
                    <a:pt x="29" y="44"/>
                  </a:moveTo>
                  <a:cubicBezTo>
                    <a:pt x="31" y="38"/>
                    <a:pt x="33" y="32"/>
                    <a:pt x="33" y="26"/>
                  </a:cubicBezTo>
                  <a:cubicBezTo>
                    <a:pt x="33" y="16"/>
                    <a:pt x="29" y="7"/>
                    <a:pt x="23" y="0"/>
                  </a:cubicBezTo>
                  <a:cubicBezTo>
                    <a:pt x="20" y="8"/>
                    <a:pt x="15" y="15"/>
                    <a:pt x="8" y="21"/>
                  </a:cubicBezTo>
                  <a:cubicBezTo>
                    <a:pt x="8" y="22"/>
                    <a:pt x="8" y="22"/>
                    <a:pt x="8" y="23"/>
                  </a:cubicBezTo>
                  <a:cubicBezTo>
                    <a:pt x="8" y="27"/>
                    <a:pt x="6" y="30"/>
                    <a:pt x="2" y="31"/>
                  </a:cubicBezTo>
                  <a:cubicBezTo>
                    <a:pt x="2" y="35"/>
                    <a:pt x="1" y="38"/>
                    <a:pt x="0" y="42"/>
                  </a:cubicBezTo>
                  <a:cubicBezTo>
                    <a:pt x="2" y="43"/>
                    <a:pt x="3" y="45"/>
                    <a:pt x="3" y="48"/>
                  </a:cubicBezTo>
                  <a:cubicBezTo>
                    <a:pt x="5" y="48"/>
                    <a:pt x="7" y="48"/>
                    <a:pt x="8" y="48"/>
                  </a:cubicBezTo>
                  <a:cubicBezTo>
                    <a:pt x="16" y="48"/>
                    <a:pt x="22" y="46"/>
                    <a:pt x="29" y="44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55" name="Freeform 217"/>
            <p:cNvSpPr>
              <a:spLocks/>
            </p:cNvSpPr>
            <p:nvPr userDrawn="1"/>
          </p:nvSpPr>
          <p:spPr bwMode="auto">
            <a:xfrm>
              <a:off x="5248275" y="3998913"/>
              <a:ext cx="31750" cy="50800"/>
            </a:xfrm>
            <a:custGeom>
              <a:avLst/>
              <a:gdLst>
                <a:gd name="T0" fmla="*/ 2 w 8"/>
                <a:gd name="T1" fmla="*/ 0 h 13"/>
                <a:gd name="T2" fmla="*/ 0 w 8"/>
                <a:gd name="T3" fmla="*/ 10 h 13"/>
                <a:gd name="T4" fmla="*/ 0 w 8"/>
                <a:gd name="T5" fmla="*/ 11 h 13"/>
                <a:gd name="T6" fmla="*/ 8 w 8"/>
                <a:gd name="T7" fmla="*/ 13 h 13"/>
                <a:gd name="T8" fmla="*/ 8 w 8"/>
                <a:gd name="T9" fmla="*/ 12 h 13"/>
                <a:gd name="T10" fmla="*/ 2 w 8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3">
                  <a:moveTo>
                    <a:pt x="2" y="0"/>
                  </a:moveTo>
                  <a:cubicBezTo>
                    <a:pt x="1" y="3"/>
                    <a:pt x="0" y="6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8" y="13"/>
                    <a:pt x="8" y="12"/>
                    <a:pt x="8" y="12"/>
                  </a:cubicBezTo>
                  <a:cubicBezTo>
                    <a:pt x="6" y="8"/>
                    <a:pt x="3" y="4"/>
                    <a:pt x="2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56" name="Freeform 218"/>
            <p:cNvSpPr>
              <a:spLocks/>
            </p:cNvSpPr>
            <p:nvPr userDrawn="1"/>
          </p:nvSpPr>
          <p:spPr bwMode="auto">
            <a:xfrm>
              <a:off x="5372100" y="4130675"/>
              <a:ext cx="150813" cy="61913"/>
            </a:xfrm>
            <a:custGeom>
              <a:avLst/>
              <a:gdLst>
                <a:gd name="T0" fmla="*/ 10 w 39"/>
                <a:gd name="T1" fmla="*/ 7 h 16"/>
                <a:gd name="T2" fmla="*/ 7 w 39"/>
                <a:gd name="T3" fmla="*/ 6 h 16"/>
                <a:gd name="T4" fmla="*/ 0 w 39"/>
                <a:gd name="T5" fmla="*/ 15 h 16"/>
                <a:gd name="T6" fmla="*/ 8 w 39"/>
                <a:gd name="T7" fmla="*/ 16 h 16"/>
                <a:gd name="T8" fmla="*/ 39 w 39"/>
                <a:gd name="T9" fmla="*/ 0 h 16"/>
                <a:gd name="T10" fmla="*/ 23 w 39"/>
                <a:gd name="T11" fmla="*/ 3 h 16"/>
                <a:gd name="T12" fmla="*/ 17 w 39"/>
                <a:gd name="T13" fmla="*/ 2 h 16"/>
                <a:gd name="T14" fmla="*/ 10 w 39"/>
                <a:gd name="T1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6">
                  <a:moveTo>
                    <a:pt x="10" y="7"/>
                  </a:moveTo>
                  <a:cubicBezTo>
                    <a:pt x="9" y="7"/>
                    <a:pt x="8" y="6"/>
                    <a:pt x="7" y="6"/>
                  </a:cubicBezTo>
                  <a:cubicBezTo>
                    <a:pt x="5" y="9"/>
                    <a:pt x="3" y="12"/>
                    <a:pt x="0" y="15"/>
                  </a:cubicBezTo>
                  <a:cubicBezTo>
                    <a:pt x="3" y="15"/>
                    <a:pt x="5" y="16"/>
                    <a:pt x="8" y="16"/>
                  </a:cubicBezTo>
                  <a:cubicBezTo>
                    <a:pt x="21" y="16"/>
                    <a:pt x="32" y="10"/>
                    <a:pt x="39" y="0"/>
                  </a:cubicBezTo>
                  <a:cubicBezTo>
                    <a:pt x="34" y="2"/>
                    <a:pt x="29" y="3"/>
                    <a:pt x="23" y="3"/>
                  </a:cubicBezTo>
                  <a:cubicBezTo>
                    <a:pt x="21" y="3"/>
                    <a:pt x="19" y="3"/>
                    <a:pt x="17" y="2"/>
                  </a:cubicBezTo>
                  <a:cubicBezTo>
                    <a:pt x="16" y="5"/>
                    <a:pt x="13" y="7"/>
                    <a:pt x="10" y="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57" name="Freeform 219"/>
            <p:cNvSpPr>
              <a:spLocks/>
            </p:cNvSpPr>
            <p:nvPr userDrawn="1"/>
          </p:nvSpPr>
          <p:spPr bwMode="auto">
            <a:xfrm>
              <a:off x="5387975" y="3883025"/>
              <a:ext cx="119063" cy="120650"/>
            </a:xfrm>
            <a:custGeom>
              <a:avLst/>
              <a:gdLst>
                <a:gd name="T0" fmla="*/ 31 w 31"/>
                <a:gd name="T1" fmla="*/ 10 h 31"/>
                <a:gd name="T2" fmla="*/ 4 w 31"/>
                <a:gd name="T3" fmla="*/ 0 h 31"/>
                <a:gd name="T4" fmla="*/ 0 w 31"/>
                <a:gd name="T5" fmla="*/ 0 h 31"/>
                <a:gd name="T6" fmla="*/ 13 w 31"/>
                <a:gd name="T7" fmla="*/ 29 h 31"/>
                <a:gd name="T8" fmla="*/ 16 w 31"/>
                <a:gd name="T9" fmla="*/ 31 h 31"/>
                <a:gd name="T10" fmla="*/ 31 w 31"/>
                <a:gd name="T11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31" y="10"/>
                  </a:moveTo>
                  <a:cubicBezTo>
                    <a:pt x="24" y="4"/>
                    <a:pt x="14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7" y="8"/>
                    <a:pt x="12" y="18"/>
                    <a:pt x="13" y="29"/>
                  </a:cubicBezTo>
                  <a:cubicBezTo>
                    <a:pt x="14" y="30"/>
                    <a:pt x="15" y="30"/>
                    <a:pt x="16" y="31"/>
                  </a:cubicBezTo>
                  <a:cubicBezTo>
                    <a:pt x="23" y="25"/>
                    <a:pt x="27" y="18"/>
                    <a:pt x="31" y="1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258" name="Group 257"/>
          <p:cNvGrpSpPr/>
          <p:nvPr userDrawn="1"/>
        </p:nvGrpSpPr>
        <p:grpSpPr>
          <a:xfrm>
            <a:off x="6720418" y="4292601"/>
            <a:ext cx="294217" cy="258763"/>
            <a:chOff x="5040313" y="4292600"/>
            <a:chExt cx="220663" cy="258763"/>
          </a:xfrm>
        </p:grpSpPr>
        <p:sp>
          <p:nvSpPr>
            <p:cNvPr id="259" name="Freeform 220"/>
            <p:cNvSpPr>
              <a:spLocks noEditPoints="1"/>
            </p:cNvSpPr>
            <p:nvPr userDrawn="1"/>
          </p:nvSpPr>
          <p:spPr bwMode="auto">
            <a:xfrm>
              <a:off x="5040313" y="4292600"/>
              <a:ext cx="220663" cy="258763"/>
            </a:xfrm>
            <a:custGeom>
              <a:avLst/>
              <a:gdLst>
                <a:gd name="T0" fmla="*/ 25 w 57"/>
                <a:gd name="T1" fmla="*/ 13 h 67"/>
                <a:gd name="T2" fmla="*/ 9 w 57"/>
                <a:gd name="T3" fmla="*/ 13 h 67"/>
                <a:gd name="T4" fmla="*/ 7 w 57"/>
                <a:gd name="T5" fmla="*/ 13 h 67"/>
                <a:gd name="T6" fmla="*/ 5 w 57"/>
                <a:gd name="T7" fmla="*/ 11 h 67"/>
                <a:gd name="T8" fmla="*/ 4 w 57"/>
                <a:gd name="T9" fmla="*/ 9 h 67"/>
                <a:gd name="T10" fmla="*/ 5 w 57"/>
                <a:gd name="T11" fmla="*/ 7 h 67"/>
                <a:gd name="T12" fmla="*/ 7 w 57"/>
                <a:gd name="T13" fmla="*/ 5 h 67"/>
                <a:gd name="T14" fmla="*/ 57 w 57"/>
                <a:gd name="T15" fmla="*/ 5 h 67"/>
                <a:gd name="T16" fmla="*/ 57 w 57"/>
                <a:gd name="T17" fmla="*/ 0 h 67"/>
                <a:gd name="T18" fmla="*/ 6 w 57"/>
                <a:gd name="T19" fmla="*/ 0 h 67"/>
                <a:gd name="T20" fmla="*/ 6 w 57"/>
                <a:gd name="T21" fmla="*/ 0 h 67"/>
                <a:gd name="T22" fmla="*/ 5 w 57"/>
                <a:gd name="T23" fmla="*/ 0 h 67"/>
                <a:gd name="T24" fmla="*/ 1 w 57"/>
                <a:gd name="T25" fmla="*/ 4 h 67"/>
                <a:gd name="T26" fmla="*/ 0 w 57"/>
                <a:gd name="T27" fmla="*/ 9 h 67"/>
                <a:gd name="T28" fmla="*/ 0 w 57"/>
                <a:gd name="T29" fmla="*/ 10 h 67"/>
                <a:gd name="T30" fmla="*/ 0 w 57"/>
                <a:gd name="T31" fmla="*/ 62 h 67"/>
                <a:gd name="T32" fmla="*/ 9 w 57"/>
                <a:gd name="T33" fmla="*/ 67 h 67"/>
                <a:gd name="T34" fmla="*/ 57 w 57"/>
                <a:gd name="T35" fmla="*/ 67 h 67"/>
                <a:gd name="T36" fmla="*/ 57 w 57"/>
                <a:gd name="T37" fmla="*/ 18 h 67"/>
                <a:gd name="T38" fmla="*/ 57 w 57"/>
                <a:gd name="T39" fmla="*/ 16 h 67"/>
                <a:gd name="T40" fmla="*/ 57 w 57"/>
                <a:gd name="T41" fmla="*/ 13 h 67"/>
                <a:gd name="T42" fmla="*/ 25 w 57"/>
                <a:gd name="T43" fmla="*/ 13 h 67"/>
                <a:gd name="T44" fmla="*/ 43 w 57"/>
                <a:gd name="T45" fmla="*/ 38 h 67"/>
                <a:gd name="T46" fmla="*/ 17 w 57"/>
                <a:gd name="T47" fmla="*/ 38 h 67"/>
                <a:gd name="T48" fmla="*/ 14 w 57"/>
                <a:gd name="T49" fmla="*/ 36 h 67"/>
                <a:gd name="T50" fmla="*/ 17 w 57"/>
                <a:gd name="T51" fmla="*/ 33 h 67"/>
                <a:gd name="T52" fmla="*/ 43 w 57"/>
                <a:gd name="T53" fmla="*/ 33 h 67"/>
                <a:gd name="T54" fmla="*/ 46 w 57"/>
                <a:gd name="T55" fmla="*/ 36 h 67"/>
                <a:gd name="T56" fmla="*/ 43 w 57"/>
                <a:gd name="T57" fmla="*/ 38 h 67"/>
                <a:gd name="T58" fmla="*/ 43 w 57"/>
                <a:gd name="T59" fmla="*/ 29 h 67"/>
                <a:gd name="T60" fmla="*/ 17 w 57"/>
                <a:gd name="T61" fmla="*/ 29 h 67"/>
                <a:gd name="T62" fmla="*/ 14 w 57"/>
                <a:gd name="T63" fmla="*/ 26 h 67"/>
                <a:gd name="T64" fmla="*/ 17 w 57"/>
                <a:gd name="T65" fmla="*/ 24 h 67"/>
                <a:gd name="T66" fmla="*/ 43 w 57"/>
                <a:gd name="T67" fmla="*/ 24 h 67"/>
                <a:gd name="T68" fmla="*/ 46 w 57"/>
                <a:gd name="T69" fmla="*/ 26 h 67"/>
                <a:gd name="T70" fmla="*/ 43 w 57"/>
                <a:gd name="T71" fmla="*/ 2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67">
                  <a:moveTo>
                    <a:pt x="25" y="13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5" y="12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3"/>
                    <a:pt x="1" y="4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" y="65"/>
                    <a:pt x="4" y="66"/>
                    <a:pt x="9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3"/>
                    <a:pt x="57" y="13"/>
                    <a:pt x="57" y="13"/>
                  </a:cubicBezTo>
                  <a:lnTo>
                    <a:pt x="25" y="13"/>
                  </a:lnTo>
                  <a:close/>
                  <a:moveTo>
                    <a:pt x="43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5" y="38"/>
                    <a:pt x="14" y="37"/>
                    <a:pt x="14" y="36"/>
                  </a:cubicBezTo>
                  <a:cubicBezTo>
                    <a:pt x="14" y="34"/>
                    <a:pt x="15" y="33"/>
                    <a:pt x="1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3"/>
                    <a:pt x="46" y="34"/>
                    <a:pt x="46" y="36"/>
                  </a:cubicBezTo>
                  <a:cubicBezTo>
                    <a:pt x="46" y="37"/>
                    <a:pt x="45" y="38"/>
                    <a:pt x="43" y="38"/>
                  </a:cubicBezTo>
                  <a:close/>
                  <a:moveTo>
                    <a:pt x="43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5" y="29"/>
                    <a:pt x="14" y="28"/>
                    <a:pt x="14" y="26"/>
                  </a:cubicBezTo>
                  <a:cubicBezTo>
                    <a:pt x="14" y="25"/>
                    <a:pt x="15" y="24"/>
                    <a:pt x="17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5" y="24"/>
                    <a:pt x="46" y="25"/>
                    <a:pt x="46" y="26"/>
                  </a:cubicBezTo>
                  <a:cubicBezTo>
                    <a:pt x="46" y="28"/>
                    <a:pt x="45" y="29"/>
                    <a:pt x="43" y="2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60" name="Freeform 221"/>
            <p:cNvSpPr>
              <a:spLocks/>
            </p:cNvSpPr>
            <p:nvPr userDrawn="1"/>
          </p:nvSpPr>
          <p:spPr bwMode="auto">
            <a:xfrm>
              <a:off x="5072063" y="4319588"/>
              <a:ext cx="184150" cy="15875"/>
            </a:xfrm>
            <a:custGeom>
              <a:avLst/>
              <a:gdLst>
                <a:gd name="T0" fmla="*/ 2 w 48"/>
                <a:gd name="T1" fmla="*/ 0 h 4"/>
                <a:gd name="T2" fmla="*/ 0 w 48"/>
                <a:gd name="T3" fmla="*/ 2 h 4"/>
                <a:gd name="T4" fmla="*/ 2 w 48"/>
                <a:gd name="T5" fmla="*/ 4 h 4"/>
                <a:gd name="T6" fmla="*/ 46 w 48"/>
                <a:gd name="T7" fmla="*/ 4 h 4"/>
                <a:gd name="T8" fmla="*/ 48 w 48"/>
                <a:gd name="T9" fmla="*/ 2 h 4"/>
                <a:gd name="T10" fmla="*/ 46 w 48"/>
                <a:gd name="T11" fmla="*/ 0 h 4"/>
                <a:gd name="T12" fmla="*/ 2 w 4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4"/>
                    <a:pt x="48" y="3"/>
                    <a:pt x="48" y="2"/>
                  </a:cubicBezTo>
                  <a:cubicBezTo>
                    <a:pt x="48" y="1"/>
                    <a:pt x="48" y="0"/>
                    <a:pt x="46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261" name="Group 260"/>
          <p:cNvGrpSpPr/>
          <p:nvPr userDrawn="1"/>
        </p:nvGrpSpPr>
        <p:grpSpPr>
          <a:xfrm>
            <a:off x="9017000" y="1933576"/>
            <a:ext cx="546101" cy="593725"/>
            <a:chOff x="6762750" y="1933575"/>
            <a:chExt cx="409576" cy="593725"/>
          </a:xfrm>
        </p:grpSpPr>
        <p:sp>
          <p:nvSpPr>
            <p:cNvPr id="262" name="Rectangle 222"/>
            <p:cNvSpPr>
              <a:spLocks noChangeArrowheads="1"/>
            </p:cNvSpPr>
            <p:nvPr userDrawn="1"/>
          </p:nvSpPr>
          <p:spPr bwMode="auto">
            <a:xfrm>
              <a:off x="6964363" y="2144713"/>
              <a:ext cx="119063" cy="793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63" name="Freeform 223"/>
            <p:cNvSpPr>
              <a:spLocks/>
            </p:cNvSpPr>
            <p:nvPr userDrawn="1"/>
          </p:nvSpPr>
          <p:spPr bwMode="auto">
            <a:xfrm>
              <a:off x="6875463" y="2144713"/>
              <a:ext cx="100013" cy="150813"/>
            </a:xfrm>
            <a:custGeom>
              <a:avLst/>
              <a:gdLst>
                <a:gd name="T0" fmla="*/ 0 w 26"/>
                <a:gd name="T1" fmla="*/ 1 h 39"/>
                <a:gd name="T2" fmla="*/ 1 w 26"/>
                <a:gd name="T3" fmla="*/ 39 h 39"/>
                <a:gd name="T4" fmla="*/ 26 w 26"/>
                <a:gd name="T5" fmla="*/ 20 h 39"/>
                <a:gd name="T6" fmla="*/ 0 w 26"/>
                <a:gd name="T7" fmla="*/ 0 h 39"/>
                <a:gd name="T8" fmla="*/ 0 w 26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9">
                  <a:moveTo>
                    <a:pt x="0" y="1"/>
                  </a:moveTo>
                  <a:cubicBezTo>
                    <a:pt x="1" y="39"/>
                    <a:pt x="1" y="39"/>
                    <a:pt x="1" y="3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64" name="Freeform 224"/>
            <p:cNvSpPr>
              <a:spLocks/>
            </p:cNvSpPr>
            <p:nvPr userDrawn="1"/>
          </p:nvSpPr>
          <p:spPr bwMode="auto">
            <a:xfrm>
              <a:off x="6889750" y="2028825"/>
              <a:ext cx="266700" cy="142875"/>
            </a:xfrm>
            <a:custGeom>
              <a:avLst/>
              <a:gdLst>
                <a:gd name="T0" fmla="*/ 168 w 168"/>
                <a:gd name="T1" fmla="*/ 64 h 90"/>
                <a:gd name="T2" fmla="*/ 83 w 168"/>
                <a:gd name="T3" fmla="*/ 0 h 90"/>
                <a:gd name="T4" fmla="*/ 0 w 168"/>
                <a:gd name="T5" fmla="*/ 64 h 90"/>
                <a:gd name="T6" fmla="*/ 34 w 168"/>
                <a:gd name="T7" fmla="*/ 90 h 90"/>
                <a:gd name="T8" fmla="*/ 34 w 168"/>
                <a:gd name="T9" fmla="*/ 56 h 90"/>
                <a:gd name="T10" fmla="*/ 134 w 168"/>
                <a:gd name="T11" fmla="*/ 56 h 90"/>
                <a:gd name="T12" fmla="*/ 134 w 168"/>
                <a:gd name="T13" fmla="*/ 90 h 90"/>
                <a:gd name="T14" fmla="*/ 168 w 168"/>
                <a:gd name="T15" fmla="*/ 6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90">
                  <a:moveTo>
                    <a:pt x="168" y="64"/>
                  </a:moveTo>
                  <a:lnTo>
                    <a:pt x="83" y="0"/>
                  </a:lnTo>
                  <a:lnTo>
                    <a:pt x="0" y="64"/>
                  </a:lnTo>
                  <a:lnTo>
                    <a:pt x="34" y="90"/>
                  </a:lnTo>
                  <a:lnTo>
                    <a:pt x="34" y="56"/>
                  </a:lnTo>
                  <a:lnTo>
                    <a:pt x="134" y="56"/>
                  </a:lnTo>
                  <a:lnTo>
                    <a:pt x="134" y="90"/>
                  </a:lnTo>
                  <a:lnTo>
                    <a:pt x="168" y="6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65" name="Rectangle 225"/>
            <p:cNvSpPr>
              <a:spLocks noChangeArrowheads="1"/>
            </p:cNvSpPr>
            <p:nvPr userDrawn="1"/>
          </p:nvSpPr>
          <p:spPr bwMode="auto">
            <a:xfrm>
              <a:off x="6964363" y="2168525"/>
              <a:ext cx="119063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66" name="Freeform 226"/>
            <p:cNvSpPr>
              <a:spLocks/>
            </p:cNvSpPr>
            <p:nvPr userDrawn="1"/>
          </p:nvSpPr>
          <p:spPr bwMode="auto">
            <a:xfrm>
              <a:off x="7072313" y="2144713"/>
              <a:ext cx="100013" cy="147638"/>
            </a:xfrm>
            <a:custGeom>
              <a:avLst/>
              <a:gdLst>
                <a:gd name="T0" fmla="*/ 26 w 26"/>
                <a:gd name="T1" fmla="*/ 0 h 38"/>
                <a:gd name="T2" fmla="*/ 0 w 26"/>
                <a:gd name="T3" fmla="*/ 19 h 38"/>
                <a:gd name="T4" fmla="*/ 25 w 26"/>
                <a:gd name="T5" fmla="*/ 38 h 38"/>
                <a:gd name="T6" fmla="*/ 26 w 26"/>
                <a:gd name="T7" fmla="*/ 36 h 38"/>
                <a:gd name="T8" fmla="*/ 26 w 26"/>
                <a:gd name="T9" fmla="*/ 1 h 38"/>
                <a:gd name="T10" fmla="*/ 26 w 2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8">
                  <a:moveTo>
                    <a:pt x="26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38"/>
                    <a:pt x="26" y="37"/>
                    <a:pt x="26" y="36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67" name="Freeform 227"/>
            <p:cNvSpPr>
              <a:spLocks/>
            </p:cNvSpPr>
            <p:nvPr userDrawn="1"/>
          </p:nvSpPr>
          <p:spPr bwMode="auto">
            <a:xfrm>
              <a:off x="6894513" y="2233613"/>
              <a:ext cx="258763" cy="77788"/>
            </a:xfrm>
            <a:custGeom>
              <a:avLst/>
              <a:gdLst>
                <a:gd name="T0" fmla="*/ 35 w 67"/>
                <a:gd name="T1" fmla="*/ 4 h 20"/>
                <a:gd name="T2" fmla="*/ 33 w 67"/>
                <a:gd name="T3" fmla="*/ 6 h 20"/>
                <a:gd name="T4" fmla="*/ 32 w 67"/>
                <a:gd name="T5" fmla="*/ 4 h 20"/>
                <a:gd name="T6" fmla="*/ 26 w 67"/>
                <a:gd name="T7" fmla="*/ 1 h 20"/>
                <a:gd name="T8" fmla="*/ 0 w 67"/>
                <a:gd name="T9" fmla="*/ 20 h 20"/>
                <a:gd name="T10" fmla="*/ 2 w 67"/>
                <a:gd name="T11" fmla="*/ 20 h 20"/>
                <a:gd name="T12" fmla="*/ 65 w 67"/>
                <a:gd name="T13" fmla="*/ 20 h 20"/>
                <a:gd name="T14" fmla="*/ 67 w 67"/>
                <a:gd name="T15" fmla="*/ 20 h 20"/>
                <a:gd name="T16" fmla="*/ 41 w 67"/>
                <a:gd name="T17" fmla="*/ 0 h 20"/>
                <a:gd name="T18" fmla="*/ 35 w 67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20">
                  <a:moveTo>
                    <a:pt x="35" y="4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2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6" y="20"/>
                    <a:pt x="66" y="20"/>
                    <a:pt x="67" y="20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35" y="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68" name="Freeform 228"/>
            <p:cNvSpPr>
              <a:spLocks noEditPoints="1"/>
            </p:cNvSpPr>
            <p:nvPr userDrawn="1"/>
          </p:nvSpPr>
          <p:spPr bwMode="auto">
            <a:xfrm>
              <a:off x="6762750" y="1933575"/>
              <a:ext cx="350838" cy="593725"/>
            </a:xfrm>
            <a:custGeom>
              <a:avLst/>
              <a:gdLst>
                <a:gd name="T0" fmla="*/ 80 w 91"/>
                <a:gd name="T1" fmla="*/ 133 h 154"/>
                <a:gd name="T2" fmla="*/ 13 w 91"/>
                <a:gd name="T3" fmla="*/ 133 h 154"/>
                <a:gd name="T4" fmla="*/ 13 w 91"/>
                <a:gd name="T5" fmla="*/ 11 h 154"/>
                <a:gd name="T6" fmla="*/ 80 w 91"/>
                <a:gd name="T7" fmla="*/ 11 h 154"/>
                <a:gd name="T8" fmla="*/ 80 w 91"/>
                <a:gd name="T9" fmla="*/ 25 h 154"/>
                <a:gd name="T10" fmla="*/ 91 w 91"/>
                <a:gd name="T11" fmla="*/ 34 h 154"/>
                <a:gd name="T12" fmla="*/ 91 w 91"/>
                <a:gd name="T13" fmla="*/ 5 h 154"/>
                <a:gd name="T14" fmla="*/ 86 w 91"/>
                <a:gd name="T15" fmla="*/ 0 h 154"/>
                <a:gd name="T16" fmla="*/ 6 w 91"/>
                <a:gd name="T17" fmla="*/ 0 h 154"/>
                <a:gd name="T18" fmla="*/ 0 w 91"/>
                <a:gd name="T19" fmla="*/ 5 h 154"/>
                <a:gd name="T20" fmla="*/ 0 w 91"/>
                <a:gd name="T21" fmla="*/ 149 h 154"/>
                <a:gd name="T22" fmla="*/ 6 w 91"/>
                <a:gd name="T23" fmla="*/ 154 h 154"/>
                <a:gd name="T24" fmla="*/ 86 w 91"/>
                <a:gd name="T25" fmla="*/ 154 h 154"/>
                <a:gd name="T26" fmla="*/ 91 w 91"/>
                <a:gd name="T27" fmla="*/ 149 h 154"/>
                <a:gd name="T28" fmla="*/ 91 w 91"/>
                <a:gd name="T29" fmla="*/ 106 h 154"/>
                <a:gd name="T30" fmla="*/ 80 w 91"/>
                <a:gd name="T31" fmla="*/ 106 h 154"/>
                <a:gd name="T32" fmla="*/ 80 w 91"/>
                <a:gd name="T33" fmla="*/ 133 h 154"/>
                <a:gd name="T34" fmla="*/ 47 w 91"/>
                <a:gd name="T35" fmla="*/ 151 h 154"/>
                <a:gd name="T36" fmla="*/ 40 w 91"/>
                <a:gd name="T37" fmla="*/ 144 h 154"/>
                <a:gd name="T38" fmla="*/ 47 w 91"/>
                <a:gd name="T39" fmla="*/ 137 h 154"/>
                <a:gd name="T40" fmla="*/ 53 w 91"/>
                <a:gd name="T41" fmla="*/ 144 h 154"/>
                <a:gd name="T42" fmla="*/ 47 w 91"/>
                <a:gd name="T43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54">
                  <a:moveTo>
                    <a:pt x="80" y="133"/>
                  </a:moveTo>
                  <a:cubicBezTo>
                    <a:pt x="13" y="133"/>
                    <a:pt x="13" y="133"/>
                    <a:pt x="13" y="133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2"/>
                    <a:pt x="89" y="0"/>
                    <a:pt x="8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52"/>
                    <a:pt x="3" y="154"/>
                    <a:pt x="6" y="154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89" y="154"/>
                    <a:pt x="91" y="152"/>
                    <a:pt x="91" y="149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80" y="106"/>
                    <a:pt x="80" y="106"/>
                    <a:pt x="80" y="106"/>
                  </a:cubicBezTo>
                  <a:lnTo>
                    <a:pt x="80" y="133"/>
                  </a:lnTo>
                  <a:close/>
                  <a:moveTo>
                    <a:pt x="47" y="151"/>
                  </a:moveTo>
                  <a:cubicBezTo>
                    <a:pt x="43" y="151"/>
                    <a:pt x="40" y="148"/>
                    <a:pt x="40" y="144"/>
                  </a:cubicBezTo>
                  <a:cubicBezTo>
                    <a:pt x="40" y="140"/>
                    <a:pt x="43" y="137"/>
                    <a:pt x="47" y="137"/>
                  </a:cubicBezTo>
                  <a:cubicBezTo>
                    <a:pt x="51" y="137"/>
                    <a:pt x="53" y="140"/>
                    <a:pt x="53" y="144"/>
                  </a:cubicBezTo>
                  <a:cubicBezTo>
                    <a:pt x="53" y="148"/>
                    <a:pt x="51" y="151"/>
                    <a:pt x="47" y="15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sp>
        <p:nvSpPr>
          <p:cNvPr id="269" name="Freeform 229"/>
          <p:cNvSpPr>
            <a:spLocks noEditPoints="1"/>
          </p:cNvSpPr>
          <p:nvPr userDrawn="1"/>
        </p:nvSpPr>
        <p:spPr bwMode="auto">
          <a:xfrm>
            <a:off x="9207500" y="3378201"/>
            <a:ext cx="603251" cy="512763"/>
          </a:xfrm>
          <a:custGeom>
            <a:avLst/>
            <a:gdLst>
              <a:gd name="T0" fmla="*/ 61 w 117"/>
              <a:gd name="T1" fmla="*/ 118 h 133"/>
              <a:gd name="T2" fmla="*/ 96 w 117"/>
              <a:gd name="T3" fmla="*/ 96 h 133"/>
              <a:gd name="T4" fmla="*/ 97 w 117"/>
              <a:gd name="T5" fmla="*/ 95 h 133"/>
              <a:gd name="T6" fmla="*/ 96 w 117"/>
              <a:gd name="T7" fmla="*/ 20 h 133"/>
              <a:gd name="T8" fmla="*/ 95 w 117"/>
              <a:gd name="T9" fmla="*/ 19 h 133"/>
              <a:gd name="T10" fmla="*/ 23 w 117"/>
              <a:gd name="T11" fmla="*/ 18 h 133"/>
              <a:gd name="T12" fmla="*/ 21 w 117"/>
              <a:gd name="T13" fmla="*/ 20 h 133"/>
              <a:gd name="T14" fmla="*/ 19 w 117"/>
              <a:gd name="T15" fmla="*/ 94 h 133"/>
              <a:gd name="T16" fmla="*/ 20 w 117"/>
              <a:gd name="T17" fmla="*/ 95 h 133"/>
              <a:gd name="T18" fmla="*/ 55 w 117"/>
              <a:gd name="T19" fmla="*/ 111 h 133"/>
              <a:gd name="T20" fmla="*/ 41 w 117"/>
              <a:gd name="T21" fmla="*/ 118 h 133"/>
              <a:gd name="T22" fmla="*/ 5 w 117"/>
              <a:gd name="T23" fmla="*/ 121 h 133"/>
              <a:gd name="T24" fmla="*/ 41 w 117"/>
              <a:gd name="T25" fmla="*/ 130 h 133"/>
              <a:gd name="T26" fmla="*/ 75 w 117"/>
              <a:gd name="T27" fmla="*/ 133 h 133"/>
              <a:gd name="T28" fmla="*/ 111 w 117"/>
              <a:gd name="T29" fmla="*/ 130 h 133"/>
              <a:gd name="T30" fmla="*/ 75 w 117"/>
              <a:gd name="T31" fmla="*/ 121 h 133"/>
              <a:gd name="T32" fmla="*/ 101 w 117"/>
              <a:gd name="T33" fmla="*/ 42 h 133"/>
              <a:gd name="T34" fmla="*/ 99 w 117"/>
              <a:gd name="T35" fmla="*/ 50 h 133"/>
              <a:gd name="T36" fmla="*/ 15 w 117"/>
              <a:gd name="T37" fmla="*/ 70 h 133"/>
              <a:gd name="T38" fmla="*/ 18 w 117"/>
              <a:gd name="T39" fmla="*/ 61 h 133"/>
              <a:gd name="T40" fmla="*/ 63 w 117"/>
              <a:gd name="T41" fmla="*/ 92 h 133"/>
              <a:gd name="T42" fmla="*/ 87 w 117"/>
              <a:gd name="T43" fmla="*/ 92 h 133"/>
              <a:gd name="T44" fmla="*/ 58 w 117"/>
              <a:gd name="T45" fmla="*/ 52 h 133"/>
              <a:gd name="T46" fmla="*/ 64 w 117"/>
              <a:gd name="T47" fmla="*/ 25 h 133"/>
              <a:gd name="T48" fmla="*/ 58 w 117"/>
              <a:gd name="T49" fmla="*/ 52 h 133"/>
              <a:gd name="T50" fmla="*/ 90 w 117"/>
              <a:gd name="T51" fmla="*/ 51 h 133"/>
              <a:gd name="T52" fmla="*/ 64 w 117"/>
              <a:gd name="T53" fmla="*/ 58 h 133"/>
              <a:gd name="T54" fmla="*/ 52 w 117"/>
              <a:gd name="T55" fmla="*/ 58 h 133"/>
              <a:gd name="T56" fmla="*/ 27 w 117"/>
              <a:gd name="T57" fmla="*/ 61 h 133"/>
              <a:gd name="T58" fmla="*/ 52 w 117"/>
              <a:gd name="T59" fmla="*/ 58 h 133"/>
              <a:gd name="T60" fmla="*/ 71 w 117"/>
              <a:gd name="T61" fmla="*/ 76 h 133"/>
              <a:gd name="T62" fmla="*/ 42 w 117"/>
              <a:gd name="T63" fmla="*/ 80 h 133"/>
              <a:gd name="T64" fmla="*/ 93 w 117"/>
              <a:gd name="T65" fmla="*/ 87 h 133"/>
              <a:gd name="T66" fmla="*/ 94 w 117"/>
              <a:gd name="T67" fmla="*/ 60 h 133"/>
              <a:gd name="T68" fmla="*/ 92 w 117"/>
              <a:gd name="T69" fmla="*/ 29 h 133"/>
              <a:gd name="T70" fmla="*/ 88 w 117"/>
              <a:gd name="T71" fmla="*/ 34 h 133"/>
              <a:gd name="T72" fmla="*/ 87 w 117"/>
              <a:gd name="T73" fmla="*/ 23 h 133"/>
              <a:gd name="T74" fmla="*/ 74 w 117"/>
              <a:gd name="T75" fmla="*/ 22 h 133"/>
              <a:gd name="T76" fmla="*/ 71 w 117"/>
              <a:gd name="T77" fmla="*/ 14 h 133"/>
              <a:gd name="T78" fmla="*/ 53 w 117"/>
              <a:gd name="T79" fmla="*/ 13 h 133"/>
              <a:gd name="T80" fmla="*/ 54 w 117"/>
              <a:gd name="T81" fmla="*/ 21 h 133"/>
              <a:gd name="T82" fmla="*/ 29 w 117"/>
              <a:gd name="T83" fmla="*/ 23 h 133"/>
              <a:gd name="T84" fmla="*/ 24 w 117"/>
              <a:gd name="T85" fmla="*/ 29 h 133"/>
              <a:gd name="T86" fmla="*/ 23 w 117"/>
              <a:gd name="T87" fmla="*/ 51 h 133"/>
              <a:gd name="T88" fmla="*/ 23 w 117"/>
              <a:gd name="T89" fmla="*/ 70 h 133"/>
              <a:gd name="T90" fmla="*/ 24 w 117"/>
              <a:gd name="T91" fmla="*/ 87 h 133"/>
              <a:gd name="T92" fmla="*/ 30 w 117"/>
              <a:gd name="T93" fmla="*/ 92 h 133"/>
              <a:gd name="T94" fmla="*/ 44 w 117"/>
              <a:gd name="T95" fmla="*/ 92 h 133"/>
              <a:gd name="T96" fmla="*/ 53 w 117"/>
              <a:gd name="T97" fmla="*/ 97 h 133"/>
              <a:gd name="T98" fmla="*/ 43 w 117"/>
              <a:gd name="T99" fmla="*/ 10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33">
                <a:moveTo>
                  <a:pt x="75" y="118"/>
                </a:moveTo>
                <a:cubicBezTo>
                  <a:pt x="61" y="118"/>
                  <a:pt x="61" y="118"/>
                  <a:pt x="61" y="118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4" y="110"/>
                  <a:pt x="86" y="105"/>
                  <a:pt x="96" y="96"/>
                </a:cubicBezTo>
                <a:cubicBezTo>
                  <a:pt x="96" y="95"/>
                  <a:pt x="96" y="95"/>
                  <a:pt x="96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94"/>
                  <a:pt x="98" y="94"/>
                  <a:pt x="98" y="93"/>
                </a:cubicBezTo>
                <a:cubicBezTo>
                  <a:pt x="117" y="72"/>
                  <a:pt x="116" y="40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5" y="20"/>
                  <a:pt x="95" y="19"/>
                  <a:pt x="95" y="19"/>
                </a:cubicBezTo>
                <a:cubicBezTo>
                  <a:pt x="95" y="19"/>
                  <a:pt x="95" y="19"/>
                  <a:pt x="94" y="19"/>
                </a:cubicBezTo>
                <a:cubicBezTo>
                  <a:pt x="74" y="0"/>
                  <a:pt x="43" y="0"/>
                  <a:pt x="23" y="18"/>
                </a:cubicBezTo>
                <a:cubicBezTo>
                  <a:pt x="22" y="18"/>
                  <a:pt x="22" y="19"/>
                  <a:pt x="21" y="19"/>
                </a:cubicBezTo>
                <a:cubicBezTo>
                  <a:pt x="21" y="19"/>
                  <a:pt x="21" y="19"/>
                  <a:pt x="21" y="20"/>
                </a:cubicBezTo>
                <a:cubicBezTo>
                  <a:pt x="21" y="20"/>
                  <a:pt x="21" y="20"/>
                  <a:pt x="20" y="20"/>
                </a:cubicBezTo>
                <a:cubicBezTo>
                  <a:pt x="0" y="40"/>
                  <a:pt x="0" y="73"/>
                  <a:pt x="19" y="94"/>
                </a:cubicBezTo>
                <a:cubicBezTo>
                  <a:pt x="19" y="94"/>
                  <a:pt x="20" y="95"/>
                  <a:pt x="20" y="95"/>
                </a:cubicBezTo>
                <a:cubicBezTo>
                  <a:pt x="20" y="95"/>
                  <a:pt x="20" y="95"/>
                  <a:pt x="20" y="95"/>
                </a:cubicBezTo>
                <a:cubicBezTo>
                  <a:pt x="20" y="95"/>
                  <a:pt x="20" y="95"/>
                  <a:pt x="20" y="96"/>
                </a:cubicBezTo>
                <a:cubicBezTo>
                  <a:pt x="30" y="105"/>
                  <a:pt x="42" y="110"/>
                  <a:pt x="55" y="111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41" y="118"/>
                  <a:pt x="41" y="118"/>
                  <a:pt x="41" y="118"/>
                </a:cubicBezTo>
                <a:cubicBezTo>
                  <a:pt x="41" y="121"/>
                  <a:pt x="41" y="121"/>
                  <a:pt x="41" y="121"/>
                </a:cubicBezTo>
                <a:cubicBezTo>
                  <a:pt x="5" y="121"/>
                  <a:pt x="5" y="121"/>
                  <a:pt x="5" y="121"/>
                </a:cubicBezTo>
                <a:cubicBezTo>
                  <a:pt x="5" y="130"/>
                  <a:pt x="5" y="130"/>
                  <a:pt x="5" y="130"/>
                </a:cubicBezTo>
                <a:cubicBezTo>
                  <a:pt x="41" y="130"/>
                  <a:pt x="41" y="130"/>
                  <a:pt x="41" y="130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75" y="133"/>
                  <a:pt x="75" y="133"/>
                  <a:pt x="75" y="133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111" y="130"/>
                  <a:pt x="111" y="130"/>
                  <a:pt x="111" y="130"/>
                </a:cubicBezTo>
                <a:cubicBezTo>
                  <a:pt x="111" y="121"/>
                  <a:pt x="111" y="121"/>
                  <a:pt x="111" y="121"/>
                </a:cubicBezTo>
                <a:cubicBezTo>
                  <a:pt x="75" y="121"/>
                  <a:pt x="75" y="121"/>
                  <a:pt x="75" y="121"/>
                </a:cubicBezTo>
                <a:lnTo>
                  <a:pt x="75" y="118"/>
                </a:lnTo>
                <a:close/>
                <a:moveTo>
                  <a:pt x="101" y="42"/>
                </a:moveTo>
                <a:cubicBezTo>
                  <a:pt x="103" y="49"/>
                  <a:pt x="104" y="56"/>
                  <a:pt x="103" y="62"/>
                </a:cubicBezTo>
                <a:cubicBezTo>
                  <a:pt x="102" y="58"/>
                  <a:pt x="101" y="54"/>
                  <a:pt x="99" y="50"/>
                </a:cubicBezTo>
                <a:cubicBezTo>
                  <a:pt x="100" y="48"/>
                  <a:pt x="100" y="45"/>
                  <a:pt x="101" y="42"/>
                </a:cubicBezTo>
                <a:close/>
                <a:moveTo>
                  <a:pt x="15" y="70"/>
                </a:moveTo>
                <a:cubicBezTo>
                  <a:pt x="13" y="63"/>
                  <a:pt x="12" y="55"/>
                  <a:pt x="14" y="48"/>
                </a:cubicBezTo>
                <a:cubicBezTo>
                  <a:pt x="15" y="52"/>
                  <a:pt x="16" y="56"/>
                  <a:pt x="18" y="61"/>
                </a:cubicBezTo>
                <a:cubicBezTo>
                  <a:pt x="17" y="64"/>
                  <a:pt x="15" y="67"/>
                  <a:pt x="15" y="70"/>
                </a:cubicBezTo>
                <a:close/>
                <a:moveTo>
                  <a:pt x="63" y="92"/>
                </a:moveTo>
                <a:cubicBezTo>
                  <a:pt x="67" y="89"/>
                  <a:pt x="72" y="86"/>
                  <a:pt x="77" y="82"/>
                </a:cubicBezTo>
                <a:cubicBezTo>
                  <a:pt x="87" y="92"/>
                  <a:pt x="87" y="92"/>
                  <a:pt x="87" y="92"/>
                </a:cubicBezTo>
                <a:cubicBezTo>
                  <a:pt x="80" y="96"/>
                  <a:pt x="72" y="95"/>
                  <a:pt x="63" y="92"/>
                </a:cubicBezTo>
                <a:close/>
                <a:moveTo>
                  <a:pt x="58" y="52"/>
                </a:moveTo>
                <a:cubicBezTo>
                  <a:pt x="44" y="38"/>
                  <a:pt x="44" y="38"/>
                  <a:pt x="44" y="38"/>
                </a:cubicBezTo>
                <a:cubicBezTo>
                  <a:pt x="51" y="33"/>
                  <a:pt x="57" y="28"/>
                  <a:pt x="64" y="25"/>
                </a:cubicBezTo>
                <a:cubicBezTo>
                  <a:pt x="68" y="28"/>
                  <a:pt x="72" y="31"/>
                  <a:pt x="76" y="34"/>
                </a:cubicBezTo>
                <a:lnTo>
                  <a:pt x="58" y="52"/>
                </a:lnTo>
                <a:close/>
                <a:moveTo>
                  <a:pt x="82" y="40"/>
                </a:moveTo>
                <a:cubicBezTo>
                  <a:pt x="85" y="43"/>
                  <a:pt x="87" y="47"/>
                  <a:pt x="90" y="51"/>
                </a:cubicBezTo>
                <a:cubicBezTo>
                  <a:pt x="87" y="57"/>
                  <a:pt x="82" y="64"/>
                  <a:pt x="76" y="70"/>
                </a:cubicBezTo>
                <a:cubicBezTo>
                  <a:pt x="64" y="58"/>
                  <a:pt x="64" y="58"/>
                  <a:pt x="64" y="58"/>
                </a:cubicBezTo>
                <a:lnTo>
                  <a:pt x="82" y="40"/>
                </a:lnTo>
                <a:close/>
                <a:moveTo>
                  <a:pt x="52" y="58"/>
                </a:moveTo>
                <a:cubicBezTo>
                  <a:pt x="36" y="74"/>
                  <a:pt x="36" y="74"/>
                  <a:pt x="36" y="74"/>
                </a:cubicBezTo>
                <a:cubicBezTo>
                  <a:pt x="32" y="70"/>
                  <a:pt x="29" y="65"/>
                  <a:pt x="27" y="61"/>
                </a:cubicBezTo>
                <a:cubicBezTo>
                  <a:pt x="30" y="55"/>
                  <a:pt x="34" y="49"/>
                  <a:pt x="39" y="44"/>
                </a:cubicBezTo>
                <a:lnTo>
                  <a:pt x="52" y="58"/>
                </a:lnTo>
                <a:close/>
                <a:moveTo>
                  <a:pt x="58" y="64"/>
                </a:moveTo>
                <a:cubicBezTo>
                  <a:pt x="71" y="76"/>
                  <a:pt x="71" y="76"/>
                  <a:pt x="71" y="76"/>
                </a:cubicBezTo>
                <a:cubicBezTo>
                  <a:pt x="65" y="81"/>
                  <a:pt x="59" y="85"/>
                  <a:pt x="53" y="88"/>
                </a:cubicBezTo>
                <a:cubicBezTo>
                  <a:pt x="50" y="86"/>
                  <a:pt x="46" y="83"/>
                  <a:pt x="42" y="80"/>
                </a:cubicBezTo>
                <a:lnTo>
                  <a:pt x="58" y="64"/>
                </a:lnTo>
                <a:close/>
                <a:moveTo>
                  <a:pt x="93" y="87"/>
                </a:moveTo>
                <a:cubicBezTo>
                  <a:pt x="82" y="76"/>
                  <a:pt x="82" y="76"/>
                  <a:pt x="82" y="76"/>
                </a:cubicBezTo>
                <a:cubicBezTo>
                  <a:pt x="87" y="71"/>
                  <a:pt x="91" y="65"/>
                  <a:pt x="94" y="60"/>
                </a:cubicBezTo>
                <a:cubicBezTo>
                  <a:pt x="98" y="70"/>
                  <a:pt x="98" y="80"/>
                  <a:pt x="93" y="87"/>
                </a:cubicBezTo>
                <a:close/>
                <a:moveTo>
                  <a:pt x="92" y="29"/>
                </a:moveTo>
                <a:cubicBezTo>
                  <a:pt x="93" y="33"/>
                  <a:pt x="94" y="36"/>
                  <a:pt x="93" y="41"/>
                </a:cubicBezTo>
                <a:cubicBezTo>
                  <a:pt x="91" y="39"/>
                  <a:pt x="89" y="36"/>
                  <a:pt x="88" y="34"/>
                </a:cubicBezTo>
                <a:lnTo>
                  <a:pt x="92" y="29"/>
                </a:lnTo>
                <a:close/>
                <a:moveTo>
                  <a:pt x="87" y="23"/>
                </a:moveTo>
                <a:cubicBezTo>
                  <a:pt x="82" y="28"/>
                  <a:pt x="82" y="28"/>
                  <a:pt x="82" y="28"/>
                </a:cubicBezTo>
                <a:cubicBezTo>
                  <a:pt x="79" y="26"/>
                  <a:pt x="76" y="24"/>
                  <a:pt x="74" y="22"/>
                </a:cubicBezTo>
                <a:cubicBezTo>
                  <a:pt x="79" y="21"/>
                  <a:pt x="84" y="21"/>
                  <a:pt x="87" y="23"/>
                </a:cubicBezTo>
                <a:close/>
                <a:moveTo>
                  <a:pt x="71" y="14"/>
                </a:moveTo>
                <a:cubicBezTo>
                  <a:pt x="69" y="15"/>
                  <a:pt x="66" y="16"/>
                  <a:pt x="64" y="16"/>
                </a:cubicBezTo>
                <a:cubicBezTo>
                  <a:pt x="60" y="15"/>
                  <a:pt x="57" y="14"/>
                  <a:pt x="53" y="13"/>
                </a:cubicBezTo>
                <a:cubicBezTo>
                  <a:pt x="59" y="12"/>
                  <a:pt x="65" y="13"/>
                  <a:pt x="71" y="14"/>
                </a:cubicBezTo>
                <a:close/>
                <a:moveTo>
                  <a:pt x="54" y="21"/>
                </a:moveTo>
                <a:cubicBezTo>
                  <a:pt x="49" y="24"/>
                  <a:pt x="44" y="28"/>
                  <a:pt x="39" y="32"/>
                </a:cubicBezTo>
                <a:cubicBezTo>
                  <a:pt x="29" y="23"/>
                  <a:pt x="29" y="23"/>
                  <a:pt x="29" y="23"/>
                </a:cubicBezTo>
                <a:cubicBezTo>
                  <a:pt x="35" y="19"/>
                  <a:pt x="44" y="18"/>
                  <a:pt x="54" y="21"/>
                </a:cubicBezTo>
                <a:close/>
                <a:moveTo>
                  <a:pt x="24" y="29"/>
                </a:moveTo>
                <a:cubicBezTo>
                  <a:pt x="33" y="38"/>
                  <a:pt x="33" y="38"/>
                  <a:pt x="33" y="38"/>
                </a:cubicBezTo>
                <a:cubicBezTo>
                  <a:pt x="29" y="42"/>
                  <a:pt x="26" y="47"/>
                  <a:pt x="23" y="51"/>
                </a:cubicBezTo>
                <a:cubicBezTo>
                  <a:pt x="21" y="43"/>
                  <a:pt x="21" y="35"/>
                  <a:pt x="24" y="29"/>
                </a:cubicBezTo>
                <a:close/>
                <a:moveTo>
                  <a:pt x="23" y="70"/>
                </a:moveTo>
                <a:cubicBezTo>
                  <a:pt x="25" y="73"/>
                  <a:pt x="28" y="77"/>
                  <a:pt x="31" y="80"/>
                </a:cubicBezTo>
                <a:cubicBezTo>
                  <a:pt x="24" y="87"/>
                  <a:pt x="24" y="87"/>
                  <a:pt x="24" y="87"/>
                </a:cubicBezTo>
                <a:cubicBezTo>
                  <a:pt x="21" y="82"/>
                  <a:pt x="21" y="77"/>
                  <a:pt x="23" y="70"/>
                </a:cubicBezTo>
                <a:close/>
                <a:moveTo>
                  <a:pt x="30" y="92"/>
                </a:moveTo>
                <a:cubicBezTo>
                  <a:pt x="36" y="85"/>
                  <a:pt x="36" y="85"/>
                  <a:pt x="36" y="85"/>
                </a:cubicBezTo>
                <a:cubicBezTo>
                  <a:pt x="39" y="88"/>
                  <a:pt x="41" y="90"/>
                  <a:pt x="44" y="92"/>
                </a:cubicBezTo>
                <a:cubicBezTo>
                  <a:pt x="39" y="93"/>
                  <a:pt x="34" y="93"/>
                  <a:pt x="30" y="92"/>
                </a:cubicBezTo>
                <a:close/>
                <a:moveTo>
                  <a:pt x="53" y="97"/>
                </a:moveTo>
                <a:cubicBezTo>
                  <a:pt x="58" y="99"/>
                  <a:pt x="63" y="101"/>
                  <a:pt x="68" y="102"/>
                </a:cubicBezTo>
                <a:cubicBezTo>
                  <a:pt x="60" y="104"/>
                  <a:pt x="51" y="103"/>
                  <a:pt x="43" y="100"/>
                </a:cubicBezTo>
                <a:cubicBezTo>
                  <a:pt x="46" y="100"/>
                  <a:pt x="50" y="99"/>
                  <a:pt x="53" y="9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  <p:grpSp>
        <p:nvGrpSpPr>
          <p:cNvPr id="270" name="Group 269"/>
          <p:cNvGrpSpPr/>
          <p:nvPr userDrawn="1"/>
        </p:nvGrpSpPr>
        <p:grpSpPr>
          <a:xfrm>
            <a:off x="8955617" y="2667001"/>
            <a:ext cx="556683" cy="587375"/>
            <a:chOff x="6716713" y="2667000"/>
            <a:chExt cx="417512" cy="587375"/>
          </a:xfrm>
        </p:grpSpPr>
        <p:sp>
          <p:nvSpPr>
            <p:cNvPr id="271" name="Freeform 158"/>
            <p:cNvSpPr>
              <a:spLocks noEditPoints="1"/>
            </p:cNvSpPr>
            <p:nvPr userDrawn="1"/>
          </p:nvSpPr>
          <p:spPr bwMode="auto">
            <a:xfrm>
              <a:off x="6716713" y="2667000"/>
              <a:ext cx="315913" cy="587375"/>
            </a:xfrm>
            <a:custGeom>
              <a:avLst/>
              <a:gdLst>
                <a:gd name="T0" fmla="*/ 72 w 82"/>
                <a:gd name="T1" fmla="*/ 0 h 152"/>
                <a:gd name="T2" fmla="*/ 10 w 82"/>
                <a:gd name="T3" fmla="*/ 0 h 152"/>
                <a:gd name="T4" fmla="*/ 0 w 82"/>
                <a:gd name="T5" fmla="*/ 10 h 152"/>
                <a:gd name="T6" fmla="*/ 0 w 82"/>
                <a:gd name="T7" fmla="*/ 141 h 152"/>
                <a:gd name="T8" fmla="*/ 10 w 82"/>
                <a:gd name="T9" fmla="*/ 152 h 152"/>
                <a:gd name="T10" fmla="*/ 72 w 82"/>
                <a:gd name="T11" fmla="*/ 152 h 152"/>
                <a:gd name="T12" fmla="*/ 82 w 82"/>
                <a:gd name="T13" fmla="*/ 141 h 152"/>
                <a:gd name="T14" fmla="*/ 82 w 82"/>
                <a:gd name="T15" fmla="*/ 10 h 152"/>
                <a:gd name="T16" fmla="*/ 72 w 82"/>
                <a:gd name="T17" fmla="*/ 0 h 152"/>
                <a:gd name="T18" fmla="*/ 41 w 82"/>
                <a:gd name="T19" fmla="*/ 145 h 152"/>
                <a:gd name="T20" fmla="*/ 36 w 82"/>
                <a:gd name="T21" fmla="*/ 140 h 152"/>
                <a:gd name="T22" fmla="*/ 41 w 82"/>
                <a:gd name="T23" fmla="*/ 134 h 152"/>
                <a:gd name="T24" fmla="*/ 47 w 82"/>
                <a:gd name="T25" fmla="*/ 140 h 152"/>
                <a:gd name="T26" fmla="*/ 41 w 82"/>
                <a:gd name="T27" fmla="*/ 145 h 152"/>
                <a:gd name="T28" fmla="*/ 77 w 82"/>
                <a:gd name="T29" fmla="*/ 130 h 152"/>
                <a:gd name="T30" fmla="*/ 6 w 82"/>
                <a:gd name="T31" fmla="*/ 130 h 152"/>
                <a:gd name="T32" fmla="*/ 6 w 82"/>
                <a:gd name="T33" fmla="*/ 9 h 152"/>
                <a:gd name="T34" fmla="*/ 77 w 82"/>
                <a:gd name="T35" fmla="*/ 9 h 152"/>
                <a:gd name="T36" fmla="*/ 77 w 82"/>
                <a:gd name="T37" fmla="*/ 13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152">
                  <a:moveTo>
                    <a:pt x="7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7"/>
                    <a:pt x="5" y="152"/>
                    <a:pt x="10" y="152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78" y="152"/>
                    <a:pt x="82" y="147"/>
                    <a:pt x="82" y="141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2" y="4"/>
                    <a:pt x="78" y="0"/>
                    <a:pt x="72" y="0"/>
                  </a:cubicBezTo>
                  <a:close/>
                  <a:moveTo>
                    <a:pt x="41" y="145"/>
                  </a:moveTo>
                  <a:cubicBezTo>
                    <a:pt x="38" y="145"/>
                    <a:pt x="36" y="143"/>
                    <a:pt x="36" y="140"/>
                  </a:cubicBezTo>
                  <a:cubicBezTo>
                    <a:pt x="36" y="137"/>
                    <a:pt x="38" y="134"/>
                    <a:pt x="41" y="134"/>
                  </a:cubicBezTo>
                  <a:cubicBezTo>
                    <a:pt x="44" y="134"/>
                    <a:pt x="47" y="137"/>
                    <a:pt x="47" y="140"/>
                  </a:cubicBezTo>
                  <a:cubicBezTo>
                    <a:pt x="47" y="143"/>
                    <a:pt x="44" y="145"/>
                    <a:pt x="41" y="145"/>
                  </a:cubicBezTo>
                  <a:close/>
                  <a:moveTo>
                    <a:pt x="77" y="130"/>
                  </a:moveTo>
                  <a:cubicBezTo>
                    <a:pt x="6" y="130"/>
                    <a:pt x="6" y="130"/>
                    <a:pt x="6" y="1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7" y="9"/>
                    <a:pt x="77" y="9"/>
                    <a:pt x="77" y="9"/>
                  </a:cubicBezTo>
                  <a:lnTo>
                    <a:pt x="77" y="13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72" name="Oval 159"/>
            <p:cNvSpPr>
              <a:spLocks noChangeArrowheads="1"/>
            </p:cNvSpPr>
            <p:nvPr userDrawn="1"/>
          </p:nvSpPr>
          <p:spPr bwMode="auto">
            <a:xfrm>
              <a:off x="6854825" y="3184525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73" name="Freeform 230"/>
            <p:cNvSpPr>
              <a:spLocks noEditPoints="1"/>
            </p:cNvSpPr>
            <p:nvPr userDrawn="1"/>
          </p:nvSpPr>
          <p:spPr bwMode="auto">
            <a:xfrm>
              <a:off x="6832600" y="2782888"/>
              <a:ext cx="301625" cy="242888"/>
            </a:xfrm>
            <a:custGeom>
              <a:avLst/>
              <a:gdLst>
                <a:gd name="T0" fmla="*/ 65 w 78"/>
                <a:gd name="T1" fmla="*/ 0 h 63"/>
                <a:gd name="T2" fmla="*/ 13 w 78"/>
                <a:gd name="T3" fmla="*/ 0 h 63"/>
                <a:gd name="T4" fmla="*/ 0 w 78"/>
                <a:gd name="T5" fmla="*/ 14 h 63"/>
                <a:gd name="T6" fmla="*/ 0 w 78"/>
                <a:gd name="T7" fmla="*/ 39 h 63"/>
                <a:gd name="T8" fmla="*/ 13 w 78"/>
                <a:gd name="T9" fmla="*/ 52 h 63"/>
                <a:gd name="T10" fmla="*/ 15 w 78"/>
                <a:gd name="T11" fmla="*/ 52 h 63"/>
                <a:gd name="T12" fmla="*/ 15 w 78"/>
                <a:gd name="T13" fmla="*/ 63 h 63"/>
                <a:gd name="T14" fmla="*/ 26 w 78"/>
                <a:gd name="T15" fmla="*/ 52 h 63"/>
                <a:gd name="T16" fmla="*/ 65 w 78"/>
                <a:gd name="T17" fmla="*/ 52 h 63"/>
                <a:gd name="T18" fmla="*/ 78 w 78"/>
                <a:gd name="T19" fmla="*/ 39 h 63"/>
                <a:gd name="T20" fmla="*/ 78 w 78"/>
                <a:gd name="T21" fmla="*/ 14 h 63"/>
                <a:gd name="T22" fmla="*/ 65 w 78"/>
                <a:gd name="T23" fmla="*/ 0 h 63"/>
                <a:gd name="T24" fmla="*/ 20 w 78"/>
                <a:gd name="T25" fmla="*/ 30 h 63"/>
                <a:gd name="T26" fmla="*/ 15 w 78"/>
                <a:gd name="T27" fmla="*/ 25 h 63"/>
                <a:gd name="T28" fmla="*/ 20 w 78"/>
                <a:gd name="T29" fmla="*/ 20 h 63"/>
                <a:gd name="T30" fmla="*/ 25 w 78"/>
                <a:gd name="T31" fmla="*/ 25 h 63"/>
                <a:gd name="T32" fmla="*/ 20 w 78"/>
                <a:gd name="T33" fmla="*/ 30 h 63"/>
                <a:gd name="T34" fmla="*/ 40 w 78"/>
                <a:gd name="T35" fmla="*/ 30 h 63"/>
                <a:gd name="T36" fmla="*/ 35 w 78"/>
                <a:gd name="T37" fmla="*/ 25 h 63"/>
                <a:gd name="T38" fmla="*/ 40 w 78"/>
                <a:gd name="T39" fmla="*/ 20 h 63"/>
                <a:gd name="T40" fmla="*/ 45 w 78"/>
                <a:gd name="T41" fmla="*/ 25 h 63"/>
                <a:gd name="T42" fmla="*/ 40 w 78"/>
                <a:gd name="T43" fmla="*/ 30 h 63"/>
                <a:gd name="T44" fmla="*/ 61 w 78"/>
                <a:gd name="T45" fmla="*/ 30 h 63"/>
                <a:gd name="T46" fmla="*/ 56 w 78"/>
                <a:gd name="T47" fmla="*/ 25 h 63"/>
                <a:gd name="T48" fmla="*/ 61 w 78"/>
                <a:gd name="T49" fmla="*/ 20 h 63"/>
                <a:gd name="T50" fmla="*/ 65 w 78"/>
                <a:gd name="T51" fmla="*/ 25 h 63"/>
                <a:gd name="T52" fmla="*/ 61 w 78"/>
                <a:gd name="T53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8" h="63">
                  <a:moveTo>
                    <a:pt x="6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6"/>
                    <a:pt x="6" y="52"/>
                    <a:pt x="13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72" y="52"/>
                    <a:pt x="78" y="46"/>
                    <a:pt x="78" y="39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6"/>
                    <a:pt x="72" y="0"/>
                    <a:pt x="65" y="0"/>
                  </a:cubicBezTo>
                  <a:close/>
                  <a:moveTo>
                    <a:pt x="20" y="30"/>
                  </a:moveTo>
                  <a:cubicBezTo>
                    <a:pt x="17" y="30"/>
                    <a:pt x="15" y="27"/>
                    <a:pt x="15" y="25"/>
                  </a:cubicBezTo>
                  <a:cubicBezTo>
                    <a:pt x="15" y="22"/>
                    <a:pt x="17" y="20"/>
                    <a:pt x="20" y="20"/>
                  </a:cubicBezTo>
                  <a:cubicBezTo>
                    <a:pt x="23" y="20"/>
                    <a:pt x="25" y="22"/>
                    <a:pt x="25" y="25"/>
                  </a:cubicBezTo>
                  <a:cubicBezTo>
                    <a:pt x="25" y="27"/>
                    <a:pt x="23" y="30"/>
                    <a:pt x="20" y="30"/>
                  </a:cubicBezTo>
                  <a:close/>
                  <a:moveTo>
                    <a:pt x="40" y="30"/>
                  </a:moveTo>
                  <a:cubicBezTo>
                    <a:pt x="37" y="30"/>
                    <a:pt x="35" y="27"/>
                    <a:pt x="35" y="25"/>
                  </a:cubicBezTo>
                  <a:cubicBezTo>
                    <a:pt x="35" y="22"/>
                    <a:pt x="37" y="20"/>
                    <a:pt x="40" y="20"/>
                  </a:cubicBezTo>
                  <a:cubicBezTo>
                    <a:pt x="43" y="20"/>
                    <a:pt x="45" y="22"/>
                    <a:pt x="45" y="25"/>
                  </a:cubicBezTo>
                  <a:cubicBezTo>
                    <a:pt x="45" y="27"/>
                    <a:pt x="43" y="30"/>
                    <a:pt x="40" y="30"/>
                  </a:cubicBezTo>
                  <a:close/>
                  <a:moveTo>
                    <a:pt x="61" y="30"/>
                  </a:moveTo>
                  <a:cubicBezTo>
                    <a:pt x="58" y="30"/>
                    <a:pt x="56" y="27"/>
                    <a:pt x="56" y="25"/>
                  </a:cubicBezTo>
                  <a:cubicBezTo>
                    <a:pt x="56" y="22"/>
                    <a:pt x="58" y="20"/>
                    <a:pt x="61" y="20"/>
                  </a:cubicBezTo>
                  <a:cubicBezTo>
                    <a:pt x="63" y="20"/>
                    <a:pt x="65" y="22"/>
                    <a:pt x="65" y="25"/>
                  </a:cubicBezTo>
                  <a:cubicBezTo>
                    <a:pt x="65" y="27"/>
                    <a:pt x="63" y="30"/>
                    <a:pt x="61" y="3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274" name="Group 273"/>
          <p:cNvGrpSpPr/>
          <p:nvPr userDrawn="1"/>
        </p:nvGrpSpPr>
        <p:grpSpPr>
          <a:xfrm>
            <a:off x="8940801" y="781050"/>
            <a:ext cx="626535" cy="339726"/>
            <a:chOff x="6705600" y="781050"/>
            <a:chExt cx="469901" cy="339726"/>
          </a:xfrm>
        </p:grpSpPr>
        <p:sp>
          <p:nvSpPr>
            <p:cNvPr id="275" name="Freeform 231"/>
            <p:cNvSpPr>
              <a:spLocks/>
            </p:cNvSpPr>
            <p:nvPr userDrawn="1"/>
          </p:nvSpPr>
          <p:spPr bwMode="auto">
            <a:xfrm>
              <a:off x="6816725" y="850900"/>
              <a:ext cx="317500" cy="61913"/>
            </a:xfrm>
            <a:custGeom>
              <a:avLst/>
              <a:gdLst>
                <a:gd name="T0" fmla="*/ 63 w 82"/>
                <a:gd name="T1" fmla="*/ 3 h 16"/>
                <a:gd name="T2" fmla="*/ 82 w 82"/>
                <a:gd name="T3" fmla="*/ 9 h 16"/>
                <a:gd name="T4" fmla="*/ 82 w 82"/>
                <a:gd name="T5" fmla="*/ 8 h 16"/>
                <a:gd name="T6" fmla="*/ 74 w 82"/>
                <a:gd name="T7" fmla="*/ 0 h 16"/>
                <a:gd name="T8" fmla="*/ 9 w 82"/>
                <a:gd name="T9" fmla="*/ 0 h 16"/>
                <a:gd name="T10" fmla="*/ 0 w 82"/>
                <a:gd name="T11" fmla="*/ 8 h 16"/>
                <a:gd name="T12" fmla="*/ 9 w 82"/>
                <a:gd name="T13" fmla="*/ 16 h 16"/>
                <a:gd name="T14" fmla="*/ 36 w 82"/>
                <a:gd name="T15" fmla="*/ 16 h 16"/>
                <a:gd name="T16" fmla="*/ 63 w 82"/>
                <a:gd name="T1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6">
                  <a:moveTo>
                    <a:pt x="63" y="3"/>
                  </a:moveTo>
                  <a:cubicBezTo>
                    <a:pt x="70" y="3"/>
                    <a:pt x="77" y="5"/>
                    <a:pt x="82" y="9"/>
                  </a:cubicBezTo>
                  <a:cubicBezTo>
                    <a:pt x="82" y="9"/>
                    <a:pt x="82" y="8"/>
                    <a:pt x="82" y="8"/>
                  </a:cubicBezTo>
                  <a:cubicBezTo>
                    <a:pt x="82" y="4"/>
                    <a:pt x="79" y="0"/>
                    <a:pt x="7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9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3" y="8"/>
                    <a:pt x="53" y="3"/>
                    <a:pt x="63" y="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76" name="Freeform 232"/>
            <p:cNvSpPr>
              <a:spLocks/>
            </p:cNvSpPr>
            <p:nvPr userDrawn="1"/>
          </p:nvSpPr>
          <p:spPr bwMode="auto">
            <a:xfrm>
              <a:off x="6762750" y="781050"/>
              <a:ext cx="312738" cy="61913"/>
            </a:xfrm>
            <a:custGeom>
              <a:avLst/>
              <a:gdLst>
                <a:gd name="T0" fmla="*/ 8 w 81"/>
                <a:gd name="T1" fmla="*/ 16 h 16"/>
                <a:gd name="T2" fmla="*/ 73 w 81"/>
                <a:gd name="T3" fmla="*/ 16 h 16"/>
                <a:gd name="T4" fmla="*/ 81 w 81"/>
                <a:gd name="T5" fmla="*/ 8 h 16"/>
                <a:gd name="T6" fmla="*/ 73 w 81"/>
                <a:gd name="T7" fmla="*/ 0 h 16"/>
                <a:gd name="T8" fmla="*/ 8 w 81"/>
                <a:gd name="T9" fmla="*/ 0 h 16"/>
                <a:gd name="T10" fmla="*/ 0 w 81"/>
                <a:gd name="T11" fmla="*/ 8 h 16"/>
                <a:gd name="T12" fmla="*/ 8 w 81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6">
                  <a:moveTo>
                    <a:pt x="8" y="16"/>
                  </a:moveTo>
                  <a:cubicBezTo>
                    <a:pt x="73" y="16"/>
                    <a:pt x="73" y="16"/>
                    <a:pt x="73" y="16"/>
                  </a:cubicBezTo>
                  <a:cubicBezTo>
                    <a:pt x="78" y="16"/>
                    <a:pt x="81" y="13"/>
                    <a:pt x="81" y="8"/>
                  </a:cubicBezTo>
                  <a:cubicBezTo>
                    <a:pt x="81" y="4"/>
                    <a:pt x="78" y="0"/>
                    <a:pt x="7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77" name="Freeform 233"/>
            <p:cNvSpPr>
              <a:spLocks/>
            </p:cNvSpPr>
            <p:nvPr userDrawn="1"/>
          </p:nvSpPr>
          <p:spPr bwMode="auto">
            <a:xfrm>
              <a:off x="6705600" y="920750"/>
              <a:ext cx="246063" cy="61913"/>
            </a:xfrm>
            <a:custGeom>
              <a:avLst/>
              <a:gdLst>
                <a:gd name="T0" fmla="*/ 8 w 64"/>
                <a:gd name="T1" fmla="*/ 0 h 16"/>
                <a:gd name="T2" fmla="*/ 0 w 64"/>
                <a:gd name="T3" fmla="*/ 8 h 16"/>
                <a:gd name="T4" fmla="*/ 8 w 64"/>
                <a:gd name="T5" fmla="*/ 16 h 16"/>
                <a:gd name="T6" fmla="*/ 58 w 64"/>
                <a:gd name="T7" fmla="*/ 16 h 16"/>
                <a:gd name="T8" fmla="*/ 64 w 64"/>
                <a:gd name="T9" fmla="*/ 0 h 16"/>
                <a:gd name="T10" fmla="*/ 8 w 6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9" y="10"/>
                    <a:pt x="61" y="5"/>
                    <a:pt x="64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78" name="Freeform 234"/>
            <p:cNvSpPr>
              <a:spLocks/>
            </p:cNvSpPr>
            <p:nvPr userDrawn="1"/>
          </p:nvSpPr>
          <p:spPr bwMode="auto">
            <a:xfrm>
              <a:off x="6781800" y="990600"/>
              <a:ext cx="158750" cy="61913"/>
            </a:xfrm>
            <a:custGeom>
              <a:avLst/>
              <a:gdLst>
                <a:gd name="T0" fmla="*/ 38 w 41"/>
                <a:gd name="T1" fmla="*/ 0 h 16"/>
                <a:gd name="T2" fmla="*/ 8 w 41"/>
                <a:gd name="T3" fmla="*/ 0 h 16"/>
                <a:gd name="T4" fmla="*/ 0 w 41"/>
                <a:gd name="T5" fmla="*/ 8 h 16"/>
                <a:gd name="T6" fmla="*/ 8 w 41"/>
                <a:gd name="T7" fmla="*/ 16 h 16"/>
                <a:gd name="T8" fmla="*/ 41 w 41"/>
                <a:gd name="T9" fmla="*/ 16 h 16"/>
                <a:gd name="T10" fmla="*/ 38 w 41"/>
                <a:gd name="T11" fmla="*/ 2 h 16"/>
                <a:gd name="T12" fmla="*/ 38 w 4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6">
                  <a:moveTo>
                    <a:pt x="3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2"/>
                    <a:pt x="38" y="7"/>
                    <a:pt x="38" y="2"/>
                  </a:cubicBezTo>
                  <a:cubicBezTo>
                    <a:pt x="38" y="1"/>
                    <a:pt x="38" y="0"/>
                    <a:pt x="38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79" name="Freeform 235"/>
            <p:cNvSpPr>
              <a:spLocks/>
            </p:cNvSpPr>
            <p:nvPr userDrawn="1"/>
          </p:nvSpPr>
          <p:spPr bwMode="auto">
            <a:xfrm>
              <a:off x="6770688" y="1055688"/>
              <a:ext cx="239713" cy="65088"/>
            </a:xfrm>
            <a:custGeom>
              <a:avLst/>
              <a:gdLst>
                <a:gd name="T0" fmla="*/ 45 w 62"/>
                <a:gd name="T1" fmla="*/ 0 h 17"/>
                <a:gd name="T2" fmla="*/ 8 w 62"/>
                <a:gd name="T3" fmla="*/ 0 h 17"/>
                <a:gd name="T4" fmla="*/ 0 w 62"/>
                <a:gd name="T5" fmla="*/ 8 h 17"/>
                <a:gd name="T6" fmla="*/ 8 w 62"/>
                <a:gd name="T7" fmla="*/ 17 h 17"/>
                <a:gd name="T8" fmla="*/ 62 w 62"/>
                <a:gd name="T9" fmla="*/ 17 h 17"/>
                <a:gd name="T10" fmla="*/ 45 w 62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7">
                  <a:moveTo>
                    <a:pt x="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54" y="13"/>
                    <a:pt x="48" y="8"/>
                    <a:pt x="4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80" name="Freeform 236"/>
            <p:cNvSpPr>
              <a:spLocks noEditPoints="1"/>
            </p:cNvSpPr>
            <p:nvPr userDrawn="1"/>
          </p:nvSpPr>
          <p:spPr bwMode="auto">
            <a:xfrm>
              <a:off x="6948488" y="882650"/>
              <a:ext cx="227013" cy="227013"/>
            </a:xfrm>
            <a:custGeom>
              <a:avLst/>
              <a:gdLst>
                <a:gd name="T0" fmla="*/ 52 w 59"/>
                <a:gd name="T1" fmla="*/ 11 h 59"/>
                <a:gd name="T2" fmla="*/ 9 w 59"/>
                <a:gd name="T3" fmla="*/ 8 h 59"/>
                <a:gd name="T4" fmla="*/ 1 w 59"/>
                <a:gd name="T5" fmla="*/ 24 h 59"/>
                <a:gd name="T6" fmla="*/ 0 w 59"/>
                <a:gd name="T7" fmla="*/ 34 h 59"/>
                <a:gd name="T8" fmla="*/ 10 w 59"/>
                <a:gd name="T9" fmla="*/ 52 h 59"/>
                <a:gd name="T10" fmla="*/ 22 w 59"/>
                <a:gd name="T11" fmla="*/ 58 h 59"/>
                <a:gd name="T12" fmla="*/ 50 w 59"/>
                <a:gd name="T13" fmla="*/ 51 h 59"/>
                <a:gd name="T14" fmla="*/ 55 w 59"/>
                <a:gd name="T15" fmla="*/ 24 h 59"/>
                <a:gd name="T16" fmla="*/ 52 w 59"/>
                <a:gd name="T17" fmla="*/ 23 h 59"/>
                <a:gd name="T18" fmla="*/ 52 w 59"/>
                <a:gd name="T19" fmla="*/ 15 h 59"/>
                <a:gd name="T20" fmla="*/ 50 w 59"/>
                <a:gd name="T21" fmla="*/ 18 h 59"/>
                <a:gd name="T22" fmla="*/ 35 w 59"/>
                <a:gd name="T23" fmla="*/ 4 h 59"/>
                <a:gd name="T24" fmla="*/ 33 w 59"/>
                <a:gd name="T25" fmla="*/ 6 h 59"/>
                <a:gd name="T26" fmla="*/ 27 w 59"/>
                <a:gd name="T27" fmla="*/ 3 h 59"/>
                <a:gd name="T28" fmla="*/ 26 w 59"/>
                <a:gd name="T29" fmla="*/ 6 h 59"/>
                <a:gd name="T30" fmla="*/ 4 w 59"/>
                <a:gd name="T31" fmla="*/ 21 h 59"/>
                <a:gd name="T32" fmla="*/ 5 w 59"/>
                <a:gd name="T33" fmla="*/ 24 h 59"/>
                <a:gd name="T34" fmla="*/ 3 w 59"/>
                <a:gd name="T35" fmla="*/ 30 h 59"/>
                <a:gd name="T36" fmla="*/ 6 w 59"/>
                <a:gd name="T37" fmla="*/ 30 h 59"/>
                <a:gd name="T38" fmla="*/ 4 w 59"/>
                <a:gd name="T39" fmla="*/ 37 h 59"/>
                <a:gd name="T40" fmla="*/ 7 w 59"/>
                <a:gd name="T41" fmla="*/ 37 h 59"/>
                <a:gd name="T42" fmla="*/ 8 w 59"/>
                <a:gd name="T43" fmla="*/ 45 h 59"/>
                <a:gd name="T44" fmla="*/ 8 w 59"/>
                <a:gd name="T45" fmla="*/ 41 h 59"/>
                <a:gd name="T46" fmla="*/ 8 w 59"/>
                <a:gd name="T47" fmla="*/ 18 h 59"/>
                <a:gd name="T48" fmla="*/ 10 w 59"/>
                <a:gd name="T49" fmla="*/ 14 h 59"/>
                <a:gd name="T50" fmla="*/ 13 w 59"/>
                <a:gd name="T51" fmla="*/ 50 h 59"/>
                <a:gd name="T52" fmla="*/ 13 w 59"/>
                <a:gd name="T53" fmla="*/ 47 h 59"/>
                <a:gd name="T54" fmla="*/ 14 w 59"/>
                <a:gd name="T55" fmla="*/ 12 h 59"/>
                <a:gd name="T56" fmla="*/ 13 w 59"/>
                <a:gd name="T57" fmla="*/ 9 h 59"/>
                <a:gd name="T58" fmla="*/ 19 w 59"/>
                <a:gd name="T59" fmla="*/ 54 h 59"/>
                <a:gd name="T60" fmla="*/ 18 w 59"/>
                <a:gd name="T61" fmla="*/ 51 h 59"/>
                <a:gd name="T62" fmla="*/ 19 w 59"/>
                <a:gd name="T63" fmla="*/ 8 h 59"/>
                <a:gd name="T64" fmla="*/ 22 w 59"/>
                <a:gd name="T65" fmla="*/ 6 h 59"/>
                <a:gd name="T66" fmla="*/ 26 w 59"/>
                <a:gd name="T67" fmla="*/ 56 h 59"/>
                <a:gd name="T68" fmla="*/ 26 w 59"/>
                <a:gd name="T69" fmla="*/ 54 h 59"/>
                <a:gd name="T70" fmla="*/ 31 w 59"/>
                <a:gd name="T71" fmla="*/ 56 h 59"/>
                <a:gd name="T72" fmla="*/ 33 w 59"/>
                <a:gd name="T73" fmla="*/ 54 h 59"/>
                <a:gd name="T74" fmla="*/ 32 w 59"/>
                <a:gd name="T75" fmla="*/ 45 h 59"/>
                <a:gd name="T76" fmla="*/ 21 w 59"/>
                <a:gd name="T77" fmla="*/ 39 h 59"/>
                <a:gd name="T78" fmla="*/ 27 w 59"/>
                <a:gd name="T79" fmla="*/ 32 h 59"/>
                <a:gd name="T80" fmla="*/ 32 w 59"/>
                <a:gd name="T81" fmla="*/ 15 h 59"/>
                <a:gd name="T82" fmla="*/ 31 w 59"/>
                <a:gd name="T83" fmla="*/ 23 h 59"/>
                <a:gd name="T84" fmla="*/ 32 w 59"/>
                <a:gd name="T85" fmla="*/ 41 h 59"/>
                <a:gd name="T86" fmla="*/ 37 w 59"/>
                <a:gd name="T87" fmla="*/ 54 h 59"/>
                <a:gd name="T88" fmla="*/ 41 w 59"/>
                <a:gd name="T89" fmla="*/ 54 h 59"/>
                <a:gd name="T90" fmla="*/ 39 w 59"/>
                <a:gd name="T91" fmla="*/ 8 h 59"/>
                <a:gd name="T92" fmla="*/ 43 w 59"/>
                <a:gd name="T93" fmla="*/ 8 h 59"/>
                <a:gd name="T94" fmla="*/ 44 w 59"/>
                <a:gd name="T95" fmla="*/ 51 h 59"/>
                <a:gd name="T96" fmla="*/ 47 w 59"/>
                <a:gd name="T97" fmla="*/ 50 h 59"/>
                <a:gd name="T98" fmla="*/ 45 w 59"/>
                <a:gd name="T99" fmla="*/ 10 h 59"/>
                <a:gd name="T100" fmla="*/ 47 w 59"/>
                <a:gd name="T101" fmla="*/ 13 h 59"/>
                <a:gd name="T102" fmla="*/ 49 w 59"/>
                <a:gd name="T103" fmla="*/ 46 h 59"/>
                <a:gd name="T104" fmla="*/ 52 w 59"/>
                <a:gd name="T105" fmla="*/ 44 h 59"/>
                <a:gd name="T106" fmla="*/ 53 w 59"/>
                <a:gd name="T107" fmla="*/ 40 h 59"/>
                <a:gd name="T108" fmla="*/ 55 w 59"/>
                <a:gd name="T109" fmla="*/ 37 h 59"/>
                <a:gd name="T110" fmla="*/ 53 w 59"/>
                <a:gd name="T111" fmla="*/ 32 h 59"/>
                <a:gd name="T112" fmla="*/ 56 w 59"/>
                <a:gd name="T113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59">
                  <a:moveTo>
                    <a:pt x="57" y="18"/>
                  </a:moveTo>
                  <a:cubicBezTo>
                    <a:pt x="56" y="18"/>
                    <a:pt x="56" y="17"/>
                    <a:pt x="56" y="16"/>
                  </a:cubicBezTo>
                  <a:cubicBezTo>
                    <a:pt x="55" y="15"/>
                    <a:pt x="54" y="14"/>
                    <a:pt x="54" y="13"/>
                  </a:cubicBezTo>
                  <a:cubicBezTo>
                    <a:pt x="53" y="12"/>
                    <a:pt x="53" y="12"/>
                    <a:pt x="52" y="11"/>
                  </a:cubicBezTo>
                  <a:cubicBezTo>
                    <a:pt x="51" y="9"/>
                    <a:pt x="48" y="7"/>
                    <a:pt x="46" y="6"/>
                  </a:cubicBezTo>
                  <a:cubicBezTo>
                    <a:pt x="41" y="2"/>
                    <a:pt x="36" y="0"/>
                    <a:pt x="29" y="0"/>
                  </a:cubicBezTo>
                  <a:cubicBezTo>
                    <a:pt x="24" y="0"/>
                    <a:pt x="18" y="2"/>
                    <a:pt x="14" y="5"/>
                  </a:cubicBezTo>
                  <a:cubicBezTo>
                    <a:pt x="12" y="6"/>
                    <a:pt x="11" y="7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6" y="12"/>
                    <a:pt x="4" y="15"/>
                    <a:pt x="2" y="18"/>
                  </a:cubicBezTo>
                  <a:cubicBezTo>
                    <a:pt x="2" y="19"/>
                    <a:pt x="2" y="20"/>
                    <a:pt x="2" y="20"/>
                  </a:cubicBezTo>
                  <a:cubicBezTo>
                    <a:pt x="1" y="21"/>
                    <a:pt x="1" y="23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0" y="31"/>
                    <a:pt x="0" y="32"/>
                    <a:pt x="0" y="34"/>
                  </a:cubicBezTo>
                  <a:cubicBezTo>
                    <a:pt x="1" y="36"/>
                    <a:pt x="1" y="38"/>
                    <a:pt x="2" y="41"/>
                  </a:cubicBezTo>
                  <a:cubicBezTo>
                    <a:pt x="2" y="42"/>
                    <a:pt x="3" y="43"/>
                    <a:pt x="4" y="44"/>
                  </a:cubicBezTo>
                  <a:cubicBezTo>
                    <a:pt x="4" y="44"/>
                    <a:pt x="4" y="45"/>
                    <a:pt x="4" y="45"/>
                  </a:cubicBezTo>
                  <a:cubicBezTo>
                    <a:pt x="6" y="48"/>
                    <a:pt x="8" y="50"/>
                    <a:pt x="10" y="52"/>
                  </a:cubicBezTo>
                  <a:cubicBezTo>
                    <a:pt x="11" y="53"/>
                    <a:pt x="12" y="54"/>
                    <a:pt x="13" y="55"/>
                  </a:cubicBezTo>
                  <a:cubicBezTo>
                    <a:pt x="14" y="55"/>
                    <a:pt x="15" y="56"/>
                    <a:pt x="17" y="56"/>
                  </a:cubicBezTo>
                  <a:cubicBezTo>
                    <a:pt x="18" y="57"/>
                    <a:pt x="19" y="57"/>
                    <a:pt x="20" y="58"/>
                  </a:cubicBezTo>
                  <a:cubicBezTo>
                    <a:pt x="21" y="58"/>
                    <a:pt x="21" y="58"/>
                    <a:pt x="22" y="58"/>
                  </a:cubicBezTo>
                  <a:cubicBezTo>
                    <a:pt x="24" y="59"/>
                    <a:pt x="27" y="59"/>
                    <a:pt x="29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5" y="55"/>
                    <a:pt x="50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5" y="46"/>
                    <a:pt x="59" y="38"/>
                    <a:pt x="59" y="30"/>
                  </a:cubicBezTo>
                  <a:cubicBezTo>
                    <a:pt x="59" y="26"/>
                    <a:pt x="58" y="22"/>
                    <a:pt x="57" y="18"/>
                  </a:cubicBezTo>
                  <a:close/>
                  <a:moveTo>
                    <a:pt x="55" y="22"/>
                  </a:moveTo>
                  <a:cubicBezTo>
                    <a:pt x="55" y="23"/>
                    <a:pt x="55" y="23"/>
                    <a:pt x="55" y="24"/>
                  </a:cubicBezTo>
                  <a:cubicBezTo>
                    <a:pt x="56" y="25"/>
                    <a:pt x="55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3" y="25"/>
                    <a:pt x="53" y="25"/>
                  </a:cubicBezTo>
                  <a:cubicBezTo>
                    <a:pt x="53" y="24"/>
                    <a:pt x="53" y="24"/>
                    <a:pt x="52" y="23"/>
                  </a:cubicBezTo>
                  <a:cubicBezTo>
                    <a:pt x="52" y="22"/>
                    <a:pt x="53" y="22"/>
                    <a:pt x="53" y="21"/>
                  </a:cubicBezTo>
                  <a:cubicBezTo>
                    <a:pt x="54" y="21"/>
                    <a:pt x="55" y="22"/>
                    <a:pt x="55" y="22"/>
                  </a:cubicBezTo>
                  <a:close/>
                  <a:moveTo>
                    <a:pt x="50" y="15"/>
                  </a:moveTo>
                  <a:cubicBezTo>
                    <a:pt x="51" y="15"/>
                    <a:pt x="51" y="15"/>
                    <a:pt x="52" y="15"/>
                  </a:cubicBezTo>
                  <a:cubicBezTo>
                    <a:pt x="52" y="16"/>
                    <a:pt x="53" y="16"/>
                    <a:pt x="53" y="17"/>
                  </a:cubicBezTo>
                  <a:cubicBezTo>
                    <a:pt x="53" y="18"/>
                    <a:pt x="53" y="18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19"/>
                    <a:pt x="51" y="19"/>
                    <a:pt x="50" y="18"/>
                  </a:cubicBezTo>
                  <a:cubicBezTo>
                    <a:pt x="50" y="18"/>
                    <a:pt x="50" y="17"/>
                    <a:pt x="50" y="17"/>
                  </a:cubicBezTo>
                  <a:cubicBezTo>
                    <a:pt x="49" y="16"/>
                    <a:pt x="49" y="15"/>
                    <a:pt x="50" y="15"/>
                  </a:cubicBezTo>
                  <a:close/>
                  <a:moveTo>
                    <a:pt x="33" y="3"/>
                  </a:moveTo>
                  <a:cubicBezTo>
                    <a:pt x="34" y="4"/>
                    <a:pt x="34" y="4"/>
                    <a:pt x="35" y="4"/>
                  </a:cubicBezTo>
                  <a:cubicBezTo>
                    <a:pt x="36" y="4"/>
                    <a:pt x="36" y="5"/>
                    <a:pt x="36" y="5"/>
                  </a:cubicBezTo>
                  <a:cubicBezTo>
                    <a:pt x="36" y="6"/>
                    <a:pt x="35" y="6"/>
                    <a:pt x="35" y="6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6"/>
                    <a:pt x="33" y="6"/>
                    <a:pt x="33" y="6"/>
                  </a:cubicBezTo>
                  <a:cubicBezTo>
                    <a:pt x="32" y="6"/>
                    <a:pt x="32" y="5"/>
                    <a:pt x="32" y="5"/>
                  </a:cubicBezTo>
                  <a:cubicBezTo>
                    <a:pt x="32" y="4"/>
                    <a:pt x="32" y="3"/>
                    <a:pt x="33" y="3"/>
                  </a:cubicBezTo>
                  <a:close/>
                  <a:moveTo>
                    <a:pt x="26" y="3"/>
                  </a:moveTo>
                  <a:cubicBezTo>
                    <a:pt x="26" y="3"/>
                    <a:pt x="27" y="3"/>
                    <a:pt x="27" y="3"/>
                  </a:cubicBezTo>
                  <a:cubicBezTo>
                    <a:pt x="28" y="3"/>
                    <a:pt x="29" y="4"/>
                    <a:pt x="29" y="5"/>
                  </a:cubicBezTo>
                  <a:cubicBezTo>
                    <a:pt x="29" y="5"/>
                    <a:pt x="28" y="6"/>
                    <a:pt x="28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4" y="4"/>
                    <a:pt x="25" y="4"/>
                    <a:pt x="26" y="3"/>
                  </a:cubicBezTo>
                  <a:close/>
                  <a:moveTo>
                    <a:pt x="4" y="22"/>
                  </a:moveTo>
                  <a:cubicBezTo>
                    <a:pt x="4" y="22"/>
                    <a:pt x="4" y="21"/>
                    <a:pt x="4" y="21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7" y="20"/>
                    <a:pt x="7" y="21"/>
                    <a:pt x="7" y="22"/>
                  </a:cubicBezTo>
                  <a:cubicBezTo>
                    <a:pt x="7" y="22"/>
                    <a:pt x="7" y="23"/>
                    <a:pt x="6" y="23"/>
                  </a:cubicBezTo>
                  <a:cubicBezTo>
                    <a:pt x="6" y="24"/>
                    <a:pt x="6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3"/>
                    <a:pt x="4" y="2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29"/>
                    <a:pt x="3" y="29"/>
                    <a:pt x="3" y="28"/>
                  </a:cubicBezTo>
                  <a:cubicBezTo>
                    <a:pt x="3" y="27"/>
                    <a:pt x="4" y="27"/>
                    <a:pt x="4" y="27"/>
                  </a:cubicBezTo>
                  <a:cubicBezTo>
                    <a:pt x="5" y="27"/>
                    <a:pt x="6" y="27"/>
                    <a:pt x="6" y="28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3" y="31"/>
                    <a:pt x="3" y="31"/>
                    <a:pt x="3" y="30"/>
                  </a:cubicBezTo>
                  <a:close/>
                  <a:moveTo>
                    <a:pt x="5" y="38"/>
                  </a:moveTo>
                  <a:cubicBezTo>
                    <a:pt x="5" y="38"/>
                    <a:pt x="4" y="38"/>
                    <a:pt x="4" y="37"/>
                  </a:cubicBezTo>
                  <a:cubicBezTo>
                    <a:pt x="4" y="37"/>
                    <a:pt x="4" y="36"/>
                    <a:pt x="3" y="36"/>
                  </a:cubicBezTo>
                  <a:cubicBezTo>
                    <a:pt x="3" y="35"/>
                    <a:pt x="4" y="34"/>
                    <a:pt x="4" y="34"/>
                  </a:cubicBezTo>
                  <a:cubicBezTo>
                    <a:pt x="5" y="34"/>
                    <a:pt x="6" y="34"/>
                    <a:pt x="6" y="35"/>
                  </a:cubicBezTo>
                  <a:cubicBezTo>
                    <a:pt x="6" y="36"/>
                    <a:pt x="6" y="36"/>
                    <a:pt x="7" y="37"/>
                  </a:cubicBezTo>
                  <a:cubicBezTo>
                    <a:pt x="7" y="37"/>
                    <a:pt x="6" y="38"/>
                    <a:pt x="6" y="38"/>
                  </a:cubicBezTo>
                  <a:cubicBezTo>
                    <a:pt x="5" y="38"/>
                    <a:pt x="5" y="38"/>
                    <a:pt x="5" y="38"/>
                  </a:cubicBezTo>
                  <a:close/>
                  <a:moveTo>
                    <a:pt x="9" y="45"/>
                  </a:moveTo>
                  <a:cubicBezTo>
                    <a:pt x="9" y="45"/>
                    <a:pt x="8" y="45"/>
                    <a:pt x="8" y="45"/>
                  </a:cubicBezTo>
                  <a:cubicBezTo>
                    <a:pt x="8" y="45"/>
                    <a:pt x="7" y="45"/>
                    <a:pt x="7" y="44"/>
                  </a:cubicBezTo>
                  <a:cubicBezTo>
                    <a:pt x="7" y="44"/>
                    <a:pt x="6" y="43"/>
                    <a:pt x="6" y="43"/>
                  </a:cubicBezTo>
                  <a:cubicBezTo>
                    <a:pt x="6" y="42"/>
                    <a:pt x="6" y="41"/>
                    <a:pt x="7" y="41"/>
                  </a:cubicBezTo>
                  <a:cubicBezTo>
                    <a:pt x="7" y="40"/>
                    <a:pt x="8" y="41"/>
                    <a:pt x="8" y="41"/>
                  </a:cubicBezTo>
                  <a:cubicBezTo>
                    <a:pt x="9" y="42"/>
                    <a:pt x="9" y="42"/>
                    <a:pt x="9" y="43"/>
                  </a:cubicBezTo>
                  <a:cubicBezTo>
                    <a:pt x="10" y="43"/>
                    <a:pt x="10" y="44"/>
                    <a:pt x="9" y="45"/>
                  </a:cubicBezTo>
                  <a:close/>
                  <a:moveTo>
                    <a:pt x="9" y="17"/>
                  </a:moveTo>
                  <a:cubicBezTo>
                    <a:pt x="9" y="17"/>
                    <a:pt x="9" y="18"/>
                    <a:pt x="8" y="18"/>
                  </a:cubicBezTo>
                  <a:cubicBezTo>
                    <a:pt x="8" y="18"/>
                    <a:pt x="8" y="17"/>
                    <a:pt x="7" y="17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7" y="15"/>
                    <a:pt x="8" y="14"/>
                    <a:pt x="8" y="14"/>
                  </a:cubicBezTo>
                  <a:cubicBezTo>
                    <a:pt x="9" y="13"/>
                    <a:pt x="9" y="13"/>
                    <a:pt x="10" y="14"/>
                  </a:cubicBezTo>
                  <a:cubicBezTo>
                    <a:pt x="11" y="14"/>
                    <a:pt x="11" y="15"/>
                    <a:pt x="10" y="16"/>
                  </a:cubicBezTo>
                  <a:cubicBezTo>
                    <a:pt x="10" y="16"/>
                    <a:pt x="10" y="16"/>
                    <a:pt x="9" y="17"/>
                  </a:cubicBezTo>
                  <a:close/>
                  <a:moveTo>
                    <a:pt x="14" y="50"/>
                  </a:moveTo>
                  <a:cubicBezTo>
                    <a:pt x="14" y="50"/>
                    <a:pt x="13" y="50"/>
                    <a:pt x="13" y="50"/>
                  </a:cubicBezTo>
                  <a:cubicBezTo>
                    <a:pt x="13" y="50"/>
                    <a:pt x="12" y="50"/>
                    <a:pt x="12" y="50"/>
                  </a:cubicBezTo>
                  <a:cubicBezTo>
                    <a:pt x="12" y="50"/>
                    <a:pt x="11" y="49"/>
                    <a:pt x="11" y="49"/>
                  </a:cubicBezTo>
                  <a:cubicBezTo>
                    <a:pt x="10" y="48"/>
                    <a:pt x="10" y="47"/>
                    <a:pt x="11" y="47"/>
                  </a:cubicBezTo>
                  <a:cubicBezTo>
                    <a:pt x="11" y="46"/>
                    <a:pt x="12" y="46"/>
                    <a:pt x="13" y="47"/>
                  </a:cubicBezTo>
                  <a:cubicBezTo>
                    <a:pt x="13" y="47"/>
                    <a:pt x="13" y="48"/>
                    <a:pt x="14" y="48"/>
                  </a:cubicBezTo>
                  <a:cubicBezTo>
                    <a:pt x="14" y="48"/>
                    <a:pt x="14" y="49"/>
                    <a:pt x="14" y="50"/>
                  </a:cubicBezTo>
                  <a:close/>
                  <a:moveTo>
                    <a:pt x="15" y="11"/>
                  </a:moveTo>
                  <a:cubicBezTo>
                    <a:pt x="15" y="11"/>
                    <a:pt x="14" y="11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2" y="9"/>
                    <a:pt x="13" y="9"/>
                    <a:pt x="13" y="9"/>
                  </a:cubicBezTo>
                  <a:cubicBezTo>
                    <a:pt x="14" y="8"/>
                    <a:pt x="15" y="8"/>
                    <a:pt x="15" y="9"/>
                  </a:cubicBezTo>
                  <a:cubicBezTo>
                    <a:pt x="16" y="9"/>
                    <a:pt x="16" y="10"/>
                    <a:pt x="15" y="11"/>
                  </a:cubicBezTo>
                  <a:close/>
                  <a:moveTo>
                    <a:pt x="20" y="53"/>
                  </a:moveTo>
                  <a:cubicBezTo>
                    <a:pt x="20" y="54"/>
                    <a:pt x="20" y="54"/>
                    <a:pt x="19" y="54"/>
                  </a:cubicBezTo>
                  <a:cubicBezTo>
                    <a:pt x="19" y="54"/>
                    <a:pt x="19" y="54"/>
                    <a:pt x="18" y="54"/>
                  </a:cubicBezTo>
                  <a:cubicBezTo>
                    <a:pt x="18" y="54"/>
                    <a:pt x="17" y="54"/>
                    <a:pt x="17" y="53"/>
                  </a:cubicBezTo>
                  <a:cubicBezTo>
                    <a:pt x="16" y="53"/>
                    <a:pt x="16" y="52"/>
                    <a:pt x="16" y="51"/>
                  </a:cubicBezTo>
                  <a:cubicBezTo>
                    <a:pt x="17" y="51"/>
                    <a:pt x="17" y="51"/>
                    <a:pt x="18" y="51"/>
                  </a:cubicBezTo>
                  <a:cubicBezTo>
                    <a:pt x="19" y="51"/>
                    <a:pt x="19" y="51"/>
                    <a:pt x="20" y="52"/>
                  </a:cubicBezTo>
                  <a:cubicBezTo>
                    <a:pt x="20" y="52"/>
                    <a:pt x="21" y="53"/>
                    <a:pt x="20" y="53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7" y="7"/>
                    <a:pt x="18" y="6"/>
                    <a:pt x="18" y="6"/>
                  </a:cubicBezTo>
                  <a:cubicBezTo>
                    <a:pt x="19" y="5"/>
                    <a:pt x="19" y="5"/>
                    <a:pt x="20" y="5"/>
                  </a:cubicBezTo>
                  <a:cubicBezTo>
                    <a:pt x="21" y="5"/>
                    <a:pt x="22" y="5"/>
                    <a:pt x="22" y="6"/>
                  </a:cubicBezTo>
                  <a:cubicBezTo>
                    <a:pt x="22" y="6"/>
                    <a:pt x="22" y="7"/>
                    <a:pt x="21" y="7"/>
                  </a:cubicBezTo>
                  <a:cubicBezTo>
                    <a:pt x="21" y="8"/>
                    <a:pt x="20" y="8"/>
                    <a:pt x="19" y="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6"/>
                  </a:cubicBezTo>
                  <a:cubicBezTo>
                    <a:pt x="25" y="56"/>
                    <a:pt x="24" y="56"/>
                    <a:pt x="24" y="56"/>
                  </a:cubicBezTo>
                  <a:cubicBezTo>
                    <a:pt x="23" y="56"/>
                    <a:pt x="23" y="55"/>
                    <a:pt x="23" y="54"/>
                  </a:cubicBezTo>
                  <a:cubicBezTo>
                    <a:pt x="23" y="54"/>
                    <a:pt x="24" y="53"/>
                    <a:pt x="24" y="53"/>
                  </a:cubicBezTo>
                  <a:cubicBezTo>
                    <a:pt x="25" y="53"/>
                    <a:pt x="26" y="53"/>
                    <a:pt x="26" y="54"/>
                  </a:cubicBezTo>
                  <a:cubicBezTo>
                    <a:pt x="27" y="54"/>
                    <a:pt x="27" y="54"/>
                    <a:pt x="27" y="55"/>
                  </a:cubicBezTo>
                  <a:cubicBezTo>
                    <a:pt x="27" y="56"/>
                    <a:pt x="27" y="56"/>
                    <a:pt x="26" y="56"/>
                  </a:cubicBezTo>
                  <a:close/>
                  <a:moveTo>
                    <a:pt x="33" y="56"/>
                  </a:moveTo>
                  <a:cubicBezTo>
                    <a:pt x="33" y="56"/>
                    <a:pt x="32" y="56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6"/>
                    <a:pt x="30" y="56"/>
                    <a:pt x="30" y="55"/>
                  </a:cubicBezTo>
                  <a:cubicBezTo>
                    <a:pt x="30" y="54"/>
                    <a:pt x="30" y="54"/>
                    <a:pt x="31" y="54"/>
                  </a:cubicBezTo>
                  <a:cubicBezTo>
                    <a:pt x="32" y="54"/>
                    <a:pt x="32" y="54"/>
                    <a:pt x="33" y="54"/>
                  </a:cubicBezTo>
                  <a:cubicBezTo>
                    <a:pt x="34" y="53"/>
                    <a:pt x="34" y="54"/>
                    <a:pt x="34" y="55"/>
                  </a:cubicBezTo>
                  <a:cubicBezTo>
                    <a:pt x="35" y="55"/>
                    <a:pt x="34" y="56"/>
                    <a:pt x="33" y="56"/>
                  </a:cubicBezTo>
                  <a:close/>
                  <a:moveTo>
                    <a:pt x="32" y="41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2"/>
                    <a:pt x="26" y="41"/>
                    <a:pt x="25" y="41"/>
                  </a:cubicBezTo>
                  <a:cubicBezTo>
                    <a:pt x="24" y="40"/>
                    <a:pt x="22" y="40"/>
                    <a:pt x="21" y="3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5"/>
                    <a:pt x="27" y="37"/>
                    <a:pt x="29" y="37"/>
                  </a:cubicBezTo>
                  <a:cubicBezTo>
                    <a:pt x="31" y="37"/>
                    <a:pt x="32" y="36"/>
                    <a:pt x="32" y="35"/>
                  </a:cubicBezTo>
                  <a:cubicBezTo>
                    <a:pt x="32" y="33"/>
                    <a:pt x="30" y="33"/>
                    <a:pt x="27" y="32"/>
                  </a:cubicBezTo>
                  <a:cubicBezTo>
                    <a:pt x="25" y="31"/>
                    <a:pt x="23" y="29"/>
                    <a:pt x="23" y="26"/>
                  </a:cubicBezTo>
                  <a:cubicBezTo>
                    <a:pt x="23" y="22"/>
                    <a:pt x="25" y="19"/>
                    <a:pt x="29" y="19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4" y="19"/>
                    <a:pt x="36" y="19"/>
                    <a:pt x="37" y="20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4"/>
                    <a:pt x="32" y="23"/>
                    <a:pt x="31" y="23"/>
                  </a:cubicBezTo>
                  <a:cubicBezTo>
                    <a:pt x="30" y="23"/>
                    <a:pt x="28" y="24"/>
                    <a:pt x="28" y="25"/>
                  </a:cubicBezTo>
                  <a:cubicBezTo>
                    <a:pt x="28" y="26"/>
                    <a:pt x="30" y="27"/>
                    <a:pt x="31" y="27"/>
                  </a:cubicBezTo>
                  <a:cubicBezTo>
                    <a:pt x="35" y="28"/>
                    <a:pt x="38" y="30"/>
                    <a:pt x="38" y="34"/>
                  </a:cubicBezTo>
                  <a:cubicBezTo>
                    <a:pt x="38" y="38"/>
                    <a:pt x="36" y="40"/>
                    <a:pt x="32" y="41"/>
                  </a:cubicBezTo>
                  <a:close/>
                  <a:moveTo>
                    <a:pt x="41" y="54"/>
                  </a:moveTo>
                  <a:cubicBezTo>
                    <a:pt x="40" y="54"/>
                    <a:pt x="39" y="55"/>
                    <a:pt x="39" y="55"/>
                  </a:cubicBezTo>
                  <a:cubicBezTo>
                    <a:pt x="39" y="55"/>
                    <a:pt x="39" y="55"/>
                    <a:pt x="38" y="55"/>
                  </a:cubicBezTo>
                  <a:cubicBezTo>
                    <a:pt x="38" y="55"/>
                    <a:pt x="37" y="55"/>
                    <a:pt x="37" y="54"/>
                  </a:cubicBezTo>
                  <a:cubicBezTo>
                    <a:pt x="37" y="53"/>
                    <a:pt x="37" y="53"/>
                    <a:pt x="38" y="52"/>
                  </a:cubicBezTo>
                  <a:cubicBezTo>
                    <a:pt x="38" y="52"/>
                    <a:pt x="39" y="52"/>
                    <a:pt x="39" y="52"/>
                  </a:cubicBezTo>
                  <a:cubicBezTo>
                    <a:pt x="40" y="51"/>
                    <a:pt x="41" y="52"/>
                    <a:pt x="41" y="52"/>
                  </a:cubicBezTo>
                  <a:cubicBezTo>
                    <a:pt x="42" y="53"/>
                    <a:pt x="41" y="54"/>
                    <a:pt x="41" y="54"/>
                  </a:cubicBezTo>
                  <a:close/>
                  <a:moveTo>
                    <a:pt x="43" y="8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40" y="8"/>
                    <a:pt x="39" y="8"/>
                  </a:cubicBezTo>
                  <a:cubicBezTo>
                    <a:pt x="39" y="8"/>
                    <a:pt x="38" y="7"/>
                    <a:pt x="39" y="6"/>
                  </a:cubicBezTo>
                  <a:cubicBezTo>
                    <a:pt x="39" y="6"/>
                    <a:pt x="40" y="5"/>
                    <a:pt x="40" y="6"/>
                  </a:cubicBezTo>
                  <a:cubicBezTo>
                    <a:pt x="41" y="6"/>
                    <a:pt x="42" y="6"/>
                    <a:pt x="42" y="6"/>
                  </a:cubicBezTo>
                  <a:cubicBezTo>
                    <a:pt x="43" y="7"/>
                    <a:pt x="43" y="8"/>
                    <a:pt x="43" y="8"/>
                  </a:cubicBezTo>
                  <a:close/>
                  <a:moveTo>
                    <a:pt x="47" y="50"/>
                  </a:moveTo>
                  <a:cubicBezTo>
                    <a:pt x="46" y="50"/>
                    <a:pt x="46" y="51"/>
                    <a:pt x="45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3" y="50"/>
                    <a:pt x="43" y="49"/>
                    <a:pt x="44" y="49"/>
                  </a:cubicBezTo>
                  <a:cubicBezTo>
                    <a:pt x="44" y="49"/>
                    <a:pt x="45" y="48"/>
                    <a:pt x="45" y="48"/>
                  </a:cubicBezTo>
                  <a:cubicBezTo>
                    <a:pt x="46" y="47"/>
                    <a:pt x="47" y="48"/>
                    <a:pt x="47" y="48"/>
                  </a:cubicBezTo>
                  <a:cubicBezTo>
                    <a:pt x="48" y="49"/>
                    <a:pt x="48" y="49"/>
                    <a:pt x="47" y="50"/>
                  </a:cubicBezTo>
                  <a:close/>
                  <a:moveTo>
                    <a:pt x="47" y="13"/>
                  </a:moveTo>
                  <a:cubicBezTo>
                    <a:pt x="47" y="13"/>
                    <a:pt x="47" y="13"/>
                    <a:pt x="46" y="13"/>
                  </a:cubicBezTo>
                  <a:cubicBezTo>
                    <a:pt x="46" y="12"/>
                    <a:pt x="46" y="12"/>
                    <a:pt x="45" y="12"/>
                  </a:cubicBezTo>
                  <a:cubicBezTo>
                    <a:pt x="45" y="11"/>
                    <a:pt x="44" y="10"/>
                    <a:pt x="45" y="10"/>
                  </a:cubicBezTo>
                  <a:cubicBezTo>
                    <a:pt x="45" y="9"/>
                    <a:pt x="46" y="9"/>
                    <a:pt x="47" y="10"/>
                  </a:cubicBezTo>
                  <a:cubicBezTo>
                    <a:pt x="47" y="10"/>
                    <a:pt x="48" y="10"/>
                    <a:pt x="48" y="11"/>
                  </a:cubicBezTo>
                  <a:cubicBezTo>
                    <a:pt x="49" y="11"/>
                    <a:pt x="49" y="12"/>
                    <a:pt x="48" y="13"/>
                  </a:cubicBezTo>
                  <a:cubicBezTo>
                    <a:pt x="48" y="13"/>
                    <a:pt x="48" y="13"/>
                    <a:pt x="47" y="13"/>
                  </a:cubicBezTo>
                  <a:close/>
                  <a:moveTo>
                    <a:pt x="52" y="44"/>
                  </a:moveTo>
                  <a:cubicBezTo>
                    <a:pt x="52" y="45"/>
                    <a:pt x="51" y="45"/>
                    <a:pt x="51" y="46"/>
                  </a:cubicBezTo>
                  <a:cubicBezTo>
                    <a:pt x="51" y="46"/>
                    <a:pt x="50" y="46"/>
                    <a:pt x="50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8" y="46"/>
                    <a:pt x="48" y="45"/>
                    <a:pt x="49" y="44"/>
                  </a:cubicBezTo>
                  <a:cubicBezTo>
                    <a:pt x="49" y="44"/>
                    <a:pt x="49" y="43"/>
                    <a:pt x="50" y="43"/>
                  </a:cubicBezTo>
                  <a:cubicBezTo>
                    <a:pt x="50" y="42"/>
                    <a:pt x="51" y="42"/>
                    <a:pt x="52" y="42"/>
                  </a:cubicBezTo>
                  <a:cubicBezTo>
                    <a:pt x="52" y="43"/>
                    <a:pt x="52" y="44"/>
                    <a:pt x="52" y="44"/>
                  </a:cubicBezTo>
                  <a:close/>
                  <a:moveTo>
                    <a:pt x="55" y="37"/>
                  </a:moveTo>
                  <a:cubicBezTo>
                    <a:pt x="55" y="38"/>
                    <a:pt x="55" y="39"/>
                    <a:pt x="54" y="39"/>
                  </a:cubicBezTo>
                  <a:cubicBezTo>
                    <a:pt x="54" y="40"/>
                    <a:pt x="54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2" y="40"/>
                    <a:pt x="52" y="39"/>
                    <a:pt x="52" y="38"/>
                  </a:cubicBezTo>
                  <a:cubicBezTo>
                    <a:pt x="52" y="38"/>
                    <a:pt x="52" y="37"/>
                    <a:pt x="52" y="37"/>
                  </a:cubicBezTo>
                  <a:cubicBezTo>
                    <a:pt x="53" y="36"/>
                    <a:pt x="53" y="35"/>
                    <a:pt x="54" y="36"/>
                  </a:cubicBezTo>
                  <a:cubicBezTo>
                    <a:pt x="55" y="36"/>
                    <a:pt x="55" y="37"/>
                    <a:pt x="55" y="37"/>
                  </a:cubicBezTo>
                  <a:close/>
                  <a:moveTo>
                    <a:pt x="56" y="32"/>
                  </a:moveTo>
                  <a:cubicBezTo>
                    <a:pt x="56" y="32"/>
                    <a:pt x="55" y="33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3"/>
                    <a:pt x="53" y="32"/>
                    <a:pt x="53" y="32"/>
                  </a:cubicBezTo>
                  <a:cubicBezTo>
                    <a:pt x="53" y="31"/>
                    <a:pt x="53" y="30"/>
                    <a:pt x="53" y="30"/>
                  </a:cubicBezTo>
                  <a:cubicBezTo>
                    <a:pt x="53" y="29"/>
                    <a:pt x="54" y="28"/>
                    <a:pt x="55" y="28"/>
                  </a:cubicBezTo>
                  <a:cubicBezTo>
                    <a:pt x="56" y="28"/>
                    <a:pt x="56" y="29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1"/>
                    <a:pt x="56" y="32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81" name="Freeform 237"/>
            <p:cNvSpPr>
              <a:spLocks/>
            </p:cNvSpPr>
            <p:nvPr userDrawn="1"/>
          </p:nvSpPr>
          <p:spPr bwMode="auto">
            <a:xfrm>
              <a:off x="6959600" y="1012825"/>
              <a:ext cx="15875" cy="15875"/>
            </a:xfrm>
            <a:custGeom>
              <a:avLst/>
              <a:gdLst>
                <a:gd name="T0" fmla="*/ 4 w 4"/>
                <a:gd name="T1" fmla="*/ 3 h 4"/>
                <a:gd name="T2" fmla="*/ 3 w 4"/>
                <a:gd name="T3" fmla="*/ 1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2 w 4"/>
                <a:gd name="T11" fmla="*/ 4 h 4"/>
                <a:gd name="T12" fmla="*/ 3 w 4"/>
                <a:gd name="T13" fmla="*/ 4 h 4"/>
                <a:gd name="T14" fmla="*/ 4 w 4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82" name="Freeform 238"/>
            <p:cNvSpPr>
              <a:spLocks/>
            </p:cNvSpPr>
            <p:nvPr userDrawn="1"/>
          </p:nvSpPr>
          <p:spPr bwMode="auto">
            <a:xfrm>
              <a:off x="6970713" y="1036638"/>
              <a:ext cx="15875" cy="19050"/>
            </a:xfrm>
            <a:custGeom>
              <a:avLst/>
              <a:gdLst>
                <a:gd name="T0" fmla="*/ 2 w 4"/>
                <a:gd name="T1" fmla="*/ 1 h 5"/>
                <a:gd name="T2" fmla="*/ 1 w 4"/>
                <a:gd name="T3" fmla="*/ 1 h 5"/>
                <a:gd name="T4" fmla="*/ 0 w 4"/>
                <a:gd name="T5" fmla="*/ 3 h 5"/>
                <a:gd name="T6" fmla="*/ 1 w 4"/>
                <a:gd name="T7" fmla="*/ 4 h 5"/>
                <a:gd name="T8" fmla="*/ 2 w 4"/>
                <a:gd name="T9" fmla="*/ 5 h 5"/>
                <a:gd name="T10" fmla="*/ 3 w 4"/>
                <a:gd name="T11" fmla="*/ 5 h 5"/>
                <a:gd name="T12" fmla="*/ 3 w 4"/>
                <a:gd name="T13" fmla="*/ 3 h 5"/>
                <a:gd name="T14" fmla="*/ 2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2" y="1"/>
                  </a:moveTo>
                  <a:cubicBezTo>
                    <a:pt x="2" y="1"/>
                    <a:pt x="1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4" y="4"/>
                    <a:pt x="4" y="3"/>
                    <a:pt x="3" y="3"/>
                  </a:cubicBezTo>
                  <a:cubicBezTo>
                    <a:pt x="3" y="2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83" name="Freeform 239"/>
            <p:cNvSpPr>
              <a:spLocks/>
            </p:cNvSpPr>
            <p:nvPr userDrawn="1"/>
          </p:nvSpPr>
          <p:spPr bwMode="auto">
            <a:xfrm>
              <a:off x="6986588" y="1060450"/>
              <a:ext cx="15875" cy="14288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1 h 4"/>
                <a:gd name="T4" fmla="*/ 1 w 4"/>
                <a:gd name="T5" fmla="*/ 3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3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84" name="Freeform 240"/>
            <p:cNvSpPr>
              <a:spLocks/>
            </p:cNvSpPr>
            <p:nvPr userDrawn="1"/>
          </p:nvSpPr>
          <p:spPr bwMode="auto">
            <a:xfrm>
              <a:off x="6975475" y="931863"/>
              <a:ext cx="15875" cy="19050"/>
            </a:xfrm>
            <a:custGeom>
              <a:avLst/>
              <a:gdLst>
                <a:gd name="T0" fmla="*/ 3 w 4"/>
                <a:gd name="T1" fmla="*/ 1 h 5"/>
                <a:gd name="T2" fmla="*/ 1 w 4"/>
                <a:gd name="T3" fmla="*/ 1 h 5"/>
                <a:gd name="T4" fmla="*/ 0 w 4"/>
                <a:gd name="T5" fmla="*/ 2 h 5"/>
                <a:gd name="T6" fmla="*/ 0 w 4"/>
                <a:gd name="T7" fmla="*/ 4 h 5"/>
                <a:gd name="T8" fmla="*/ 1 w 4"/>
                <a:gd name="T9" fmla="*/ 5 h 5"/>
                <a:gd name="T10" fmla="*/ 2 w 4"/>
                <a:gd name="T11" fmla="*/ 4 h 5"/>
                <a:gd name="T12" fmla="*/ 3 w 4"/>
                <a:gd name="T13" fmla="*/ 3 h 5"/>
                <a:gd name="T14" fmla="*/ 3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3" y="1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85" name="Freeform 241"/>
            <p:cNvSpPr>
              <a:spLocks/>
            </p:cNvSpPr>
            <p:nvPr userDrawn="1"/>
          </p:nvSpPr>
          <p:spPr bwMode="auto">
            <a:xfrm>
              <a:off x="7040563" y="893763"/>
              <a:ext cx="19050" cy="11113"/>
            </a:xfrm>
            <a:custGeom>
              <a:avLst/>
              <a:gdLst>
                <a:gd name="T0" fmla="*/ 2 w 5"/>
                <a:gd name="T1" fmla="*/ 3 h 3"/>
                <a:gd name="T2" fmla="*/ 2 w 5"/>
                <a:gd name="T3" fmla="*/ 3 h 3"/>
                <a:gd name="T4" fmla="*/ 4 w 5"/>
                <a:gd name="T5" fmla="*/ 3 h 3"/>
                <a:gd name="T6" fmla="*/ 5 w 5"/>
                <a:gd name="T7" fmla="*/ 2 h 3"/>
                <a:gd name="T8" fmla="*/ 3 w 5"/>
                <a:gd name="T9" fmla="*/ 0 h 3"/>
                <a:gd name="T10" fmla="*/ 2 w 5"/>
                <a:gd name="T11" fmla="*/ 0 h 3"/>
                <a:gd name="T12" fmla="*/ 0 w 5"/>
                <a:gd name="T13" fmla="*/ 2 h 3"/>
                <a:gd name="T14" fmla="*/ 2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86" name="Freeform 242"/>
            <p:cNvSpPr>
              <a:spLocks/>
            </p:cNvSpPr>
            <p:nvPr userDrawn="1"/>
          </p:nvSpPr>
          <p:spPr bwMode="auto">
            <a:xfrm>
              <a:off x="7072313" y="893763"/>
              <a:ext cx="14288" cy="11113"/>
            </a:xfrm>
            <a:custGeom>
              <a:avLst/>
              <a:gdLst>
                <a:gd name="T0" fmla="*/ 1 w 4"/>
                <a:gd name="T1" fmla="*/ 3 h 3"/>
                <a:gd name="T2" fmla="*/ 2 w 4"/>
                <a:gd name="T3" fmla="*/ 3 h 3"/>
                <a:gd name="T4" fmla="*/ 3 w 4"/>
                <a:gd name="T5" fmla="*/ 3 h 3"/>
                <a:gd name="T6" fmla="*/ 4 w 4"/>
                <a:gd name="T7" fmla="*/ 2 h 3"/>
                <a:gd name="T8" fmla="*/ 3 w 4"/>
                <a:gd name="T9" fmla="*/ 1 h 3"/>
                <a:gd name="T10" fmla="*/ 1 w 4"/>
                <a:gd name="T11" fmla="*/ 0 h 3"/>
                <a:gd name="T12" fmla="*/ 0 w 4"/>
                <a:gd name="T13" fmla="*/ 2 h 3"/>
                <a:gd name="T14" fmla="*/ 1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1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87" name="Freeform 243"/>
            <p:cNvSpPr>
              <a:spLocks/>
            </p:cNvSpPr>
            <p:nvPr userDrawn="1"/>
          </p:nvSpPr>
          <p:spPr bwMode="auto">
            <a:xfrm>
              <a:off x="7137400" y="939800"/>
              <a:ext cx="15875" cy="15875"/>
            </a:xfrm>
            <a:custGeom>
              <a:avLst/>
              <a:gdLst>
                <a:gd name="T0" fmla="*/ 1 w 4"/>
                <a:gd name="T1" fmla="*/ 3 h 4"/>
                <a:gd name="T2" fmla="*/ 3 w 4"/>
                <a:gd name="T3" fmla="*/ 4 h 4"/>
                <a:gd name="T4" fmla="*/ 3 w 4"/>
                <a:gd name="T5" fmla="*/ 4 h 4"/>
                <a:gd name="T6" fmla="*/ 4 w 4"/>
                <a:gd name="T7" fmla="*/ 2 h 4"/>
                <a:gd name="T8" fmla="*/ 3 w 4"/>
                <a:gd name="T9" fmla="*/ 0 h 4"/>
                <a:gd name="T10" fmla="*/ 1 w 4"/>
                <a:gd name="T11" fmla="*/ 0 h 4"/>
                <a:gd name="T12" fmla="*/ 1 w 4"/>
                <a:gd name="T13" fmla="*/ 2 h 4"/>
                <a:gd name="T14" fmla="*/ 1 w 4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88" name="Freeform 244"/>
            <p:cNvSpPr>
              <a:spLocks/>
            </p:cNvSpPr>
            <p:nvPr userDrawn="1"/>
          </p:nvSpPr>
          <p:spPr bwMode="auto">
            <a:xfrm>
              <a:off x="7148513" y="963613"/>
              <a:ext cx="15875" cy="19050"/>
            </a:xfrm>
            <a:custGeom>
              <a:avLst/>
              <a:gdLst>
                <a:gd name="T0" fmla="*/ 0 w 4"/>
                <a:gd name="T1" fmla="*/ 2 h 5"/>
                <a:gd name="T2" fmla="*/ 1 w 4"/>
                <a:gd name="T3" fmla="*/ 4 h 5"/>
                <a:gd name="T4" fmla="*/ 2 w 4"/>
                <a:gd name="T5" fmla="*/ 5 h 5"/>
                <a:gd name="T6" fmla="*/ 2 w 4"/>
                <a:gd name="T7" fmla="*/ 5 h 5"/>
                <a:gd name="T8" fmla="*/ 3 w 4"/>
                <a:gd name="T9" fmla="*/ 3 h 5"/>
                <a:gd name="T10" fmla="*/ 3 w 4"/>
                <a:gd name="T11" fmla="*/ 1 h 5"/>
                <a:gd name="T12" fmla="*/ 1 w 4"/>
                <a:gd name="T13" fmla="*/ 0 h 5"/>
                <a:gd name="T14" fmla="*/ 0 w 4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4" y="4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89" name="Freeform 245"/>
            <p:cNvSpPr>
              <a:spLocks/>
            </p:cNvSpPr>
            <p:nvPr userDrawn="1"/>
          </p:nvSpPr>
          <p:spPr bwMode="auto">
            <a:xfrm>
              <a:off x="6991350" y="912813"/>
              <a:ext cx="19050" cy="15875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2 h 4"/>
                <a:gd name="T4" fmla="*/ 1 w 5"/>
                <a:gd name="T5" fmla="*/ 4 h 4"/>
                <a:gd name="T6" fmla="*/ 2 w 5"/>
                <a:gd name="T7" fmla="*/ 4 h 4"/>
                <a:gd name="T8" fmla="*/ 3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90" name="Freeform 246"/>
            <p:cNvSpPr>
              <a:spLocks/>
            </p:cNvSpPr>
            <p:nvPr userDrawn="1"/>
          </p:nvSpPr>
          <p:spPr bwMode="auto">
            <a:xfrm>
              <a:off x="6959600" y="985838"/>
              <a:ext cx="11113" cy="15875"/>
            </a:xfrm>
            <a:custGeom>
              <a:avLst/>
              <a:gdLst>
                <a:gd name="T0" fmla="*/ 3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0 w 3"/>
                <a:gd name="T7" fmla="*/ 1 h 4"/>
                <a:gd name="T8" fmla="*/ 0 w 3"/>
                <a:gd name="T9" fmla="*/ 3 h 4"/>
                <a:gd name="T10" fmla="*/ 0 w 3"/>
                <a:gd name="T11" fmla="*/ 3 h 4"/>
                <a:gd name="T12" fmla="*/ 1 w 3"/>
                <a:gd name="T13" fmla="*/ 4 h 4"/>
                <a:gd name="T14" fmla="*/ 3 w 3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91" name="Freeform 247"/>
            <p:cNvSpPr>
              <a:spLocks/>
            </p:cNvSpPr>
            <p:nvPr userDrawn="1"/>
          </p:nvSpPr>
          <p:spPr bwMode="auto">
            <a:xfrm>
              <a:off x="6964363" y="958850"/>
              <a:ext cx="11113" cy="15875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3 w 3"/>
                <a:gd name="T7" fmla="*/ 2 h 4"/>
                <a:gd name="T8" fmla="*/ 2 w 3"/>
                <a:gd name="T9" fmla="*/ 0 h 4"/>
                <a:gd name="T10" fmla="*/ 0 w 3"/>
                <a:gd name="T11" fmla="*/ 1 h 4"/>
                <a:gd name="T12" fmla="*/ 0 w 3"/>
                <a:gd name="T13" fmla="*/ 2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92" name="Freeform 248"/>
            <p:cNvSpPr>
              <a:spLocks/>
            </p:cNvSpPr>
            <p:nvPr userDrawn="1"/>
          </p:nvSpPr>
          <p:spPr bwMode="auto">
            <a:xfrm>
              <a:off x="7010400" y="1079500"/>
              <a:ext cx="19050" cy="11113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0 w 5"/>
                <a:gd name="T5" fmla="*/ 0 h 3"/>
                <a:gd name="T6" fmla="*/ 1 w 5"/>
                <a:gd name="T7" fmla="*/ 2 h 3"/>
                <a:gd name="T8" fmla="*/ 2 w 5"/>
                <a:gd name="T9" fmla="*/ 3 h 3"/>
                <a:gd name="T10" fmla="*/ 3 w 5"/>
                <a:gd name="T11" fmla="*/ 3 h 3"/>
                <a:gd name="T12" fmla="*/ 4 w 5"/>
                <a:gd name="T13" fmla="*/ 2 h 3"/>
                <a:gd name="T14" fmla="*/ 4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93" name="Freeform 249"/>
            <p:cNvSpPr>
              <a:spLocks/>
            </p:cNvSpPr>
            <p:nvPr userDrawn="1"/>
          </p:nvSpPr>
          <p:spPr bwMode="auto">
            <a:xfrm>
              <a:off x="7134225" y="1044575"/>
              <a:ext cx="14288" cy="15875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1 h 4"/>
                <a:gd name="T4" fmla="*/ 1 w 4"/>
                <a:gd name="T5" fmla="*/ 2 h 4"/>
                <a:gd name="T6" fmla="*/ 1 w 4"/>
                <a:gd name="T7" fmla="*/ 4 h 4"/>
                <a:gd name="T8" fmla="*/ 2 w 4"/>
                <a:gd name="T9" fmla="*/ 4 h 4"/>
                <a:gd name="T10" fmla="*/ 3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1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94" name="Freeform 250"/>
            <p:cNvSpPr>
              <a:spLocks/>
            </p:cNvSpPr>
            <p:nvPr userDrawn="1"/>
          </p:nvSpPr>
          <p:spPr bwMode="auto">
            <a:xfrm>
              <a:off x="7118350" y="917575"/>
              <a:ext cx="19050" cy="14288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2 w 5"/>
                <a:gd name="T9" fmla="*/ 4 h 4"/>
                <a:gd name="T10" fmla="*/ 3 w 5"/>
                <a:gd name="T11" fmla="*/ 4 h 4"/>
                <a:gd name="T12" fmla="*/ 4 w 5"/>
                <a:gd name="T13" fmla="*/ 4 h 4"/>
                <a:gd name="T14" fmla="*/ 4 w 5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4" y="1"/>
                    <a:pt x="3" y="1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3"/>
                    <a:pt x="5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95" name="Freeform 251"/>
            <p:cNvSpPr>
              <a:spLocks/>
            </p:cNvSpPr>
            <p:nvPr userDrawn="1"/>
          </p:nvSpPr>
          <p:spPr bwMode="auto">
            <a:xfrm>
              <a:off x="7148513" y="1017588"/>
              <a:ext cx="12700" cy="19050"/>
            </a:xfrm>
            <a:custGeom>
              <a:avLst/>
              <a:gdLst>
                <a:gd name="T0" fmla="*/ 2 w 3"/>
                <a:gd name="T1" fmla="*/ 1 h 5"/>
                <a:gd name="T2" fmla="*/ 0 w 3"/>
                <a:gd name="T3" fmla="*/ 2 h 5"/>
                <a:gd name="T4" fmla="*/ 0 w 3"/>
                <a:gd name="T5" fmla="*/ 3 h 5"/>
                <a:gd name="T6" fmla="*/ 1 w 3"/>
                <a:gd name="T7" fmla="*/ 5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2 h 5"/>
                <a:gd name="T14" fmla="*/ 2 w 3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1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96" name="Freeform 252"/>
            <p:cNvSpPr>
              <a:spLocks/>
            </p:cNvSpPr>
            <p:nvPr userDrawn="1"/>
          </p:nvSpPr>
          <p:spPr bwMode="auto">
            <a:xfrm>
              <a:off x="7153275" y="990600"/>
              <a:ext cx="11113" cy="19050"/>
            </a:xfrm>
            <a:custGeom>
              <a:avLst/>
              <a:gdLst>
                <a:gd name="T0" fmla="*/ 2 w 3"/>
                <a:gd name="T1" fmla="*/ 0 h 5"/>
                <a:gd name="T2" fmla="*/ 0 w 3"/>
                <a:gd name="T3" fmla="*/ 2 h 5"/>
                <a:gd name="T4" fmla="*/ 0 w 3"/>
                <a:gd name="T5" fmla="*/ 4 h 5"/>
                <a:gd name="T6" fmla="*/ 2 w 3"/>
                <a:gd name="T7" fmla="*/ 5 h 5"/>
                <a:gd name="T8" fmla="*/ 2 w 3"/>
                <a:gd name="T9" fmla="*/ 5 h 5"/>
                <a:gd name="T10" fmla="*/ 3 w 3"/>
                <a:gd name="T11" fmla="*/ 4 h 5"/>
                <a:gd name="T12" fmla="*/ 3 w 3"/>
                <a:gd name="T13" fmla="*/ 2 h 5"/>
                <a:gd name="T14" fmla="*/ 3 w 3"/>
                <a:gd name="T15" fmla="*/ 2 h 5"/>
                <a:gd name="T16" fmla="*/ 2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4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97" name="Freeform 253"/>
            <p:cNvSpPr>
              <a:spLocks/>
            </p:cNvSpPr>
            <p:nvPr userDrawn="1"/>
          </p:nvSpPr>
          <p:spPr bwMode="auto">
            <a:xfrm>
              <a:off x="7113588" y="1063625"/>
              <a:ext cx="20638" cy="15875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2 h 4"/>
                <a:gd name="T4" fmla="*/ 1 w 5"/>
                <a:gd name="T5" fmla="*/ 4 h 4"/>
                <a:gd name="T6" fmla="*/ 2 w 5"/>
                <a:gd name="T7" fmla="*/ 4 h 4"/>
                <a:gd name="T8" fmla="*/ 2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2"/>
                    <a:pt x="5" y="2"/>
                    <a:pt x="4" y="1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98" name="Freeform 254"/>
            <p:cNvSpPr>
              <a:spLocks/>
            </p:cNvSpPr>
            <p:nvPr userDrawn="1"/>
          </p:nvSpPr>
          <p:spPr bwMode="auto">
            <a:xfrm>
              <a:off x="7091363" y="1079500"/>
              <a:ext cx="19050" cy="14288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1 h 4"/>
                <a:gd name="T4" fmla="*/ 0 w 5"/>
                <a:gd name="T5" fmla="*/ 3 h 4"/>
                <a:gd name="T6" fmla="*/ 1 w 5"/>
                <a:gd name="T7" fmla="*/ 4 h 4"/>
                <a:gd name="T8" fmla="*/ 2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4" y="3"/>
                    <a:pt x="5" y="2"/>
                    <a:pt x="4" y="1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299" name="Freeform 255"/>
            <p:cNvSpPr>
              <a:spLocks/>
            </p:cNvSpPr>
            <p:nvPr userDrawn="1"/>
          </p:nvSpPr>
          <p:spPr bwMode="auto">
            <a:xfrm>
              <a:off x="7037388" y="1087438"/>
              <a:ext cx="14288" cy="11113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1 w 4"/>
                <a:gd name="T7" fmla="*/ 3 h 3"/>
                <a:gd name="T8" fmla="*/ 3 w 4"/>
                <a:gd name="T9" fmla="*/ 3 h 3"/>
                <a:gd name="T10" fmla="*/ 3 w 4"/>
                <a:gd name="T11" fmla="*/ 3 h 3"/>
                <a:gd name="T12" fmla="*/ 4 w 4"/>
                <a:gd name="T13" fmla="*/ 2 h 3"/>
                <a:gd name="T14" fmla="*/ 3 w 4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300" name="Freeform 256"/>
            <p:cNvSpPr>
              <a:spLocks/>
            </p:cNvSpPr>
            <p:nvPr userDrawn="1"/>
          </p:nvSpPr>
          <p:spPr bwMode="auto">
            <a:xfrm>
              <a:off x="7064375" y="1087438"/>
              <a:ext cx="19050" cy="11113"/>
            </a:xfrm>
            <a:custGeom>
              <a:avLst/>
              <a:gdLst>
                <a:gd name="T0" fmla="*/ 3 w 5"/>
                <a:gd name="T1" fmla="*/ 1 h 3"/>
                <a:gd name="T2" fmla="*/ 1 w 5"/>
                <a:gd name="T3" fmla="*/ 1 h 3"/>
                <a:gd name="T4" fmla="*/ 0 w 5"/>
                <a:gd name="T5" fmla="*/ 2 h 3"/>
                <a:gd name="T6" fmla="*/ 1 w 5"/>
                <a:gd name="T7" fmla="*/ 3 h 3"/>
                <a:gd name="T8" fmla="*/ 1 w 5"/>
                <a:gd name="T9" fmla="*/ 3 h 3"/>
                <a:gd name="T10" fmla="*/ 3 w 5"/>
                <a:gd name="T11" fmla="*/ 3 h 3"/>
                <a:gd name="T12" fmla="*/ 4 w 5"/>
                <a:gd name="T13" fmla="*/ 2 h 3"/>
                <a:gd name="T14" fmla="*/ 3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2"/>
                    <a:pt x="4" y="2"/>
                  </a:cubicBezTo>
                  <a:cubicBezTo>
                    <a:pt x="4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301" name="Freeform 257"/>
            <p:cNvSpPr>
              <a:spLocks/>
            </p:cNvSpPr>
            <p:nvPr userDrawn="1"/>
          </p:nvSpPr>
          <p:spPr bwMode="auto">
            <a:xfrm>
              <a:off x="7013575" y="901700"/>
              <a:ext cx="19050" cy="11113"/>
            </a:xfrm>
            <a:custGeom>
              <a:avLst/>
              <a:gdLst>
                <a:gd name="T0" fmla="*/ 5 w 5"/>
                <a:gd name="T1" fmla="*/ 1 h 3"/>
                <a:gd name="T2" fmla="*/ 3 w 5"/>
                <a:gd name="T3" fmla="*/ 0 h 3"/>
                <a:gd name="T4" fmla="*/ 1 w 5"/>
                <a:gd name="T5" fmla="*/ 1 h 3"/>
                <a:gd name="T6" fmla="*/ 1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4 w 5"/>
                <a:gd name="T13" fmla="*/ 2 h 3"/>
                <a:gd name="T14" fmla="*/ 5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5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  <p:sp>
          <p:nvSpPr>
            <p:cNvPr id="302" name="Freeform 258"/>
            <p:cNvSpPr>
              <a:spLocks/>
            </p:cNvSpPr>
            <p:nvPr userDrawn="1"/>
          </p:nvSpPr>
          <p:spPr bwMode="auto">
            <a:xfrm>
              <a:off x="7094538" y="901700"/>
              <a:ext cx="19050" cy="15875"/>
            </a:xfrm>
            <a:custGeom>
              <a:avLst/>
              <a:gdLst>
                <a:gd name="T0" fmla="*/ 4 w 5"/>
                <a:gd name="T1" fmla="*/ 1 h 4"/>
                <a:gd name="T2" fmla="*/ 2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3 w 5"/>
                <a:gd name="T9" fmla="*/ 4 h 4"/>
                <a:gd name="T10" fmla="*/ 4 w 5"/>
                <a:gd name="T11" fmla="*/ 4 h 4"/>
                <a:gd name="T12" fmla="*/ 5 w 5"/>
                <a:gd name="T13" fmla="*/ 3 h 4"/>
                <a:gd name="T14" fmla="*/ 4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4" y="1"/>
                    <a:pt x="3" y="1"/>
                    <a:pt x="2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2" y="4"/>
                    <a:pt x="3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4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00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708-5E04-4861-888D-8304E82348D8}" type="datetimeFigureOut">
              <a:rPr lang="fr-CA" smtClean="0"/>
              <a:t>2019-07-09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0F0A-22CB-471E-8E81-5E8EA8186B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7109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E242B72-1C84-4ADC-9794-393874B887BD}" type="datetimeFigureOut">
              <a:rPr lang="en-US" smtClean="0">
                <a:solidFill>
                  <a:prstClr val="black"/>
                </a:solidFill>
              </a:rPr>
              <a:pPr/>
              <a:t>7/9/2019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1A86-02BB-4BFB-85F8-8A58B53B8F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731838"/>
            <a:ext cx="8763000" cy="7921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79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708-5E04-4861-888D-8304E82348D8}" type="datetimeFigureOut">
              <a:rPr lang="fr-CA" smtClean="0"/>
              <a:t>2019-07-09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0F0A-22CB-471E-8E81-5E8EA8186B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18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708-5E04-4861-888D-8304E82348D8}" type="datetimeFigureOut">
              <a:rPr lang="fr-CA" smtClean="0"/>
              <a:t>2019-07-09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0F0A-22CB-471E-8E81-5E8EA8186B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809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708-5E04-4861-888D-8304E82348D8}" type="datetimeFigureOut">
              <a:rPr lang="fr-CA" smtClean="0"/>
              <a:t>2019-07-09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0F0A-22CB-471E-8E81-5E8EA8186B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6221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708-5E04-4861-888D-8304E82348D8}" type="datetimeFigureOut">
              <a:rPr lang="fr-CA" smtClean="0"/>
              <a:t>2019-07-09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0F0A-22CB-471E-8E81-5E8EA8186B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873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708-5E04-4861-888D-8304E82348D8}" type="datetimeFigureOut">
              <a:rPr lang="fr-CA" smtClean="0"/>
              <a:t>2019-07-09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0F0A-22CB-471E-8E81-5E8EA8186B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107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708-5E04-4861-888D-8304E82348D8}" type="datetimeFigureOut">
              <a:rPr lang="fr-CA" smtClean="0"/>
              <a:t>2019-07-09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0F0A-22CB-471E-8E81-5E8EA8186B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869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708-5E04-4861-888D-8304E82348D8}" type="datetimeFigureOut">
              <a:rPr lang="fr-CA" smtClean="0"/>
              <a:t>2019-07-09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0F0A-22CB-471E-8E81-5E8EA8186B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584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9708-5E04-4861-888D-8304E82348D8}" type="datetimeFigureOut">
              <a:rPr lang="fr-CA" smtClean="0"/>
              <a:t>2019-07-09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B0F0A-22CB-471E-8E81-5E8EA8186B7E}" type="slidenum">
              <a:rPr lang="fr-CA" smtClean="0"/>
              <a:t>‹#›</a:t>
            </a:fld>
            <a:endParaRPr lang="fr-CA"/>
          </a:p>
        </p:txBody>
      </p:sp>
      <p:sp>
        <p:nvSpPr>
          <p:cNvPr id="7" name="hl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fr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4B517-E49B-41B6-9DBC-23634E0F1CD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l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CA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5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355803" y="3225712"/>
            <a:ext cx="7217748" cy="27982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4" name="Group 23"/>
          <p:cNvGrpSpPr/>
          <p:nvPr/>
        </p:nvGrpSpPr>
        <p:grpSpPr>
          <a:xfrm rot="16200000">
            <a:off x="8919416" y="3066970"/>
            <a:ext cx="4980226" cy="933746"/>
            <a:chOff x="619125" y="2169404"/>
            <a:chExt cx="1905000" cy="1267688"/>
          </a:xfrm>
        </p:grpSpPr>
        <p:sp>
          <p:nvSpPr>
            <p:cNvPr id="25" name="Rectangle 24"/>
            <p:cNvSpPr/>
            <p:nvPr>
              <p:custDataLst>
                <p:tags r:id="rId5"/>
              </p:custDataLst>
            </p:nvPr>
          </p:nvSpPr>
          <p:spPr>
            <a:xfrm>
              <a:off x="619125" y="2169404"/>
              <a:ext cx="1905000" cy="897159"/>
            </a:xfrm>
            <a:prstGeom prst="rect">
              <a:avLst/>
            </a:prstGeom>
            <a:solidFill>
              <a:srgbClr val="005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7200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Identity</a:t>
              </a:r>
              <a:endParaRPr lang="en-US" sz="1100" dirty="0"/>
            </a:p>
          </p:txBody>
        </p:sp>
        <p:sp>
          <p:nvSpPr>
            <p:cNvPr id="26" name="Rectangle 25"/>
            <p:cNvSpPr/>
            <p:nvPr>
              <p:custDataLst>
                <p:tags r:id="rId6"/>
              </p:custDataLst>
            </p:nvPr>
          </p:nvSpPr>
          <p:spPr>
            <a:xfrm>
              <a:off x="619125" y="3066559"/>
              <a:ext cx="1905000" cy="370533"/>
            </a:xfrm>
            <a:prstGeom prst="rect">
              <a:avLst/>
            </a:prstGeom>
            <a:solidFill>
              <a:srgbClr val="003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Authentication and Authorization</a:t>
              </a:r>
              <a:endParaRPr lang="en-US" sz="11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3849" y="1043729"/>
            <a:ext cx="10089703" cy="946035"/>
            <a:chOff x="619125" y="2169401"/>
            <a:chExt cx="1905000" cy="1267691"/>
          </a:xfrm>
        </p:grpSpPr>
        <p:sp>
          <p:nvSpPr>
            <p:cNvPr id="21" name="Rectangle 20"/>
            <p:cNvSpPr/>
            <p:nvPr>
              <p:custDataLst>
                <p:tags r:id="rId3"/>
              </p:custDataLst>
            </p:nvPr>
          </p:nvSpPr>
          <p:spPr>
            <a:xfrm>
              <a:off x="619125" y="2169401"/>
              <a:ext cx="1905000" cy="897158"/>
            </a:xfrm>
            <a:prstGeom prst="rect">
              <a:avLst/>
            </a:prstGeom>
            <a:solidFill>
              <a:srgbClr val="005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7200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Any device (Mobile, Desktop, Virtual Assistant, In-person, Call Centre)</a:t>
              </a:r>
              <a:endParaRPr lang="en-US" sz="1100" dirty="0"/>
            </a:p>
          </p:txBody>
        </p:sp>
        <p:sp>
          <p:nvSpPr>
            <p:cNvPr id="22" name="Rectangle 21"/>
            <p:cNvSpPr/>
            <p:nvPr>
              <p:custDataLst>
                <p:tags r:id="rId4"/>
              </p:custDataLst>
            </p:nvPr>
          </p:nvSpPr>
          <p:spPr>
            <a:xfrm>
              <a:off x="619125" y="3066559"/>
              <a:ext cx="1905000" cy="370533"/>
            </a:xfrm>
            <a:prstGeom prst="rect">
              <a:avLst/>
            </a:prstGeom>
            <a:solidFill>
              <a:srgbClr val="003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Channels</a:t>
              </a:r>
              <a:endParaRPr lang="en-US" sz="1100" dirty="0"/>
            </a:p>
          </p:txBody>
        </p:sp>
        <p:sp>
          <p:nvSpPr>
            <p:cNvPr id="23" name="TextBox 13"/>
            <p:cNvSpPr txBox="1"/>
            <p:nvPr/>
          </p:nvSpPr>
          <p:spPr>
            <a:xfrm>
              <a:off x="619125" y="2183945"/>
              <a:ext cx="1905000" cy="534885"/>
            </a:xfrm>
            <a:prstGeom prst="rect">
              <a:avLst/>
            </a:prstGeom>
            <a:noFill/>
          </p:spPr>
          <p:txBody>
            <a:bodyPr wrap="square" lIns="36000" rIns="3600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8331299" y="1157962"/>
            <a:ext cx="255376" cy="462845"/>
          </a:xfrm>
          <a:custGeom>
            <a:avLst/>
            <a:gdLst>
              <a:gd name="T0" fmla="*/ 443 w 466"/>
              <a:gd name="T1" fmla="*/ 23 h 777"/>
              <a:gd name="T2" fmla="*/ 389 w 466"/>
              <a:gd name="T3" fmla="*/ 0 h 777"/>
              <a:gd name="T4" fmla="*/ 78 w 466"/>
              <a:gd name="T5" fmla="*/ 0 h 777"/>
              <a:gd name="T6" fmla="*/ 23 w 466"/>
              <a:gd name="T7" fmla="*/ 23 h 777"/>
              <a:gd name="T8" fmla="*/ 0 w 466"/>
              <a:gd name="T9" fmla="*/ 78 h 777"/>
              <a:gd name="T10" fmla="*/ 0 w 466"/>
              <a:gd name="T11" fmla="*/ 699 h 777"/>
              <a:gd name="T12" fmla="*/ 23 w 466"/>
              <a:gd name="T13" fmla="*/ 754 h 777"/>
              <a:gd name="T14" fmla="*/ 78 w 466"/>
              <a:gd name="T15" fmla="*/ 777 h 777"/>
              <a:gd name="T16" fmla="*/ 389 w 466"/>
              <a:gd name="T17" fmla="*/ 777 h 777"/>
              <a:gd name="T18" fmla="*/ 443 w 466"/>
              <a:gd name="T19" fmla="*/ 754 h 777"/>
              <a:gd name="T20" fmla="*/ 466 w 466"/>
              <a:gd name="T21" fmla="*/ 699 h 777"/>
              <a:gd name="T22" fmla="*/ 466 w 466"/>
              <a:gd name="T23" fmla="*/ 78 h 777"/>
              <a:gd name="T24" fmla="*/ 443 w 466"/>
              <a:gd name="T25" fmla="*/ 23 h 777"/>
              <a:gd name="T26" fmla="*/ 282 w 466"/>
              <a:gd name="T27" fmla="*/ 97 h 777"/>
              <a:gd name="T28" fmla="*/ 185 w 466"/>
              <a:gd name="T29" fmla="*/ 97 h 777"/>
              <a:gd name="T30" fmla="*/ 175 w 466"/>
              <a:gd name="T31" fmla="*/ 88 h 777"/>
              <a:gd name="T32" fmla="*/ 185 w 466"/>
              <a:gd name="T33" fmla="*/ 78 h 777"/>
              <a:gd name="T34" fmla="*/ 282 w 466"/>
              <a:gd name="T35" fmla="*/ 78 h 777"/>
              <a:gd name="T36" fmla="*/ 292 w 466"/>
              <a:gd name="T37" fmla="*/ 88 h 777"/>
              <a:gd name="T38" fmla="*/ 282 w 466"/>
              <a:gd name="T39" fmla="*/ 97 h 777"/>
              <a:gd name="T40" fmla="*/ 402 w 466"/>
              <a:gd name="T41" fmla="*/ 616 h 777"/>
              <a:gd name="T42" fmla="*/ 389 w 466"/>
              <a:gd name="T43" fmla="*/ 622 h 777"/>
              <a:gd name="T44" fmla="*/ 78 w 466"/>
              <a:gd name="T45" fmla="*/ 622 h 777"/>
              <a:gd name="T46" fmla="*/ 64 w 466"/>
              <a:gd name="T47" fmla="*/ 616 h 777"/>
              <a:gd name="T48" fmla="*/ 58 w 466"/>
              <a:gd name="T49" fmla="*/ 602 h 777"/>
              <a:gd name="T50" fmla="*/ 58 w 466"/>
              <a:gd name="T51" fmla="*/ 175 h 777"/>
              <a:gd name="T52" fmla="*/ 64 w 466"/>
              <a:gd name="T53" fmla="*/ 161 h 777"/>
              <a:gd name="T54" fmla="*/ 78 w 466"/>
              <a:gd name="T55" fmla="*/ 156 h 777"/>
              <a:gd name="T56" fmla="*/ 389 w 466"/>
              <a:gd name="T57" fmla="*/ 156 h 777"/>
              <a:gd name="T58" fmla="*/ 402 w 466"/>
              <a:gd name="T59" fmla="*/ 161 h 777"/>
              <a:gd name="T60" fmla="*/ 408 w 466"/>
              <a:gd name="T61" fmla="*/ 175 h 777"/>
              <a:gd name="T62" fmla="*/ 408 w 466"/>
              <a:gd name="T63" fmla="*/ 602 h 777"/>
              <a:gd name="T64" fmla="*/ 402 w 466"/>
              <a:gd name="T65" fmla="*/ 616 h 777"/>
              <a:gd name="T66" fmla="*/ 233 w 466"/>
              <a:gd name="T67" fmla="*/ 748 h 777"/>
              <a:gd name="T68" fmla="*/ 199 w 466"/>
              <a:gd name="T69" fmla="*/ 734 h 777"/>
              <a:gd name="T70" fmla="*/ 185 w 466"/>
              <a:gd name="T71" fmla="*/ 699 h 777"/>
              <a:gd name="T72" fmla="*/ 199 w 466"/>
              <a:gd name="T73" fmla="*/ 665 h 777"/>
              <a:gd name="T74" fmla="*/ 233 w 466"/>
              <a:gd name="T75" fmla="*/ 651 h 777"/>
              <a:gd name="T76" fmla="*/ 268 w 466"/>
              <a:gd name="T77" fmla="*/ 665 h 777"/>
              <a:gd name="T78" fmla="*/ 282 w 466"/>
              <a:gd name="T79" fmla="*/ 699 h 777"/>
              <a:gd name="T80" fmla="*/ 268 w 466"/>
              <a:gd name="T81" fmla="*/ 734 h 777"/>
              <a:gd name="T82" fmla="*/ 233 w 466"/>
              <a:gd name="T83" fmla="*/ 748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6" h="777">
                <a:moveTo>
                  <a:pt x="443" y="23"/>
                </a:moveTo>
                <a:cubicBezTo>
                  <a:pt x="428" y="8"/>
                  <a:pt x="410" y="0"/>
                  <a:pt x="38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57" y="0"/>
                  <a:pt x="39" y="8"/>
                  <a:pt x="23" y="23"/>
                </a:cubicBezTo>
                <a:cubicBezTo>
                  <a:pt x="8" y="39"/>
                  <a:pt x="0" y="57"/>
                  <a:pt x="0" y="78"/>
                </a:cubicBezTo>
                <a:cubicBezTo>
                  <a:pt x="0" y="699"/>
                  <a:pt x="0" y="699"/>
                  <a:pt x="0" y="699"/>
                </a:cubicBezTo>
                <a:cubicBezTo>
                  <a:pt x="0" y="721"/>
                  <a:pt x="8" y="739"/>
                  <a:pt x="23" y="754"/>
                </a:cubicBezTo>
                <a:cubicBezTo>
                  <a:pt x="39" y="770"/>
                  <a:pt x="57" y="777"/>
                  <a:pt x="78" y="777"/>
                </a:cubicBezTo>
                <a:cubicBezTo>
                  <a:pt x="389" y="777"/>
                  <a:pt x="389" y="777"/>
                  <a:pt x="389" y="777"/>
                </a:cubicBezTo>
                <a:cubicBezTo>
                  <a:pt x="410" y="777"/>
                  <a:pt x="428" y="770"/>
                  <a:pt x="443" y="754"/>
                </a:cubicBezTo>
                <a:cubicBezTo>
                  <a:pt x="459" y="739"/>
                  <a:pt x="466" y="721"/>
                  <a:pt x="466" y="699"/>
                </a:cubicBezTo>
                <a:cubicBezTo>
                  <a:pt x="466" y="78"/>
                  <a:pt x="466" y="78"/>
                  <a:pt x="466" y="78"/>
                </a:cubicBezTo>
                <a:cubicBezTo>
                  <a:pt x="466" y="57"/>
                  <a:pt x="459" y="39"/>
                  <a:pt x="443" y="23"/>
                </a:cubicBezTo>
                <a:close/>
                <a:moveTo>
                  <a:pt x="282" y="97"/>
                </a:moveTo>
                <a:cubicBezTo>
                  <a:pt x="185" y="97"/>
                  <a:pt x="185" y="97"/>
                  <a:pt x="185" y="97"/>
                </a:cubicBezTo>
                <a:cubicBezTo>
                  <a:pt x="175" y="88"/>
                  <a:pt x="175" y="88"/>
                  <a:pt x="175" y="88"/>
                </a:cubicBezTo>
                <a:cubicBezTo>
                  <a:pt x="185" y="78"/>
                  <a:pt x="185" y="78"/>
                  <a:pt x="185" y="78"/>
                </a:cubicBezTo>
                <a:cubicBezTo>
                  <a:pt x="282" y="78"/>
                  <a:pt x="282" y="78"/>
                  <a:pt x="282" y="78"/>
                </a:cubicBezTo>
                <a:cubicBezTo>
                  <a:pt x="292" y="88"/>
                  <a:pt x="292" y="88"/>
                  <a:pt x="292" y="88"/>
                </a:cubicBezTo>
                <a:lnTo>
                  <a:pt x="282" y="97"/>
                </a:lnTo>
                <a:close/>
                <a:moveTo>
                  <a:pt x="402" y="616"/>
                </a:moveTo>
                <a:cubicBezTo>
                  <a:pt x="389" y="622"/>
                  <a:pt x="389" y="622"/>
                  <a:pt x="389" y="622"/>
                </a:cubicBezTo>
                <a:cubicBezTo>
                  <a:pt x="78" y="622"/>
                  <a:pt x="78" y="622"/>
                  <a:pt x="78" y="622"/>
                </a:cubicBezTo>
                <a:cubicBezTo>
                  <a:pt x="64" y="616"/>
                  <a:pt x="64" y="616"/>
                  <a:pt x="64" y="616"/>
                </a:cubicBezTo>
                <a:cubicBezTo>
                  <a:pt x="58" y="602"/>
                  <a:pt x="58" y="602"/>
                  <a:pt x="58" y="602"/>
                </a:cubicBezTo>
                <a:cubicBezTo>
                  <a:pt x="58" y="175"/>
                  <a:pt x="58" y="175"/>
                  <a:pt x="58" y="175"/>
                </a:cubicBezTo>
                <a:cubicBezTo>
                  <a:pt x="64" y="161"/>
                  <a:pt x="64" y="161"/>
                  <a:pt x="64" y="161"/>
                </a:cubicBezTo>
                <a:cubicBezTo>
                  <a:pt x="78" y="156"/>
                  <a:pt x="78" y="156"/>
                  <a:pt x="78" y="156"/>
                </a:cubicBezTo>
                <a:cubicBezTo>
                  <a:pt x="389" y="156"/>
                  <a:pt x="389" y="156"/>
                  <a:pt x="389" y="156"/>
                </a:cubicBezTo>
                <a:cubicBezTo>
                  <a:pt x="402" y="161"/>
                  <a:pt x="402" y="161"/>
                  <a:pt x="402" y="161"/>
                </a:cubicBezTo>
                <a:cubicBezTo>
                  <a:pt x="408" y="175"/>
                  <a:pt x="408" y="175"/>
                  <a:pt x="408" y="175"/>
                </a:cubicBezTo>
                <a:cubicBezTo>
                  <a:pt x="408" y="602"/>
                  <a:pt x="408" y="602"/>
                  <a:pt x="408" y="602"/>
                </a:cubicBezTo>
                <a:lnTo>
                  <a:pt x="402" y="616"/>
                </a:lnTo>
                <a:close/>
                <a:moveTo>
                  <a:pt x="233" y="748"/>
                </a:moveTo>
                <a:cubicBezTo>
                  <a:pt x="220" y="748"/>
                  <a:pt x="208" y="743"/>
                  <a:pt x="199" y="734"/>
                </a:cubicBezTo>
                <a:cubicBezTo>
                  <a:pt x="189" y="724"/>
                  <a:pt x="185" y="713"/>
                  <a:pt x="185" y="699"/>
                </a:cubicBezTo>
                <a:cubicBezTo>
                  <a:pt x="185" y="686"/>
                  <a:pt x="189" y="675"/>
                  <a:pt x="199" y="665"/>
                </a:cubicBezTo>
                <a:cubicBezTo>
                  <a:pt x="208" y="656"/>
                  <a:pt x="220" y="651"/>
                  <a:pt x="233" y="651"/>
                </a:cubicBezTo>
                <a:cubicBezTo>
                  <a:pt x="247" y="651"/>
                  <a:pt x="258" y="656"/>
                  <a:pt x="268" y="665"/>
                </a:cubicBezTo>
                <a:cubicBezTo>
                  <a:pt x="277" y="675"/>
                  <a:pt x="282" y="686"/>
                  <a:pt x="282" y="699"/>
                </a:cubicBezTo>
                <a:cubicBezTo>
                  <a:pt x="282" y="713"/>
                  <a:pt x="277" y="724"/>
                  <a:pt x="268" y="734"/>
                </a:cubicBezTo>
                <a:cubicBezTo>
                  <a:pt x="258" y="743"/>
                  <a:pt x="247" y="748"/>
                  <a:pt x="233" y="748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7746835" y="1133616"/>
            <a:ext cx="445192" cy="511536"/>
          </a:xfrm>
          <a:custGeom>
            <a:avLst/>
            <a:gdLst>
              <a:gd name="T0" fmla="*/ 249 w 260"/>
              <a:gd name="T1" fmla="*/ 11 h 318"/>
              <a:gd name="T2" fmla="*/ 224 w 260"/>
              <a:gd name="T3" fmla="*/ 0 h 318"/>
              <a:gd name="T4" fmla="*/ 36 w 260"/>
              <a:gd name="T5" fmla="*/ 0 h 318"/>
              <a:gd name="T6" fmla="*/ 11 w 260"/>
              <a:gd name="T7" fmla="*/ 11 h 318"/>
              <a:gd name="T8" fmla="*/ 0 w 260"/>
              <a:gd name="T9" fmla="*/ 37 h 318"/>
              <a:gd name="T10" fmla="*/ 0 w 260"/>
              <a:gd name="T11" fmla="*/ 282 h 318"/>
              <a:gd name="T12" fmla="*/ 11 w 260"/>
              <a:gd name="T13" fmla="*/ 307 h 318"/>
              <a:gd name="T14" fmla="*/ 36 w 260"/>
              <a:gd name="T15" fmla="*/ 318 h 318"/>
              <a:gd name="T16" fmla="*/ 224 w 260"/>
              <a:gd name="T17" fmla="*/ 318 h 318"/>
              <a:gd name="T18" fmla="*/ 249 w 260"/>
              <a:gd name="T19" fmla="*/ 307 h 318"/>
              <a:gd name="T20" fmla="*/ 260 w 260"/>
              <a:gd name="T21" fmla="*/ 282 h 318"/>
              <a:gd name="T22" fmla="*/ 260 w 260"/>
              <a:gd name="T23" fmla="*/ 37 h 318"/>
              <a:gd name="T24" fmla="*/ 249 w 260"/>
              <a:gd name="T25" fmla="*/ 11 h 318"/>
              <a:gd name="T26" fmla="*/ 229 w 260"/>
              <a:gd name="T27" fmla="*/ 258 h 318"/>
              <a:gd name="T28" fmla="*/ 224 w 260"/>
              <a:gd name="T29" fmla="*/ 260 h 318"/>
              <a:gd name="T30" fmla="*/ 36 w 260"/>
              <a:gd name="T31" fmla="*/ 260 h 318"/>
              <a:gd name="T32" fmla="*/ 31 w 260"/>
              <a:gd name="T33" fmla="*/ 258 h 318"/>
              <a:gd name="T34" fmla="*/ 29 w 260"/>
              <a:gd name="T35" fmla="*/ 253 h 318"/>
              <a:gd name="T36" fmla="*/ 29 w 260"/>
              <a:gd name="T37" fmla="*/ 37 h 318"/>
              <a:gd name="T38" fmla="*/ 31 w 260"/>
              <a:gd name="T39" fmla="*/ 31 h 318"/>
              <a:gd name="T40" fmla="*/ 36 w 260"/>
              <a:gd name="T41" fmla="*/ 29 h 318"/>
              <a:gd name="T42" fmla="*/ 224 w 260"/>
              <a:gd name="T43" fmla="*/ 29 h 318"/>
              <a:gd name="T44" fmla="*/ 229 w 260"/>
              <a:gd name="T45" fmla="*/ 31 h 318"/>
              <a:gd name="T46" fmla="*/ 231 w 260"/>
              <a:gd name="T47" fmla="*/ 37 h 318"/>
              <a:gd name="T48" fmla="*/ 231 w 260"/>
              <a:gd name="T49" fmla="*/ 253 h 318"/>
              <a:gd name="T50" fmla="*/ 229 w 260"/>
              <a:gd name="T51" fmla="*/ 258 h 318"/>
              <a:gd name="T52" fmla="*/ 130 w 260"/>
              <a:gd name="T53" fmla="*/ 304 h 318"/>
              <a:gd name="T54" fmla="*/ 120 w 260"/>
              <a:gd name="T55" fmla="*/ 299 h 318"/>
              <a:gd name="T56" fmla="*/ 116 w 260"/>
              <a:gd name="T57" fmla="*/ 289 h 318"/>
              <a:gd name="T58" fmla="*/ 120 w 260"/>
              <a:gd name="T59" fmla="*/ 279 h 318"/>
              <a:gd name="T60" fmla="*/ 130 w 260"/>
              <a:gd name="T61" fmla="*/ 275 h 318"/>
              <a:gd name="T62" fmla="*/ 140 w 260"/>
              <a:gd name="T63" fmla="*/ 279 h 318"/>
              <a:gd name="T64" fmla="*/ 144 w 260"/>
              <a:gd name="T65" fmla="*/ 289 h 318"/>
              <a:gd name="T66" fmla="*/ 140 w 260"/>
              <a:gd name="T67" fmla="*/ 299 h 318"/>
              <a:gd name="T68" fmla="*/ 130 w 260"/>
              <a:gd name="T69" fmla="*/ 304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0" h="318">
                <a:moveTo>
                  <a:pt x="249" y="11"/>
                </a:moveTo>
                <a:cubicBezTo>
                  <a:pt x="242" y="4"/>
                  <a:pt x="234" y="0"/>
                  <a:pt x="224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26" y="0"/>
                  <a:pt x="18" y="4"/>
                  <a:pt x="11" y="11"/>
                </a:cubicBezTo>
                <a:cubicBezTo>
                  <a:pt x="4" y="18"/>
                  <a:pt x="0" y="27"/>
                  <a:pt x="0" y="3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92"/>
                  <a:pt x="4" y="300"/>
                  <a:pt x="11" y="307"/>
                </a:cubicBezTo>
                <a:cubicBezTo>
                  <a:pt x="18" y="315"/>
                  <a:pt x="26" y="318"/>
                  <a:pt x="36" y="318"/>
                </a:cubicBezTo>
                <a:cubicBezTo>
                  <a:pt x="224" y="318"/>
                  <a:pt x="224" y="318"/>
                  <a:pt x="224" y="318"/>
                </a:cubicBezTo>
                <a:cubicBezTo>
                  <a:pt x="234" y="318"/>
                  <a:pt x="242" y="315"/>
                  <a:pt x="249" y="307"/>
                </a:cubicBezTo>
                <a:cubicBezTo>
                  <a:pt x="256" y="300"/>
                  <a:pt x="260" y="292"/>
                  <a:pt x="260" y="282"/>
                </a:cubicBezTo>
                <a:cubicBezTo>
                  <a:pt x="260" y="37"/>
                  <a:pt x="260" y="37"/>
                  <a:pt x="260" y="37"/>
                </a:cubicBezTo>
                <a:cubicBezTo>
                  <a:pt x="260" y="27"/>
                  <a:pt x="256" y="18"/>
                  <a:pt x="249" y="11"/>
                </a:cubicBezTo>
                <a:close/>
                <a:moveTo>
                  <a:pt x="229" y="258"/>
                </a:moveTo>
                <a:cubicBezTo>
                  <a:pt x="224" y="260"/>
                  <a:pt x="224" y="260"/>
                  <a:pt x="224" y="260"/>
                </a:cubicBezTo>
                <a:cubicBezTo>
                  <a:pt x="36" y="260"/>
                  <a:pt x="36" y="260"/>
                  <a:pt x="36" y="260"/>
                </a:cubicBezTo>
                <a:cubicBezTo>
                  <a:pt x="31" y="258"/>
                  <a:pt x="31" y="258"/>
                  <a:pt x="31" y="258"/>
                </a:cubicBezTo>
                <a:cubicBezTo>
                  <a:pt x="29" y="253"/>
                  <a:pt x="29" y="253"/>
                  <a:pt x="29" y="253"/>
                </a:cubicBezTo>
                <a:cubicBezTo>
                  <a:pt x="29" y="37"/>
                  <a:pt x="29" y="37"/>
                  <a:pt x="29" y="37"/>
                </a:cubicBezTo>
                <a:cubicBezTo>
                  <a:pt x="31" y="31"/>
                  <a:pt x="31" y="31"/>
                  <a:pt x="31" y="31"/>
                </a:cubicBezTo>
                <a:cubicBezTo>
                  <a:pt x="36" y="29"/>
                  <a:pt x="36" y="29"/>
                  <a:pt x="36" y="2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29" y="31"/>
                  <a:pt x="229" y="31"/>
                  <a:pt x="229" y="31"/>
                </a:cubicBezTo>
                <a:cubicBezTo>
                  <a:pt x="231" y="37"/>
                  <a:pt x="231" y="37"/>
                  <a:pt x="231" y="37"/>
                </a:cubicBezTo>
                <a:cubicBezTo>
                  <a:pt x="231" y="253"/>
                  <a:pt x="231" y="253"/>
                  <a:pt x="231" y="253"/>
                </a:cubicBezTo>
                <a:lnTo>
                  <a:pt x="229" y="258"/>
                </a:lnTo>
                <a:close/>
                <a:moveTo>
                  <a:pt x="130" y="304"/>
                </a:moveTo>
                <a:cubicBezTo>
                  <a:pt x="126" y="304"/>
                  <a:pt x="123" y="302"/>
                  <a:pt x="120" y="299"/>
                </a:cubicBezTo>
                <a:cubicBezTo>
                  <a:pt x="117" y="296"/>
                  <a:pt x="116" y="293"/>
                  <a:pt x="116" y="289"/>
                </a:cubicBezTo>
                <a:cubicBezTo>
                  <a:pt x="116" y="285"/>
                  <a:pt x="117" y="282"/>
                  <a:pt x="120" y="279"/>
                </a:cubicBezTo>
                <a:cubicBezTo>
                  <a:pt x="123" y="276"/>
                  <a:pt x="126" y="275"/>
                  <a:pt x="130" y="275"/>
                </a:cubicBezTo>
                <a:cubicBezTo>
                  <a:pt x="134" y="275"/>
                  <a:pt x="137" y="276"/>
                  <a:pt x="140" y="279"/>
                </a:cubicBezTo>
                <a:cubicBezTo>
                  <a:pt x="143" y="282"/>
                  <a:pt x="144" y="285"/>
                  <a:pt x="144" y="289"/>
                </a:cubicBezTo>
                <a:cubicBezTo>
                  <a:pt x="144" y="293"/>
                  <a:pt x="143" y="296"/>
                  <a:pt x="140" y="299"/>
                </a:cubicBezTo>
                <a:cubicBezTo>
                  <a:pt x="137" y="302"/>
                  <a:pt x="134" y="304"/>
                  <a:pt x="130" y="304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9436720" y="1199184"/>
            <a:ext cx="571500" cy="380400"/>
          </a:xfrm>
          <a:custGeom>
            <a:avLst/>
            <a:gdLst>
              <a:gd name="T0" fmla="*/ 435 w 950"/>
              <a:gd name="T1" fmla="*/ 586 h 633"/>
              <a:gd name="T2" fmla="*/ 427 w 950"/>
              <a:gd name="T3" fmla="*/ 578 h 633"/>
              <a:gd name="T4" fmla="*/ 435 w 950"/>
              <a:gd name="T5" fmla="*/ 570 h 633"/>
              <a:gd name="T6" fmla="*/ 515 w 950"/>
              <a:gd name="T7" fmla="*/ 570 h 633"/>
              <a:gd name="T8" fmla="*/ 522 w 950"/>
              <a:gd name="T9" fmla="*/ 578 h 633"/>
              <a:gd name="T10" fmla="*/ 515 w 950"/>
              <a:gd name="T11" fmla="*/ 586 h 633"/>
              <a:gd name="T12" fmla="*/ 435 w 950"/>
              <a:gd name="T13" fmla="*/ 586 h 633"/>
              <a:gd name="T14" fmla="*/ 79 w 950"/>
              <a:gd name="T15" fmla="*/ 538 h 633"/>
              <a:gd name="T16" fmla="*/ 0 w 950"/>
              <a:gd name="T17" fmla="*/ 538 h 633"/>
              <a:gd name="T18" fmla="*/ 0 w 950"/>
              <a:gd name="T19" fmla="*/ 586 h 633"/>
              <a:gd name="T20" fmla="*/ 23 w 950"/>
              <a:gd name="T21" fmla="*/ 619 h 633"/>
              <a:gd name="T22" fmla="*/ 79 w 950"/>
              <a:gd name="T23" fmla="*/ 633 h 633"/>
              <a:gd name="T24" fmla="*/ 871 w 950"/>
              <a:gd name="T25" fmla="*/ 633 h 633"/>
              <a:gd name="T26" fmla="*/ 927 w 950"/>
              <a:gd name="T27" fmla="*/ 619 h 633"/>
              <a:gd name="T28" fmla="*/ 950 w 950"/>
              <a:gd name="T29" fmla="*/ 586 h 633"/>
              <a:gd name="T30" fmla="*/ 950 w 950"/>
              <a:gd name="T31" fmla="*/ 538 h 633"/>
              <a:gd name="T32" fmla="*/ 871 w 950"/>
              <a:gd name="T33" fmla="*/ 538 h 633"/>
              <a:gd name="T34" fmla="*/ 79 w 950"/>
              <a:gd name="T35" fmla="*/ 538 h 633"/>
              <a:gd name="T36" fmla="*/ 195 w 950"/>
              <a:gd name="T37" fmla="*/ 68 h 633"/>
              <a:gd name="T38" fmla="*/ 206 w 950"/>
              <a:gd name="T39" fmla="*/ 63 h 633"/>
              <a:gd name="T40" fmla="*/ 744 w 950"/>
              <a:gd name="T41" fmla="*/ 63 h 633"/>
              <a:gd name="T42" fmla="*/ 755 w 950"/>
              <a:gd name="T43" fmla="*/ 68 h 633"/>
              <a:gd name="T44" fmla="*/ 760 w 950"/>
              <a:gd name="T45" fmla="*/ 79 h 633"/>
              <a:gd name="T46" fmla="*/ 760 w 950"/>
              <a:gd name="T47" fmla="*/ 427 h 633"/>
              <a:gd name="T48" fmla="*/ 755 w 950"/>
              <a:gd name="T49" fmla="*/ 439 h 633"/>
              <a:gd name="T50" fmla="*/ 744 w 950"/>
              <a:gd name="T51" fmla="*/ 443 h 633"/>
              <a:gd name="T52" fmla="*/ 206 w 950"/>
              <a:gd name="T53" fmla="*/ 443 h 633"/>
              <a:gd name="T54" fmla="*/ 195 w 950"/>
              <a:gd name="T55" fmla="*/ 439 h 633"/>
              <a:gd name="T56" fmla="*/ 190 w 950"/>
              <a:gd name="T57" fmla="*/ 427 h 633"/>
              <a:gd name="T58" fmla="*/ 190 w 950"/>
              <a:gd name="T59" fmla="*/ 79 h 633"/>
              <a:gd name="T60" fmla="*/ 195 w 950"/>
              <a:gd name="T61" fmla="*/ 68 h 633"/>
              <a:gd name="T62" fmla="*/ 744 w 950"/>
              <a:gd name="T63" fmla="*/ 507 h 633"/>
              <a:gd name="T64" fmla="*/ 800 w 950"/>
              <a:gd name="T65" fmla="*/ 483 h 633"/>
              <a:gd name="T66" fmla="*/ 823 w 950"/>
              <a:gd name="T67" fmla="*/ 427 h 633"/>
              <a:gd name="T68" fmla="*/ 823 w 950"/>
              <a:gd name="T69" fmla="*/ 79 h 633"/>
              <a:gd name="T70" fmla="*/ 800 w 950"/>
              <a:gd name="T71" fmla="*/ 23 h 633"/>
              <a:gd name="T72" fmla="*/ 744 w 950"/>
              <a:gd name="T73" fmla="*/ 0 h 633"/>
              <a:gd name="T74" fmla="*/ 206 w 950"/>
              <a:gd name="T75" fmla="*/ 0 h 633"/>
              <a:gd name="T76" fmla="*/ 150 w 950"/>
              <a:gd name="T77" fmla="*/ 23 h 633"/>
              <a:gd name="T78" fmla="*/ 127 w 950"/>
              <a:gd name="T79" fmla="*/ 79 h 633"/>
              <a:gd name="T80" fmla="*/ 127 w 950"/>
              <a:gd name="T81" fmla="*/ 427 h 633"/>
              <a:gd name="T82" fmla="*/ 150 w 950"/>
              <a:gd name="T83" fmla="*/ 483 h 633"/>
              <a:gd name="T84" fmla="*/ 206 w 950"/>
              <a:gd name="T85" fmla="*/ 507 h 633"/>
              <a:gd name="T86" fmla="*/ 744 w 950"/>
              <a:gd name="T87" fmla="*/ 507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50" h="633">
                <a:moveTo>
                  <a:pt x="435" y="586"/>
                </a:moveTo>
                <a:cubicBezTo>
                  <a:pt x="427" y="578"/>
                  <a:pt x="427" y="578"/>
                  <a:pt x="427" y="578"/>
                </a:cubicBezTo>
                <a:cubicBezTo>
                  <a:pt x="435" y="570"/>
                  <a:pt x="435" y="570"/>
                  <a:pt x="435" y="570"/>
                </a:cubicBezTo>
                <a:cubicBezTo>
                  <a:pt x="515" y="570"/>
                  <a:pt x="515" y="570"/>
                  <a:pt x="515" y="570"/>
                </a:cubicBezTo>
                <a:cubicBezTo>
                  <a:pt x="522" y="578"/>
                  <a:pt x="522" y="578"/>
                  <a:pt x="522" y="578"/>
                </a:cubicBezTo>
                <a:cubicBezTo>
                  <a:pt x="515" y="586"/>
                  <a:pt x="515" y="586"/>
                  <a:pt x="515" y="586"/>
                </a:cubicBezTo>
                <a:lnTo>
                  <a:pt x="435" y="586"/>
                </a:lnTo>
                <a:close/>
                <a:moveTo>
                  <a:pt x="79" y="538"/>
                </a:moveTo>
                <a:cubicBezTo>
                  <a:pt x="0" y="538"/>
                  <a:pt x="0" y="538"/>
                  <a:pt x="0" y="538"/>
                </a:cubicBezTo>
                <a:cubicBezTo>
                  <a:pt x="0" y="586"/>
                  <a:pt x="0" y="586"/>
                  <a:pt x="0" y="586"/>
                </a:cubicBezTo>
                <a:cubicBezTo>
                  <a:pt x="0" y="599"/>
                  <a:pt x="8" y="610"/>
                  <a:pt x="23" y="619"/>
                </a:cubicBezTo>
                <a:cubicBezTo>
                  <a:pt x="39" y="629"/>
                  <a:pt x="57" y="633"/>
                  <a:pt x="79" y="633"/>
                </a:cubicBezTo>
                <a:cubicBezTo>
                  <a:pt x="871" y="633"/>
                  <a:pt x="871" y="633"/>
                  <a:pt x="871" y="633"/>
                </a:cubicBezTo>
                <a:cubicBezTo>
                  <a:pt x="893" y="633"/>
                  <a:pt x="911" y="629"/>
                  <a:pt x="927" y="619"/>
                </a:cubicBezTo>
                <a:cubicBezTo>
                  <a:pt x="942" y="610"/>
                  <a:pt x="950" y="599"/>
                  <a:pt x="950" y="586"/>
                </a:cubicBezTo>
                <a:cubicBezTo>
                  <a:pt x="950" y="538"/>
                  <a:pt x="950" y="538"/>
                  <a:pt x="950" y="538"/>
                </a:cubicBezTo>
                <a:cubicBezTo>
                  <a:pt x="871" y="538"/>
                  <a:pt x="871" y="538"/>
                  <a:pt x="871" y="538"/>
                </a:cubicBezTo>
                <a:lnTo>
                  <a:pt x="79" y="538"/>
                </a:lnTo>
                <a:close/>
                <a:moveTo>
                  <a:pt x="195" y="68"/>
                </a:moveTo>
                <a:cubicBezTo>
                  <a:pt x="206" y="63"/>
                  <a:pt x="206" y="63"/>
                  <a:pt x="206" y="63"/>
                </a:cubicBezTo>
                <a:cubicBezTo>
                  <a:pt x="744" y="63"/>
                  <a:pt x="744" y="63"/>
                  <a:pt x="744" y="63"/>
                </a:cubicBezTo>
                <a:cubicBezTo>
                  <a:pt x="755" y="68"/>
                  <a:pt x="755" y="68"/>
                  <a:pt x="755" y="68"/>
                </a:cubicBezTo>
                <a:cubicBezTo>
                  <a:pt x="760" y="79"/>
                  <a:pt x="760" y="79"/>
                  <a:pt x="760" y="79"/>
                </a:cubicBezTo>
                <a:cubicBezTo>
                  <a:pt x="760" y="427"/>
                  <a:pt x="760" y="427"/>
                  <a:pt x="760" y="427"/>
                </a:cubicBezTo>
                <a:cubicBezTo>
                  <a:pt x="755" y="439"/>
                  <a:pt x="755" y="439"/>
                  <a:pt x="755" y="439"/>
                </a:cubicBezTo>
                <a:cubicBezTo>
                  <a:pt x="744" y="443"/>
                  <a:pt x="744" y="443"/>
                  <a:pt x="744" y="443"/>
                </a:cubicBezTo>
                <a:cubicBezTo>
                  <a:pt x="206" y="443"/>
                  <a:pt x="206" y="443"/>
                  <a:pt x="206" y="443"/>
                </a:cubicBezTo>
                <a:cubicBezTo>
                  <a:pt x="195" y="439"/>
                  <a:pt x="195" y="439"/>
                  <a:pt x="195" y="439"/>
                </a:cubicBezTo>
                <a:cubicBezTo>
                  <a:pt x="190" y="427"/>
                  <a:pt x="190" y="427"/>
                  <a:pt x="190" y="427"/>
                </a:cubicBezTo>
                <a:cubicBezTo>
                  <a:pt x="190" y="79"/>
                  <a:pt x="190" y="79"/>
                  <a:pt x="190" y="79"/>
                </a:cubicBezTo>
                <a:lnTo>
                  <a:pt x="195" y="68"/>
                </a:lnTo>
                <a:close/>
                <a:moveTo>
                  <a:pt x="744" y="507"/>
                </a:moveTo>
                <a:cubicBezTo>
                  <a:pt x="766" y="507"/>
                  <a:pt x="785" y="499"/>
                  <a:pt x="800" y="483"/>
                </a:cubicBezTo>
                <a:cubicBezTo>
                  <a:pt x="816" y="468"/>
                  <a:pt x="823" y="449"/>
                  <a:pt x="823" y="427"/>
                </a:cubicBezTo>
                <a:cubicBezTo>
                  <a:pt x="823" y="79"/>
                  <a:pt x="823" y="79"/>
                  <a:pt x="823" y="79"/>
                </a:cubicBezTo>
                <a:cubicBezTo>
                  <a:pt x="823" y="57"/>
                  <a:pt x="816" y="39"/>
                  <a:pt x="800" y="23"/>
                </a:cubicBezTo>
                <a:cubicBezTo>
                  <a:pt x="785" y="8"/>
                  <a:pt x="766" y="0"/>
                  <a:pt x="744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184" y="0"/>
                  <a:pt x="165" y="8"/>
                  <a:pt x="150" y="23"/>
                </a:cubicBezTo>
                <a:cubicBezTo>
                  <a:pt x="134" y="39"/>
                  <a:pt x="127" y="57"/>
                  <a:pt x="127" y="79"/>
                </a:cubicBezTo>
                <a:cubicBezTo>
                  <a:pt x="127" y="427"/>
                  <a:pt x="127" y="427"/>
                  <a:pt x="127" y="427"/>
                </a:cubicBezTo>
                <a:cubicBezTo>
                  <a:pt x="127" y="449"/>
                  <a:pt x="134" y="468"/>
                  <a:pt x="150" y="483"/>
                </a:cubicBezTo>
                <a:cubicBezTo>
                  <a:pt x="165" y="499"/>
                  <a:pt x="184" y="507"/>
                  <a:pt x="206" y="507"/>
                </a:cubicBezTo>
                <a:lnTo>
                  <a:pt x="744" y="507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8725947" y="1182930"/>
            <a:ext cx="571500" cy="412909"/>
          </a:xfrm>
          <a:custGeom>
            <a:avLst/>
            <a:gdLst>
              <a:gd name="T0" fmla="*/ 1067 w 1200"/>
              <a:gd name="T1" fmla="*/ 617 h 867"/>
              <a:gd name="T2" fmla="*/ 228 w 1200"/>
              <a:gd name="T3" fmla="*/ 95 h 867"/>
              <a:gd name="T4" fmla="*/ 1200 w 1200"/>
              <a:gd name="T5" fmla="*/ 867 h 867"/>
              <a:gd name="T6" fmla="*/ 730 w 1200"/>
              <a:gd name="T7" fmla="*/ 826 h 867"/>
              <a:gd name="T8" fmla="*/ 587 w 1200"/>
              <a:gd name="T9" fmla="*/ 645 h 867"/>
              <a:gd name="T10" fmla="*/ 1067 w 1200"/>
              <a:gd name="T11" fmla="*/ 645 h 867"/>
              <a:gd name="T12" fmla="*/ 932 w 1200"/>
              <a:gd name="T13" fmla="*/ 700 h 867"/>
              <a:gd name="T14" fmla="*/ 965 w 1200"/>
              <a:gd name="T15" fmla="*/ 717 h 867"/>
              <a:gd name="T16" fmla="*/ 901 w 1200"/>
              <a:gd name="T17" fmla="*/ 743 h 867"/>
              <a:gd name="T18" fmla="*/ 863 w 1200"/>
              <a:gd name="T19" fmla="*/ 676 h 867"/>
              <a:gd name="T20" fmla="*/ 863 w 1200"/>
              <a:gd name="T21" fmla="*/ 676 h 867"/>
              <a:gd name="T22" fmla="*/ 882 w 1200"/>
              <a:gd name="T23" fmla="*/ 717 h 867"/>
              <a:gd name="T24" fmla="*/ 841 w 1200"/>
              <a:gd name="T25" fmla="*/ 700 h 867"/>
              <a:gd name="T26" fmla="*/ 758 w 1200"/>
              <a:gd name="T27" fmla="*/ 743 h 867"/>
              <a:gd name="T28" fmla="*/ 718 w 1200"/>
              <a:gd name="T29" fmla="*/ 676 h 867"/>
              <a:gd name="T30" fmla="*/ 718 w 1200"/>
              <a:gd name="T31" fmla="*/ 676 h 867"/>
              <a:gd name="T32" fmla="*/ 647 w 1200"/>
              <a:gd name="T33" fmla="*/ 700 h 867"/>
              <a:gd name="T34" fmla="*/ 613 w 1200"/>
              <a:gd name="T35" fmla="*/ 717 h 867"/>
              <a:gd name="T36" fmla="*/ 628 w 1200"/>
              <a:gd name="T37" fmla="*/ 676 h 867"/>
              <a:gd name="T38" fmla="*/ 594 w 1200"/>
              <a:gd name="T39" fmla="*/ 743 h 867"/>
              <a:gd name="T40" fmla="*/ 594 w 1200"/>
              <a:gd name="T41" fmla="*/ 743 h 867"/>
              <a:gd name="T42" fmla="*/ 504 w 1200"/>
              <a:gd name="T43" fmla="*/ 700 h 867"/>
              <a:gd name="T44" fmla="*/ 473 w 1200"/>
              <a:gd name="T45" fmla="*/ 717 h 867"/>
              <a:gd name="T46" fmla="*/ 483 w 1200"/>
              <a:gd name="T47" fmla="*/ 676 h 867"/>
              <a:gd name="T48" fmla="*/ 449 w 1200"/>
              <a:gd name="T49" fmla="*/ 743 h 867"/>
              <a:gd name="T50" fmla="*/ 449 w 1200"/>
              <a:gd name="T51" fmla="*/ 743 h 867"/>
              <a:gd name="T52" fmla="*/ 359 w 1200"/>
              <a:gd name="T53" fmla="*/ 700 h 867"/>
              <a:gd name="T54" fmla="*/ 328 w 1200"/>
              <a:gd name="T55" fmla="*/ 717 h 867"/>
              <a:gd name="T56" fmla="*/ 340 w 1200"/>
              <a:gd name="T57" fmla="*/ 676 h 867"/>
              <a:gd name="T58" fmla="*/ 309 w 1200"/>
              <a:gd name="T59" fmla="*/ 743 h 867"/>
              <a:gd name="T60" fmla="*/ 309 w 1200"/>
              <a:gd name="T61" fmla="*/ 743 h 867"/>
              <a:gd name="T62" fmla="*/ 216 w 1200"/>
              <a:gd name="T63" fmla="*/ 700 h 867"/>
              <a:gd name="T64" fmla="*/ 238 w 1200"/>
              <a:gd name="T65" fmla="*/ 743 h 867"/>
              <a:gd name="T66" fmla="*/ 145 w 1200"/>
              <a:gd name="T67" fmla="*/ 781 h 867"/>
              <a:gd name="T68" fmla="*/ 261 w 1200"/>
              <a:gd name="T69" fmla="*/ 781 h 867"/>
              <a:gd name="T70" fmla="*/ 261 w 1200"/>
              <a:gd name="T71" fmla="*/ 781 h 867"/>
              <a:gd name="T72" fmla="*/ 333 w 1200"/>
              <a:gd name="T73" fmla="*/ 755 h 867"/>
              <a:gd name="T74" fmla="*/ 352 w 1200"/>
              <a:gd name="T75" fmla="*/ 755 h 867"/>
              <a:gd name="T76" fmla="*/ 475 w 1200"/>
              <a:gd name="T77" fmla="*/ 781 h 867"/>
              <a:gd name="T78" fmla="*/ 475 w 1200"/>
              <a:gd name="T79" fmla="*/ 781 h 867"/>
              <a:gd name="T80" fmla="*/ 685 w 1200"/>
              <a:gd name="T81" fmla="*/ 755 h 867"/>
              <a:gd name="T82" fmla="*/ 737 w 1200"/>
              <a:gd name="T83" fmla="*/ 743 h 867"/>
              <a:gd name="T84" fmla="*/ 711 w 1200"/>
              <a:gd name="T85" fmla="*/ 781 h 867"/>
              <a:gd name="T86" fmla="*/ 834 w 1200"/>
              <a:gd name="T87" fmla="*/ 781 h 867"/>
              <a:gd name="T88" fmla="*/ 834 w 1200"/>
              <a:gd name="T89" fmla="*/ 781 h 867"/>
              <a:gd name="T90" fmla="*/ 906 w 1200"/>
              <a:gd name="T91" fmla="*/ 755 h 867"/>
              <a:gd name="T92" fmla="*/ 925 w 1200"/>
              <a:gd name="T93" fmla="*/ 755 h 867"/>
              <a:gd name="T94" fmla="*/ 989 w 1200"/>
              <a:gd name="T95" fmla="*/ 781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00" h="867">
                <a:moveTo>
                  <a:pt x="1067" y="0"/>
                </a:moveTo>
                <a:lnTo>
                  <a:pt x="135" y="0"/>
                </a:lnTo>
                <a:lnTo>
                  <a:pt x="135" y="617"/>
                </a:lnTo>
                <a:lnTo>
                  <a:pt x="1067" y="617"/>
                </a:lnTo>
                <a:lnTo>
                  <a:pt x="1067" y="0"/>
                </a:lnTo>
                <a:close/>
                <a:moveTo>
                  <a:pt x="972" y="521"/>
                </a:moveTo>
                <a:lnTo>
                  <a:pt x="228" y="521"/>
                </a:lnTo>
                <a:lnTo>
                  <a:pt x="228" y="95"/>
                </a:lnTo>
                <a:lnTo>
                  <a:pt x="972" y="95"/>
                </a:lnTo>
                <a:lnTo>
                  <a:pt x="972" y="521"/>
                </a:lnTo>
                <a:close/>
                <a:moveTo>
                  <a:pt x="1200" y="826"/>
                </a:moveTo>
                <a:lnTo>
                  <a:pt x="1200" y="867"/>
                </a:lnTo>
                <a:lnTo>
                  <a:pt x="0" y="867"/>
                </a:lnTo>
                <a:lnTo>
                  <a:pt x="0" y="826"/>
                </a:lnTo>
                <a:lnTo>
                  <a:pt x="475" y="826"/>
                </a:lnTo>
                <a:lnTo>
                  <a:pt x="730" y="826"/>
                </a:lnTo>
                <a:lnTo>
                  <a:pt x="1200" y="826"/>
                </a:lnTo>
                <a:close/>
                <a:moveTo>
                  <a:pt x="1067" y="645"/>
                </a:moveTo>
                <a:lnTo>
                  <a:pt x="613" y="645"/>
                </a:lnTo>
                <a:lnTo>
                  <a:pt x="587" y="645"/>
                </a:lnTo>
                <a:lnTo>
                  <a:pt x="135" y="645"/>
                </a:lnTo>
                <a:lnTo>
                  <a:pt x="7" y="815"/>
                </a:lnTo>
                <a:lnTo>
                  <a:pt x="1193" y="815"/>
                </a:lnTo>
                <a:lnTo>
                  <a:pt x="1067" y="645"/>
                </a:lnTo>
                <a:close/>
                <a:moveTo>
                  <a:pt x="932" y="676"/>
                </a:moveTo>
                <a:lnTo>
                  <a:pt x="984" y="676"/>
                </a:lnTo>
                <a:lnTo>
                  <a:pt x="984" y="700"/>
                </a:lnTo>
                <a:lnTo>
                  <a:pt x="932" y="700"/>
                </a:lnTo>
                <a:lnTo>
                  <a:pt x="932" y="676"/>
                </a:lnTo>
                <a:close/>
                <a:moveTo>
                  <a:pt x="1015" y="743"/>
                </a:moveTo>
                <a:lnTo>
                  <a:pt x="965" y="743"/>
                </a:lnTo>
                <a:lnTo>
                  <a:pt x="965" y="717"/>
                </a:lnTo>
                <a:lnTo>
                  <a:pt x="1015" y="717"/>
                </a:lnTo>
                <a:lnTo>
                  <a:pt x="1015" y="743"/>
                </a:lnTo>
                <a:close/>
                <a:moveTo>
                  <a:pt x="951" y="743"/>
                </a:moveTo>
                <a:lnTo>
                  <a:pt x="901" y="743"/>
                </a:lnTo>
                <a:lnTo>
                  <a:pt x="901" y="717"/>
                </a:lnTo>
                <a:lnTo>
                  <a:pt x="951" y="717"/>
                </a:lnTo>
                <a:lnTo>
                  <a:pt x="951" y="743"/>
                </a:lnTo>
                <a:close/>
                <a:moveTo>
                  <a:pt x="863" y="676"/>
                </a:moveTo>
                <a:lnTo>
                  <a:pt x="913" y="676"/>
                </a:lnTo>
                <a:lnTo>
                  <a:pt x="913" y="700"/>
                </a:lnTo>
                <a:lnTo>
                  <a:pt x="863" y="700"/>
                </a:lnTo>
                <a:lnTo>
                  <a:pt x="863" y="676"/>
                </a:lnTo>
                <a:close/>
                <a:moveTo>
                  <a:pt x="882" y="743"/>
                </a:moveTo>
                <a:lnTo>
                  <a:pt x="830" y="743"/>
                </a:lnTo>
                <a:lnTo>
                  <a:pt x="830" y="717"/>
                </a:lnTo>
                <a:lnTo>
                  <a:pt x="882" y="717"/>
                </a:lnTo>
                <a:lnTo>
                  <a:pt x="882" y="743"/>
                </a:lnTo>
                <a:close/>
                <a:moveTo>
                  <a:pt x="792" y="676"/>
                </a:moveTo>
                <a:lnTo>
                  <a:pt x="841" y="676"/>
                </a:lnTo>
                <a:lnTo>
                  <a:pt x="841" y="700"/>
                </a:lnTo>
                <a:lnTo>
                  <a:pt x="792" y="700"/>
                </a:lnTo>
                <a:lnTo>
                  <a:pt x="792" y="676"/>
                </a:lnTo>
                <a:close/>
                <a:moveTo>
                  <a:pt x="811" y="743"/>
                </a:moveTo>
                <a:lnTo>
                  <a:pt x="758" y="743"/>
                </a:lnTo>
                <a:lnTo>
                  <a:pt x="758" y="717"/>
                </a:lnTo>
                <a:lnTo>
                  <a:pt x="811" y="717"/>
                </a:lnTo>
                <a:lnTo>
                  <a:pt x="811" y="743"/>
                </a:lnTo>
                <a:close/>
                <a:moveTo>
                  <a:pt x="718" y="676"/>
                </a:moveTo>
                <a:lnTo>
                  <a:pt x="768" y="676"/>
                </a:lnTo>
                <a:lnTo>
                  <a:pt x="768" y="700"/>
                </a:lnTo>
                <a:lnTo>
                  <a:pt x="718" y="700"/>
                </a:lnTo>
                <a:lnTo>
                  <a:pt x="718" y="676"/>
                </a:lnTo>
                <a:close/>
                <a:moveTo>
                  <a:pt x="647" y="676"/>
                </a:moveTo>
                <a:lnTo>
                  <a:pt x="696" y="676"/>
                </a:lnTo>
                <a:lnTo>
                  <a:pt x="696" y="700"/>
                </a:lnTo>
                <a:lnTo>
                  <a:pt x="647" y="700"/>
                </a:lnTo>
                <a:lnTo>
                  <a:pt x="647" y="676"/>
                </a:lnTo>
                <a:close/>
                <a:moveTo>
                  <a:pt x="666" y="743"/>
                </a:moveTo>
                <a:lnTo>
                  <a:pt x="613" y="743"/>
                </a:lnTo>
                <a:lnTo>
                  <a:pt x="613" y="717"/>
                </a:lnTo>
                <a:lnTo>
                  <a:pt x="666" y="717"/>
                </a:lnTo>
                <a:lnTo>
                  <a:pt x="666" y="743"/>
                </a:lnTo>
                <a:close/>
                <a:moveTo>
                  <a:pt x="575" y="676"/>
                </a:moveTo>
                <a:lnTo>
                  <a:pt x="628" y="676"/>
                </a:lnTo>
                <a:lnTo>
                  <a:pt x="628" y="700"/>
                </a:lnTo>
                <a:lnTo>
                  <a:pt x="575" y="700"/>
                </a:lnTo>
                <a:lnTo>
                  <a:pt x="575" y="676"/>
                </a:lnTo>
                <a:close/>
                <a:moveTo>
                  <a:pt x="594" y="743"/>
                </a:moveTo>
                <a:lnTo>
                  <a:pt x="544" y="743"/>
                </a:lnTo>
                <a:lnTo>
                  <a:pt x="544" y="717"/>
                </a:lnTo>
                <a:lnTo>
                  <a:pt x="594" y="717"/>
                </a:lnTo>
                <a:lnTo>
                  <a:pt x="594" y="743"/>
                </a:lnTo>
                <a:close/>
                <a:moveTo>
                  <a:pt x="504" y="676"/>
                </a:moveTo>
                <a:lnTo>
                  <a:pt x="556" y="676"/>
                </a:lnTo>
                <a:lnTo>
                  <a:pt x="556" y="700"/>
                </a:lnTo>
                <a:lnTo>
                  <a:pt x="504" y="700"/>
                </a:lnTo>
                <a:lnTo>
                  <a:pt x="504" y="676"/>
                </a:lnTo>
                <a:close/>
                <a:moveTo>
                  <a:pt x="523" y="743"/>
                </a:moveTo>
                <a:lnTo>
                  <a:pt x="473" y="743"/>
                </a:lnTo>
                <a:lnTo>
                  <a:pt x="473" y="717"/>
                </a:lnTo>
                <a:lnTo>
                  <a:pt x="523" y="717"/>
                </a:lnTo>
                <a:lnTo>
                  <a:pt x="523" y="743"/>
                </a:lnTo>
                <a:close/>
                <a:moveTo>
                  <a:pt x="430" y="676"/>
                </a:moveTo>
                <a:lnTo>
                  <a:pt x="483" y="676"/>
                </a:lnTo>
                <a:lnTo>
                  <a:pt x="483" y="700"/>
                </a:lnTo>
                <a:lnTo>
                  <a:pt x="430" y="700"/>
                </a:lnTo>
                <a:lnTo>
                  <a:pt x="430" y="676"/>
                </a:lnTo>
                <a:close/>
                <a:moveTo>
                  <a:pt x="449" y="743"/>
                </a:moveTo>
                <a:lnTo>
                  <a:pt x="399" y="743"/>
                </a:lnTo>
                <a:lnTo>
                  <a:pt x="399" y="717"/>
                </a:lnTo>
                <a:lnTo>
                  <a:pt x="449" y="717"/>
                </a:lnTo>
                <a:lnTo>
                  <a:pt x="449" y="743"/>
                </a:lnTo>
                <a:close/>
                <a:moveTo>
                  <a:pt x="359" y="676"/>
                </a:moveTo>
                <a:lnTo>
                  <a:pt x="411" y="676"/>
                </a:lnTo>
                <a:lnTo>
                  <a:pt x="411" y="700"/>
                </a:lnTo>
                <a:lnTo>
                  <a:pt x="359" y="700"/>
                </a:lnTo>
                <a:lnTo>
                  <a:pt x="359" y="676"/>
                </a:lnTo>
                <a:close/>
                <a:moveTo>
                  <a:pt x="378" y="743"/>
                </a:moveTo>
                <a:lnTo>
                  <a:pt x="328" y="743"/>
                </a:lnTo>
                <a:lnTo>
                  <a:pt x="328" y="717"/>
                </a:lnTo>
                <a:lnTo>
                  <a:pt x="378" y="717"/>
                </a:lnTo>
                <a:lnTo>
                  <a:pt x="378" y="743"/>
                </a:lnTo>
                <a:close/>
                <a:moveTo>
                  <a:pt x="290" y="676"/>
                </a:moveTo>
                <a:lnTo>
                  <a:pt x="340" y="676"/>
                </a:lnTo>
                <a:lnTo>
                  <a:pt x="340" y="700"/>
                </a:lnTo>
                <a:lnTo>
                  <a:pt x="290" y="700"/>
                </a:lnTo>
                <a:lnTo>
                  <a:pt x="290" y="676"/>
                </a:lnTo>
                <a:close/>
                <a:moveTo>
                  <a:pt x="309" y="743"/>
                </a:moveTo>
                <a:lnTo>
                  <a:pt x="257" y="743"/>
                </a:lnTo>
                <a:lnTo>
                  <a:pt x="257" y="717"/>
                </a:lnTo>
                <a:lnTo>
                  <a:pt x="309" y="717"/>
                </a:lnTo>
                <a:lnTo>
                  <a:pt x="309" y="743"/>
                </a:lnTo>
                <a:close/>
                <a:moveTo>
                  <a:pt x="216" y="676"/>
                </a:moveTo>
                <a:lnTo>
                  <a:pt x="269" y="676"/>
                </a:lnTo>
                <a:lnTo>
                  <a:pt x="269" y="700"/>
                </a:lnTo>
                <a:lnTo>
                  <a:pt x="216" y="700"/>
                </a:lnTo>
                <a:lnTo>
                  <a:pt x="216" y="676"/>
                </a:lnTo>
                <a:close/>
                <a:moveTo>
                  <a:pt x="185" y="717"/>
                </a:moveTo>
                <a:lnTo>
                  <a:pt x="238" y="717"/>
                </a:lnTo>
                <a:lnTo>
                  <a:pt x="238" y="743"/>
                </a:lnTo>
                <a:lnTo>
                  <a:pt x="185" y="743"/>
                </a:lnTo>
                <a:lnTo>
                  <a:pt x="185" y="717"/>
                </a:lnTo>
                <a:close/>
                <a:moveTo>
                  <a:pt x="195" y="781"/>
                </a:moveTo>
                <a:lnTo>
                  <a:pt x="145" y="781"/>
                </a:lnTo>
                <a:lnTo>
                  <a:pt x="145" y="755"/>
                </a:lnTo>
                <a:lnTo>
                  <a:pt x="195" y="755"/>
                </a:lnTo>
                <a:lnTo>
                  <a:pt x="195" y="781"/>
                </a:lnTo>
                <a:close/>
                <a:moveTo>
                  <a:pt x="261" y="781"/>
                </a:moveTo>
                <a:lnTo>
                  <a:pt x="209" y="781"/>
                </a:lnTo>
                <a:lnTo>
                  <a:pt x="209" y="755"/>
                </a:lnTo>
                <a:lnTo>
                  <a:pt x="261" y="755"/>
                </a:lnTo>
                <a:lnTo>
                  <a:pt x="261" y="781"/>
                </a:lnTo>
                <a:close/>
                <a:moveTo>
                  <a:pt x="333" y="781"/>
                </a:moveTo>
                <a:lnTo>
                  <a:pt x="280" y="781"/>
                </a:lnTo>
                <a:lnTo>
                  <a:pt x="280" y="755"/>
                </a:lnTo>
                <a:lnTo>
                  <a:pt x="333" y="755"/>
                </a:lnTo>
                <a:lnTo>
                  <a:pt x="333" y="781"/>
                </a:lnTo>
                <a:close/>
                <a:moveTo>
                  <a:pt x="402" y="781"/>
                </a:moveTo>
                <a:lnTo>
                  <a:pt x="352" y="781"/>
                </a:lnTo>
                <a:lnTo>
                  <a:pt x="352" y="755"/>
                </a:lnTo>
                <a:lnTo>
                  <a:pt x="402" y="755"/>
                </a:lnTo>
                <a:lnTo>
                  <a:pt x="402" y="781"/>
                </a:lnTo>
                <a:lnTo>
                  <a:pt x="402" y="781"/>
                </a:lnTo>
                <a:close/>
                <a:moveTo>
                  <a:pt x="475" y="781"/>
                </a:moveTo>
                <a:lnTo>
                  <a:pt x="423" y="781"/>
                </a:lnTo>
                <a:lnTo>
                  <a:pt x="423" y="755"/>
                </a:lnTo>
                <a:lnTo>
                  <a:pt x="475" y="755"/>
                </a:lnTo>
                <a:lnTo>
                  <a:pt x="475" y="781"/>
                </a:lnTo>
                <a:close/>
                <a:moveTo>
                  <a:pt x="685" y="781"/>
                </a:moveTo>
                <a:lnTo>
                  <a:pt x="497" y="781"/>
                </a:lnTo>
                <a:lnTo>
                  <a:pt x="497" y="755"/>
                </a:lnTo>
                <a:lnTo>
                  <a:pt x="685" y="755"/>
                </a:lnTo>
                <a:lnTo>
                  <a:pt x="685" y="781"/>
                </a:lnTo>
                <a:close/>
                <a:moveTo>
                  <a:pt x="685" y="717"/>
                </a:moveTo>
                <a:lnTo>
                  <a:pt x="737" y="717"/>
                </a:lnTo>
                <a:lnTo>
                  <a:pt x="737" y="743"/>
                </a:lnTo>
                <a:lnTo>
                  <a:pt x="685" y="743"/>
                </a:lnTo>
                <a:lnTo>
                  <a:pt x="685" y="717"/>
                </a:lnTo>
                <a:close/>
                <a:moveTo>
                  <a:pt x="761" y="781"/>
                </a:moveTo>
                <a:lnTo>
                  <a:pt x="711" y="781"/>
                </a:lnTo>
                <a:lnTo>
                  <a:pt x="711" y="755"/>
                </a:lnTo>
                <a:lnTo>
                  <a:pt x="761" y="755"/>
                </a:lnTo>
                <a:lnTo>
                  <a:pt x="761" y="781"/>
                </a:lnTo>
                <a:close/>
                <a:moveTo>
                  <a:pt x="834" y="781"/>
                </a:moveTo>
                <a:lnTo>
                  <a:pt x="782" y="781"/>
                </a:lnTo>
                <a:lnTo>
                  <a:pt x="782" y="755"/>
                </a:lnTo>
                <a:lnTo>
                  <a:pt x="834" y="755"/>
                </a:lnTo>
                <a:lnTo>
                  <a:pt x="834" y="781"/>
                </a:lnTo>
                <a:close/>
                <a:moveTo>
                  <a:pt x="906" y="781"/>
                </a:moveTo>
                <a:lnTo>
                  <a:pt x="856" y="781"/>
                </a:lnTo>
                <a:lnTo>
                  <a:pt x="856" y="755"/>
                </a:lnTo>
                <a:lnTo>
                  <a:pt x="906" y="755"/>
                </a:lnTo>
                <a:lnTo>
                  <a:pt x="906" y="781"/>
                </a:lnTo>
                <a:close/>
                <a:moveTo>
                  <a:pt x="977" y="781"/>
                </a:moveTo>
                <a:lnTo>
                  <a:pt x="925" y="781"/>
                </a:lnTo>
                <a:lnTo>
                  <a:pt x="925" y="755"/>
                </a:lnTo>
                <a:lnTo>
                  <a:pt x="977" y="755"/>
                </a:lnTo>
                <a:lnTo>
                  <a:pt x="977" y="781"/>
                </a:lnTo>
                <a:close/>
                <a:moveTo>
                  <a:pt x="1041" y="781"/>
                </a:moveTo>
                <a:lnTo>
                  <a:pt x="989" y="781"/>
                </a:lnTo>
                <a:lnTo>
                  <a:pt x="989" y="755"/>
                </a:lnTo>
                <a:lnTo>
                  <a:pt x="1041" y="755"/>
                </a:lnTo>
                <a:lnTo>
                  <a:pt x="1041" y="78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11116639" y="1199184"/>
            <a:ext cx="365204" cy="401115"/>
          </a:xfrm>
          <a:custGeom>
            <a:avLst/>
            <a:gdLst>
              <a:gd name="T0" fmla="*/ 712 w 730"/>
              <a:gd name="T1" fmla="*/ 424 h 893"/>
              <a:gd name="T2" fmla="*/ 669 w 730"/>
              <a:gd name="T3" fmla="*/ 406 h 893"/>
              <a:gd name="T4" fmla="*/ 649 w 730"/>
              <a:gd name="T5" fmla="*/ 406 h 893"/>
              <a:gd name="T6" fmla="*/ 649 w 730"/>
              <a:gd name="T7" fmla="*/ 284 h 893"/>
              <a:gd name="T8" fmla="*/ 565 w 730"/>
              <a:gd name="T9" fmla="*/ 84 h 893"/>
              <a:gd name="T10" fmla="*/ 365 w 730"/>
              <a:gd name="T11" fmla="*/ 0 h 893"/>
              <a:gd name="T12" fmla="*/ 165 w 730"/>
              <a:gd name="T13" fmla="*/ 84 h 893"/>
              <a:gd name="T14" fmla="*/ 81 w 730"/>
              <a:gd name="T15" fmla="*/ 284 h 893"/>
              <a:gd name="T16" fmla="*/ 81 w 730"/>
              <a:gd name="T17" fmla="*/ 406 h 893"/>
              <a:gd name="T18" fmla="*/ 61 w 730"/>
              <a:gd name="T19" fmla="*/ 406 h 893"/>
              <a:gd name="T20" fmla="*/ 18 w 730"/>
              <a:gd name="T21" fmla="*/ 424 h 893"/>
              <a:gd name="T22" fmla="*/ 0 w 730"/>
              <a:gd name="T23" fmla="*/ 467 h 893"/>
              <a:gd name="T24" fmla="*/ 0 w 730"/>
              <a:gd name="T25" fmla="*/ 832 h 893"/>
              <a:gd name="T26" fmla="*/ 18 w 730"/>
              <a:gd name="T27" fmla="*/ 875 h 893"/>
              <a:gd name="T28" fmla="*/ 61 w 730"/>
              <a:gd name="T29" fmla="*/ 893 h 893"/>
              <a:gd name="T30" fmla="*/ 669 w 730"/>
              <a:gd name="T31" fmla="*/ 893 h 893"/>
              <a:gd name="T32" fmla="*/ 712 w 730"/>
              <a:gd name="T33" fmla="*/ 875 h 893"/>
              <a:gd name="T34" fmla="*/ 730 w 730"/>
              <a:gd name="T35" fmla="*/ 832 h 893"/>
              <a:gd name="T36" fmla="*/ 730 w 730"/>
              <a:gd name="T37" fmla="*/ 467 h 893"/>
              <a:gd name="T38" fmla="*/ 712 w 730"/>
              <a:gd name="T39" fmla="*/ 424 h 893"/>
              <a:gd name="T40" fmla="*/ 203 w 730"/>
              <a:gd name="T41" fmla="*/ 284 h 893"/>
              <a:gd name="T42" fmla="*/ 250 w 730"/>
              <a:gd name="T43" fmla="*/ 169 h 893"/>
              <a:gd name="T44" fmla="*/ 365 w 730"/>
              <a:gd name="T45" fmla="*/ 122 h 893"/>
              <a:gd name="T46" fmla="*/ 480 w 730"/>
              <a:gd name="T47" fmla="*/ 169 h 893"/>
              <a:gd name="T48" fmla="*/ 527 w 730"/>
              <a:gd name="T49" fmla="*/ 284 h 893"/>
              <a:gd name="T50" fmla="*/ 527 w 730"/>
              <a:gd name="T51" fmla="*/ 406 h 893"/>
              <a:gd name="T52" fmla="*/ 203 w 730"/>
              <a:gd name="T53" fmla="*/ 406 h 893"/>
              <a:gd name="T54" fmla="*/ 203 w 730"/>
              <a:gd name="T55" fmla="*/ 284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0" h="893">
                <a:moveTo>
                  <a:pt x="712" y="424"/>
                </a:moveTo>
                <a:cubicBezTo>
                  <a:pt x="701" y="412"/>
                  <a:pt x="686" y="406"/>
                  <a:pt x="669" y="406"/>
                </a:cubicBezTo>
                <a:cubicBezTo>
                  <a:pt x="649" y="406"/>
                  <a:pt x="649" y="406"/>
                  <a:pt x="649" y="406"/>
                </a:cubicBezTo>
                <a:cubicBezTo>
                  <a:pt x="649" y="284"/>
                  <a:pt x="649" y="284"/>
                  <a:pt x="649" y="284"/>
                </a:cubicBezTo>
                <a:cubicBezTo>
                  <a:pt x="649" y="206"/>
                  <a:pt x="621" y="140"/>
                  <a:pt x="565" y="84"/>
                </a:cubicBezTo>
                <a:cubicBezTo>
                  <a:pt x="510" y="28"/>
                  <a:pt x="443" y="0"/>
                  <a:pt x="365" y="0"/>
                </a:cubicBezTo>
                <a:cubicBezTo>
                  <a:pt x="287" y="0"/>
                  <a:pt x="220" y="28"/>
                  <a:pt x="165" y="84"/>
                </a:cubicBezTo>
                <a:cubicBezTo>
                  <a:pt x="109" y="140"/>
                  <a:pt x="81" y="206"/>
                  <a:pt x="81" y="284"/>
                </a:cubicBezTo>
                <a:cubicBezTo>
                  <a:pt x="81" y="406"/>
                  <a:pt x="81" y="406"/>
                  <a:pt x="81" y="406"/>
                </a:cubicBezTo>
                <a:cubicBezTo>
                  <a:pt x="61" y="406"/>
                  <a:pt x="61" y="406"/>
                  <a:pt x="61" y="406"/>
                </a:cubicBezTo>
                <a:cubicBezTo>
                  <a:pt x="44" y="406"/>
                  <a:pt x="29" y="412"/>
                  <a:pt x="18" y="424"/>
                </a:cubicBezTo>
                <a:cubicBezTo>
                  <a:pt x="6" y="435"/>
                  <a:pt x="0" y="450"/>
                  <a:pt x="0" y="467"/>
                </a:cubicBezTo>
                <a:cubicBezTo>
                  <a:pt x="0" y="832"/>
                  <a:pt x="0" y="832"/>
                  <a:pt x="0" y="832"/>
                </a:cubicBezTo>
                <a:cubicBezTo>
                  <a:pt x="0" y="849"/>
                  <a:pt x="6" y="863"/>
                  <a:pt x="18" y="875"/>
                </a:cubicBezTo>
                <a:cubicBezTo>
                  <a:pt x="29" y="887"/>
                  <a:pt x="44" y="893"/>
                  <a:pt x="61" y="893"/>
                </a:cubicBezTo>
                <a:cubicBezTo>
                  <a:pt x="669" y="893"/>
                  <a:pt x="669" y="893"/>
                  <a:pt x="669" y="893"/>
                </a:cubicBezTo>
                <a:cubicBezTo>
                  <a:pt x="686" y="893"/>
                  <a:pt x="701" y="887"/>
                  <a:pt x="712" y="875"/>
                </a:cubicBezTo>
                <a:cubicBezTo>
                  <a:pt x="724" y="863"/>
                  <a:pt x="730" y="849"/>
                  <a:pt x="730" y="832"/>
                </a:cubicBezTo>
                <a:cubicBezTo>
                  <a:pt x="730" y="467"/>
                  <a:pt x="730" y="467"/>
                  <a:pt x="730" y="467"/>
                </a:cubicBezTo>
                <a:cubicBezTo>
                  <a:pt x="730" y="450"/>
                  <a:pt x="724" y="435"/>
                  <a:pt x="712" y="424"/>
                </a:cubicBezTo>
                <a:close/>
                <a:moveTo>
                  <a:pt x="203" y="284"/>
                </a:moveTo>
                <a:cubicBezTo>
                  <a:pt x="203" y="239"/>
                  <a:pt x="219" y="201"/>
                  <a:pt x="250" y="169"/>
                </a:cubicBezTo>
                <a:cubicBezTo>
                  <a:pt x="282" y="138"/>
                  <a:pt x="320" y="122"/>
                  <a:pt x="365" y="122"/>
                </a:cubicBezTo>
                <a:cubicBezTo>
                  <a:pt x="410" y="122"/>
                  <a:pt x="448" y="138"/>
                  <a:pt x="480" y="169"/>
                </a:cubicBezTo>
                <a:cubicBezTo>
                  <a:pt x="511" y="201"/>
                  <a:pt x="527" y="239"/>
                  <a:pt x="527" y="284"/>
                </a:cubicBezTo>
                <a:cubicBezTo>
                  <a:pt x="527" y="406"/>
                  <a:pt x="527" y="406"/>
                  <a:pt x="527" y="406"/>
                </a:cubicBezTo>
                <a:cubicBezTo>
                  <a:pt x="203" y="406"/>
                  <a:pt x="203" y="406"/>
                  <a:pt x="203" y="406"/>
                </a:cubicBezTo>
                <a:lnTo>
                  <a:pt x="203" y="284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4147237" y="537695"/>
            <a:ext cx="379553" cy="349634"/>
          </a:xfrm>
          <a:custGeom>
            <a:avLst/>
            <a:gdLst>
              <a:gd name="T0" fmla="*/ 1016 w 1339"/>
              <a:gd name="T1" fmla="*/ 1295 h 1346"/>
              <a:gd name="T2" fmla="*/ 965 w 1339"/>
              <a:gd name="T3" fmla="*/ 1346 h 1346"/>
              <a:gd name="T4" fmla="*/ 912 w 1339"/>
              <a:gd name="T5" fmla="*/ 1295 h 1346"/>
              <a:gd name="T6" fmla="*/ 767 w 1339"/>
              <a:gd name="T7" fmla="*/ 909 h 1346"/>
              <a:gd name="T8" fmla="*/ 892 w 1339"/>
              <a:gd name="T9" fmla="*/ 402 h 1346"/>
              <a:gd name="T10" fmla="*/ 820 w 1339"/>
              <a:gd name="T11" fmla="*/ 644 h 1346"/>
              <a:gd name="T12" fmla="*/ 758 w 1339"/>
              <a:gd name="T13" fmla="*/ 737 h 1346"/>
              <a:gd name="T14" fmla="*/ 716 w 1339"/>
              <a:gd name="T15" fmla="*/ 694 h 1346"/>
              <a:gd name="T16" fmla="*/ 730 w 1339"/>
              <a:gd name="T17" fmla="*/ 642 h 1346"/>
              <a:gd name="T18" fmla="*/ 783 w 1339"/>
              <a:gd name="T19" fmla="*/ 460 h 1346"/>
              <a:gd name="T20" fmla="*/ 864 w 1339"/>
              <a:gd name="T21" fmla="*/ 284 h 1346"/>
              <a:gd name="T22" fmla="*/ 1116 w 1339"/>
              <a:gd name="T23" fmla="*/ 252 h 1346"/>
              <a:gd name="T24" fmla="*/ 1243 w 1339"/>
              <a:gd name="T25" fmla="*/ 354 h 1346"/>
              <a:gd name="T26" fmla="*/ 1302 w 1339"/>
              <a:gd name="T27" fmla="*/ 562 h 1346"/>
              <a:gd name="T28" fmla="*/ 1337 w 1339"/>
              <a:gd name="T29" fmla="*/ 680 h 1346"/>
              <a:gd name="T30" fmla="*/ 1308 w 1339"/>
              <a:gd name="T31" fmla="*/ 734 h 1346"/>
              <a:gd name="T32" fmla="*/ 1255 w 1339"/>
              <a:gd name="T33" fmla="*/ 705 h 1346"/>
              <a:gd name="T34" fmla="*/ 1206 w 1339"/>
              <a:gd name="T35" fmla="*/ 541 h 1346"/>
              <a:gd name="T36" fmla="*/ 1139 w 1339"/>
              <a:gd name="T37" fmla="*/ 402 h 1346"/>
              <a:gd name="T38" fmla="*/ 1147 w 1339"/>
              <a:gd name="T39" fmla="*/ 909 h 1346"/>
              <a:gd name="T40" fmla="*/ 1131 w 1339"/>
              <a:gd name="T41" fmla="*/ 1331 h 1346"/>
              <a:gd name="T42" fmla="*/ 1056 w 1339"/>
              <a:gd name="T43" fmla="*/ 1331 h 1346"/>
              <a:gd name="T44" fmla="*/ 1043 w 1339"/>
              <a:gd name="T45" fmla="*/ 909 h 1346"/>
              <a:gd name="T46" fmla="*/ 1031 w 1339"/>
              <a:gd name="T47" fmla="*/ 221 h 1346"/>
              <a:gd name="T48" fmla="*/ 1139 w 1339"/>
              <a:gd name="T49" fmla="*/ 111 h 1346"/>
              <a:gd name="T50" fmla="*/ 1031 w 1339"/>
              <a:gd name="T51" fmla="*/ 0 h 1346"/>
              <a:gd name="T52" fmla="*/ 918 w 1339"/>
              <a:gd name="T53" fmla="*/ 111 h 1346"/>
              <a:gd name="T54" fmla="*/ 1031 w 1339"/>
              <a:gd name="T55" fmla="*/ 221 h 1346"/>
              <a:gd name="T56" fmla="*/ 42 w 1339"/>
              <a:gd name="T57" fmla="*/ 291 h 1346"/>
              <a:gd name="T58" fmla="*/ 0 w 1339"/>
              <a:gd name="T59" fmla="*/ 737 h 1346"/>
              <a:gd name="T60" fmla="*/ 48 w 1339"/>
              <a:gd name="T61" fmla="*/ 784 h 1346"/>
              <a:gd name="T62" fmla="*/ 96 w 1339"/>
              <a:gd name="T63" fmla="*/ 737 h 1346"/>
              <a:gd name="T64" fmla="*/ 121 w 1339"/>
              <a:gd name="T65" fmla="*/ 428 h 1346"/>
              <a:gd name="T66" fmla="*/ 142 w 1339"/>
              <a:gd name="T67" fmla="*/ 1327 h 1346"/>
              <a:gd name="T68" fmla="*/ 233 w 1339"/>
              <a:gd name="T69" fmla="*/ 1327 h 1346"/>
              <a:gd name="T70" fmla="*/ 252 w 1339"/>
              <a:gd name="T71" fmla="*/ 787 h 1346"/>
              <a:gd name="T72" fmla="*/ 280 w 1339"/>
              <a:gd name="T73" fmla="*/ 1283 h 1346"/>
              <a:gd name="T74" fmla="*/ 346 w 1339"/>
              <a:gd name="T75" fmla="*/ 1346 h 1346"/>
              <a:gd name="T76" fmla="*/ 408 w 1339"/>
              <a:gd name="T77" fmla="*/ 1283 h 1346"/>
              <a:gd name="T78" fmla="*/ 434 w 1339"/>
              <a:gd name="T79" fmla="*/ 428 h 1346"/>
              <a:gd name="T80" fmla="*/ 447 w 1339"/>
              <a:gd name="T81" fmla="*/ 771 h 1346"/>
              <a:gd name="T82" fmla="*/ 517 w 1339"/>
              <a:gd name="T83" fmla="*/ 771 h 1346"/>
              <a:gd name="T84" fmla="*/ 530 w 1339"/>
              <a:gd name="T85" fmla="*/ 391 h 1346"/>
              <a:gd name="T86" fmla="*/ 388 w 1339"/>
              <a:gd name="T87" fmla="*/ 249 h 1346"/>
              <a:gd name="T88" fmla="*/ 266 w 1339"/>
              <a:gd name="T89" fmla="*/ 221 h 1346"/>
              <a:gd name="T90" fmla="*/ 376 w 1339"/>
              <a:gd name="T91" fmla="*/ 111 h 1346"/>
              <a:gd name="T92" fmla="*/ 266 w 1339"/>
              <a:gd name="T93" fmla="*/ 0 h 1346"/>
              <a:gd name="T94" fmla="*/ 156 w 1339"/>
              <a:gd name="T95" fmla="*/ 111 h 1346"/>
              <a:gd name="T96" fmla="*/ 266 w 1339"/>
              <a:gd name="T97" fmla="*/ 221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39" h="1346">
                <a:moveTo>
                  <a:pt x="1016" y="909"/>
                </a:moveTo>
                <a:cubicBezTo>
                  <a:pt x="1016" y="1295"/>
                  <a:pt x="1016" y="1295"/>
                  <a:pt x="1016" y="1295"/>
                </a:cubicBezTo>
                <a:cubicBezTo>
                  <a:pt x="1016" y="1310"/>
                  <a:pt x="1012" y="1322"/>
                  <a:pt x="1002" y="1331"/>
                </a:cubicBezTo>
                <a:cubicBezTo>
                  <a:pt x="993" y="1341"/>
                  <a:pt x="981" y="1346"/>
                  <a:pt x="965" y="1346"/>
                </a:cubicBezTo>
                <a:cubicBezTo>
                  <a:pt x="950" y="1346"/>
                  <a:pt x="938" y="1341"/>
                  <a:pt x="927" y="1331"/>
                </a:cubicBezTo>
                <a:cubicBezTo>
                  <a:pt x="917" y="1322"/>
                  <a:pt x="912" y="1310"/>
                  <a:pt x="912" y="1295"/>
                </a:cubicBezTo>
                <a:cubicBezTo>
                  <a:pt x="912" y="909"/>
                  <a:pt x="912" y="909"/>
                  <a:pt x="912" y="909"/>
                </a:cubicBezTo>
                <a:cubicBezTo>
                  <a:pt x="767" y="909"/>
                  <a:pt x="767" y="909"/>
                  <a:pt x="767" y="909"/>
                </a:cubicBezTo>
                <a:cubicBezTo>
                  <a:pt x="918" y="402"/>
                  <a:pt x="918" y="402"/>
                  <a:pt x="918" y="402"/>
                </a:cubicBezTo>
                <a:cubicBezTo>
                  <a:pt x="892" y="402"/>
                  <a:pt x="892" y="402"/>
                  <a:pt x="892" y="402"/>
                </a:cubicBezTo>
                <a:cubicBezTo>
                  <a:pt x="875" y="459"/>
                  <a:pt x="862" y="505"/>
                  <a:pt x="851" y="541"/>
                </a:cubicBezTo>
                <a:cubicBezTo>
                  <a:pt x="841" y="577"/>
                  <a:pt x="830" y="611"/>
                  <a:pt x="820" y="644"/>
                </a:cubicBezTo>
                <a:cubicBezTo>
                  <a:pt x="810" y="677"/>
                  <a:pt x="803" y="698"/>
                  <a:pt x="802" y="705"/>
                </a:cubicBezTo>
                <a:cubicBezTo>
                  <a:pt x="795" y="726"/>
                  <a:pt x="781" y="737"/>
                  <a:pt x="758" y="737"/>
                </a:cubicBezTo>
                <a:cubicBezTo>
                  <a:pt x="747" y="734"/>
                  <a:pt x="747" y="734"/>
                  <a:pt x="747" y="734"/>
                </a:cubicBezTo>
                <a:cubicBezTo>
                  <a:pt x="727" y="726"/>
                  <a:pt x="716" y="713"/>
                  <a:pt x="716" y="694"/>
                </a:cubicBezTo>
                <a:cubicBezTo>
                  <a:pt x="716" y="688"/>
                  <a:pt x="717" y="684"/>
                  <a:pt x="719" y="680"/>
                </a:cubicBezTo>
                <a:cubicBezTo>
                  <a:pt x="720" y="676"/>
                  <a:pt x="725" y="663"/>
                  <a:pt x="730" y="642"/>
                </a:cubicBezTo>
                <a:cubicBezTo>
                  <a:pt x="736" y="620"/>
                  <a:pt x="744" y="593"/>
                  <a:pt x="753" y="562"/>
                </a:cubicBezTo>
                <a:cubicBezTo>
                  <a:pt x="762" y="531"/>
                  <a:pt x="772" y="497"/>
                  <a:pt x="783" y="460"/>
                </a:cubicBezTo>
                <a:cubicBezTo>
                  <a:pt x="794" y="424"/>
                  <a:pt x="804" y="388"/>
                  <a:pt x="816" y="354"/>
                </a:cubicBezTo>
                <a:cubicBezTo>
                  <a:pt x="823" y="328"/>
                  <a:pt x="839" y="304"/>
                  <a:pt x="864" y="284"/>
                </a:cubicBezTo>
                <a:cubicBezTo>
                  <a:pt x="888" y="262"/>
                  <a:pt x="913" y="252"/>
                  <a:pt x="940" y="252"/>
                </a:cubicBezTo>
                <a:cubicBezTo>
                  <a:pt x="1116" y="252"/>
                  <a:pt x="1116" y="252"/>
                  <a:pt x="1116" y="252"/>
                </a:cubicBezTo>
                <a:cubicBezTo>
                  <a:pt x="1143" y="252"/>
                  <a:pt x="1170" y="262"/>
                  <a:pt x="1194" y="284"/>
                </a:cubicBezTo>
                <a:cubicBezTo>
                  <a:pt x="1217" y="304"/>
                  <a:pt x="1234" y="328"/>
                  <a:pt x="1243" y="354"/>
                </a:cubicBezTo>
                <a:cubicBezTo>
                  <a:pt x="1252" y="388"/>
                  <a:pt x="1263" y="424"/>
                  <a:pt x="1273" y="460"/>
                </a:cubicBezTo>
                <a:cubicBezTo>
                  <a:pt x="1283" y="497"/>
                  <a:pt x="1294" y="531"/>
                  <a:pt x="1302" y="562"/>
                </a:cubicBezTo>
                <a:cubicBezTo>
                  <a:pt x="1312" y="593"/>
                  <a:pt x="1319" y="620"/>
                  <a:pt x="1326" y="642"/>
                </a:cubicBezTo>
                <a:cubicBezTo>
                  <a:pt x="1331" y="663"/>
                  <a:pt x="1335" y="676"/>
                  <a:pt x="1337" y="680"/>
                </a:cubicBezTo>
                <a:cubicBezTo>
                  <a:pt x="1339" y="691"/>
                  <a:pt x="1339" y="691"/>
                  <a:pt x="1339" y="691"/>
                </a:cubicBezTo>
                <a:cubicBezTo>
                  <a:pt x="1339" y="714"/>
                  <a:pt x="1329" y="728"/>
                  <a:pt x="1308" y="734"/>
                </a:cubicBezTo>
                <a:cubicBezTo>
                  <a:pt x="1297" y="737"/>
                  <a:pt x="1297" y="737"/>
                  <a:pt x="1297" y="737"/>
                </a:cubicBezTo>
                <a:cubicBezTo>
                  <a:pt x="1275" y="737"/>
                  <a:pt x="1260" y="726"/>
                  <a:pt x="1255" y="705"/>
                </a:cubicBezTo>
                <a:cubicBezTo>
                  <a:pt x="1252" y="698"/>
                  <a:pt x="1246" y="677"/>
                  <a:pt x="1238" y="644"/>
                </a:cubicBezTo>
                <a:cubicBezTo>
                  <a:pt x="1228" y="611"/>
                  <a:pt x="1218" y="577"/>
                  <a:pt x="1206" y="541"/>
                </a:cubicBezTo>
                <a:cubicBezTo>
                  <a:pt x="1194" y="505"/>
                  <a:pt x="1181" y="459"/>
                  <a:pt x="1164" y="402"/>
                </a:cubicBezTo>
                <a:cubicBezTo>
                  <a:pt x="1139" y="402"/>
                  <a:pt x="1139" y="402"/>
                  <a:pt x="1139" y="402"/>
                </a:cubicBezTo>
                <a:cubicBezTo>
                  <a:pt x="1289" y="909"/>
                  <a:pt x="1289" y="909"/>
                  <a:pt x="1289" y="909"/>
                </a:cubicBezTo>
                <a:cubicBezTo>
                  <a:pt x="1147" y="909"/>
                  <a:pt x="1147" y="909"/>
                  <a:pt x="1147" y="909"/>
                </a:cubicBezTo>
                <a:cubicBezTo>
                  <a:pt x="1147" y="1295"/>
                  <a:pt x="1147" y="1295"/>
                  <a:pt x="1147" y="1295"/>
                </a:cubicBezTo>
                <a:cubicBezTo>
                  <a:pt x="1147" y="1310"/>
                  <a:pt x="1142" y="1322"/>
                  <a:pt x="1131" y="1331"/>
                </a:cubicBezTo>
                <a:cubicBezTo>
                  <a:pt x="1121" y="1341"/>
                  <a:pt x="1109" y="1346"/>
                  <a:pt x="1093" y="1346"/>
                </a:cubicBezTo>
                <a:cubicBezTo>
                  <a:pt x="1078" y="1346"/>
                  <a:pt x="1066" y="1341"/>
                  <a:pt x="1056" y="1331"/>
                </a:cubicBezTo>
                <a:cubicBezTo>
                  <a:pt x="1047" y="1322"/>
                  <a:pt x="1043" y="1310"/>
                  <a:pt x="1043" y="1295"/>
                </a:cubicBezTo>
                <a:cubicBezTo>
                  <a:pt x="1043" y="909"/>
                  <a:pt x="1043" y="909"/>
                  <a:pt x="1043" y="909"/>
                </a:cubicBezTo>
                <a:lnTo>
                  <a:pt x="1016" y="909"/>
                </a:lnTo>
                <a:close/>
                <a:moveTo>
                  <a:pt x="1031" y="221"/>
                </a:moveTo>
                <a:cubicBezTo>
                  <a:pt x="1061" y="221"/>
                  <a:pt x="1087" y="211"/>
                  <a:pt x="1107" y="190"/>
                </a:cubicBezTo>
                <a:cubicBezTo>
                  <a:pt x="1128" y="169"/>
                  <a:pt x="1139" y="143"/>
                  <a:pt x="1139" y="111"/>
                </a:cubicBezTo>
                <a:cubicBezTo>
                  <a:pt x="1139" y="80"/>
                  <a:pt x="1128" y="55"/>
                  <a:pt x="1107" y="33"/>
                </a:cubicBezTo>
                <a:cubicBezTo>
                  <a:pt x="1087" y="11"/>
                  <a:pt x="1061" y="0"/>
                  <a:pt x="1031" y="0"/>
                </a:cubicBezTo>
                <a:cubicBezTo>
                  <a:pt x="998" y="0"/>
                  <a:pt x="972" y="11"/>
                  <a:pt x="950" y="33"/>
                </a:cubicBezTo>
                <a:cubicBezTo>
                  <a:pt x="928" y="55"/>
                  <a:pt x="918" y="80"/>
                  <a:pt x="918" y="111"/>
                </a:cubicBezTo>
                <a:cubicBezTo>
                  <a:pt x="918" y="143"/>
                  <a:pt x="928" y="169"/>
                  <a:pt x="950" y="190"/>
                </a:cubicBezTo>
                <a:cubicBezTo>
                  <a:pt x="972" y="211"/>
                  <a:pt x="999" y="221"/>
                  <a:pt x="1031" y="221"/>
                </a:cubicBezTo>
                <a:close/>
                <a:moveTo>
                  <a:pt x="142" y="249"/>
                </a:moveTo>
                <a:cubicBezTo>
                  <a:pt x="103" y="249"/>
                  <a:pt x="71" y="263"/>
                  <a:pt x="42" y="291"/>
                </a:cubicBezTo>
                <a:cubicBezTo>
                  <a:pt x="14" y="320"/>
                  <a:pt x="0" y="353"/>
                  <a:pt x="0" y="391"/>
                </a:cubicBezTo>
                <a:cubicBezTo>
                  <a:pt x="0" y="737"/>
                  <a:pt x="0" y="737"/>
                  <a:pt x="0" y="737"/>
                </a:cubicBezTo>
                <a:cubicBezTo>
                  <a:pt x="0" y="750"/>
                  <a:pt x="4" y="762"/>
                  <a:pt x="14" y="771"/>
                </a:cubicBezTo>
                <a:cubicBezTo>
                  <a:pt x="24" y="780"/>
                  <a:pt x="35" y="784"/>
                  <a:pt x="48" y="784"/>
                </a:cubicBezTo>
                <a:cubicBezTo>
                  <a:pt x="63" y="784"/>
                  <a:pt x="75" y="780"/>
                  <a:pt x="84" y="771"/>
                </a:cubicBezTo>
                <a:cubicBezTo>
                  <a:pt x="92" y="762"/>
                  <a:pt x="96" y="750"/>
                  <a:pt x="96" y="737"/>
                </a:cubicBezTo>
                <a:cubicBezTo>
                  <a:pt x="96" y="428"/>
                  <a:pt x="96" y="428"/>
                  <a:pt x="96" y="428"/>
                </a:cubicBezTo>
                <a:cubicBezTo>
                  <a:pt x="121" y="428"/>
                  <a:pt x="121" y="428"/>
                  <a:pt x="121" y="428"/>
                </a:cubicBezTo>
                <a:cubicBezTo>
                  <a:pt x="121" y="1283"/>
                  <a:pt x="121" y="1283"/>
                  <a:pt x="121" y="1283"/>
                </a:cubicBezTo>
                <a:cubicBezTo>
                  <a:pt x="121" y="1300"/>
                  <a:pt x="129" y="1315"/>
                  <a:pt x="142" y="1327"/>
                </a:cubicBezTo>
                <a:cubicBezTo>
                  <a:pt x="155" y="1340"/>
                  <a:pt x="170" y="1346"/>
                  <a:pt x="187" y="1346"/>
                </a:cubicBezTo>
                <a:cubicBezTo>
                  <a:pt x="206" y="1346"/>
                  <a:pt x="221" y="1340"/>
                  <a:pt x="233" y="1327"/>
                </a:cubicBezTo>
                <a:cubicBezTo>
                  <a:pt x="247" y="1315"/>
                  <a:pt x="252" y="1300"/>
                  <a:pt x="252" y="1283"/>
                </a:cubicBezTo>
                <a:cubicBezTo>
                  <a:pt x="252" y="787"/>
                  <a:pt x="252" y="787"/>
                  <a:pt x="252" y="787"/>
                </a:cubicBezTo>
                <a:cubicBezTo>
                  <a:pt x="280" y="787"/>
                  <a:pt x="280" y="787"/>
                  <a:pt x="280" y="787"/>
                </a:cubicBezTo>
                <a:cubicBezTo>
                  <a:pt x="280" y="1283"/>
                  <a:pt x="280" y="1283"/>
                  <a:pt x="280" y="1283"/>
                </a:cubicBezTo>
                <a:cubicBezTo>
                  <a:pt x="280" y="1300"/>
                  <a:pt x="287" y="1315"/>
                  <a:pt x="299" y="1327"/>
                </a:cubicBezTo>
                <a:cubicBezTo>
                  <a:pt x="311" y="1340"/>
                  <a:pt x="327" y="1346"/>
                  <a:pt x="346" y="1346"/>
                </a:cubicBezTo>
                <a:cubicBezTo>
                  <a:pt x="363" y="1346"/>
                  <a:pt x="377" y="1340"/>
                  <a:pt x="390" y="1327"/>
                </a:cubicBezTo>
                <a:cubicBezTo>
                  <a:pt x="402" y="1315"/>
                  <a:pt x="408" y="1300"/>
                  <a:pt x="408" y="1283"/>
                </a:cubicBezTo>
                <a:cubicBezTo>
                  <a:pt x="408" y="428"/>
                  <a:pt x="408" y="428"/>
                  <a:pt x="408" y="428"/>
                </a:cubicBezTo>
                <a:cubicBezTo>
                  <a:pt x="434" y="428"/>
                  <a:pt x="434" y="428"/>
                  <a:pt x="434" y="428"/>
                </a:cubicBezTo>
                <a:cubicBezTo>
                  <a:pt x="434" y="737"/>
                  <a:pt x="434" y="737"/>
                  <a:pt x="434" y="737"/>
                </a:cubicBezTo>
                <a:cubicBezTo>
                  <a:pt x="434" y="750"/>
                  <a:pt x="438" y="762"/>
                  <a:pt x="447" y="771"/>
                </a:cubicBezTo>
                <a:cubicBezTo>
                  <a:pt x="457" y="780"/>
                  <a:pt x="469" y="784"/>
                  <a:pt x="482" y="784"/>
                </a:cubicBezTo>
                <a:cubicBezTo>
                  <a:pt x="497" y="784"/>
                  <a:pt x="508" y="780"/>
                  <a:pt x="517" y="771"/>
                </a:cubicBezTo>
                <a:cubicBezTo>
                  <a:pt x="525" y="762"/>
                  <a:pt x="530" y="750"/>
                  <a:pt x="530" y="737"/>
                </a:cubicBezTo>
                <a:cubicBezTo>
                  <a:pt x="530" y="391"/>
                  <a:pt x="530" y="391"/>
                  <a:pt x="530" y="391"/>
                </a:cubicBezTo>
                <a:cubicBezTo>
                  <a:pt x="530" y="353"/>
                  <a:pt x="517" y="320"/>
                  <a:pt x="488" y="291"/>
                </a:cubicBezTo>
                <a:cubicBezTo>
                  <a:pt x="461" y="263"/>
                  <a:pt x="428" y="249"/>
                  <a:pt x="388" y="249"/>
                </a:cubicBezTo>
                <a:lnTo>
                  <a:pt x="142" y="249"/>
                </a:lnTo>
                <a:close/>
                <a:moveTo>
                  <a:pt x="266" y="221"/>
                </a:moveTo>
                <a:cubicBezTo>
                  <a:pt x="296" y="221"/>
                  <a:pt x="323" y="211"/>
                  <a:pt x="344" y="190"/>
                </a:cubicBezTo>
                <a:cubicBezTo>
                  <a:pt x="365" y="169"/>
                  <a:pt x="376" y="143"/>
                  <a:pt x="376" y="111"/>
                </a:cubicBezTo>
                <a:cubicBezTo>
                  <a:pt x="376" y="80"/>
                  <a:pt x="365" y="55"/>
                  <a:pt x="344" y="33"/>
                </a:cubicBezTo>
                <a:cubicBezTo>
                  <a:pt x="322" y="11"/>
                  <a:pt x="296" y="0"/>
                  <a:pt x="266" y="0"/>
                </a:cubicBezTo>
                <a:cubicBezTo>
                  <a:pt x="234" y="0"/>
                  <a:pt x="207" y="11"/>
                  <a:pt x="187" y="33"/>
                </a:cubicBezTo>
                <a:cubicBezTo>
                  <a:pt x="166" y="55"/>
                  <a:pt x="156" y="80"/>
                  <a:pt x="156" y="111"/>
                </a:cubicBezTo>
                <a:cubicBezTo>
                  <a:pt x="156" y="143"/>
                  <a:pt x="166" y="169"/>
                  <a:pt x="187" y="190"/>
                </a:cubicBezTo>
                <a:cubicBezTo>
                  <a:pt x="207" y="211"/>
                  <a:pt x="234" y="221"/>
                  <a:pt x="266" y="22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354289" y="537673"/>
            <a:ext cx="379553" cy="349749"/>
          </a:xfrm>
          <a:custGeom>
            <a:avLst/>
            <a:gdLst>
              <a:gd name="T0" fmla="*/ 47 w 79"/>
              <a:gd name="T1" fmla="*/ 63 h 79"/>
              <a:gd name="T2" fmla="*/ 49 w 79"/>
              <a:gd name="T3" fmla="*/ 59 h 79"/>
              <a:gd name="T4" fmla="*/ 52 w 79"/>
              <a:gd name="T5" fmla="*/ 57 h 79"/>
              <a:gd name="T6" fmla="*/ 53 w 79"/>
              <a:gd name="T7" fmla="*/ 57 h 79"/>
              <a:gd name="T8" fmla="*/ 57 w 79"/>
              <a:gd name="T9" fmla="*/ 59 h 79"/>
              <a:gd name="T10" fmla="*/ 59 w 79"/>
              <a:gd name="T11" fmla="*/ 59 h 79"/>
              <a:gd name="T12" fmla="*/ 62 w 79"/>
              <a:gd name="T13" fmla="*/ 62 h 79"/>
              <a:gd name="T14" fmla="*/ 56 w 79"/>
              <a:gd name="T15" fmla="*/ 27 h 79"/>
              <a:gd name="T16" fmla="*/ 55 w 79"/>
              <a:gd name="T17" fmla="*/ 29 h 79"/>
              <a:gd name="T18" fmla="*/ 52 w 79"/>
              <a:gd name="T19" fmla="*/ 32 h 79"/>
              <a:gd name="T20" fmla="*/ 48 w 79"/>
              <a:gd name="T21" fmla="*/ 34 h 79"/>
              <a:gd name="T22" fmla="*/ 48 w 79"/>
              <a:gd name="T23" fmla="*/ 37 h 79"/>
              <a:gd name="T24" fmla="*/ 45 w 79"/>
              <a:gd name="T25" fmla="*/ 41 h 79"/>
              <a:gd name="T26" fmla="*/ 46 w 79"/>
              <a:gd name="T27" fmla="*/ 45 h 79"/>
              <a:gd name="T28" fmla="*/ 43 w 79"/>
              <a:gd name="T29" fmla="*/ 42 h 79"/>
              <a:gd name="T30" fmla="*/ 39 w 79"/>
              <a:gd name="T31" fmla="*/ 42 h 79"/>
              <a:gd name="T32" fmla="*/ 35 w 79"/>
              <a:gd name="T33" fmla="*/ 43 h 79"/>
              <a:gd name="T34" fmla="*/ 34 w 79"/>
              <a:gd name="T35" fmla="*/ 44 h 79"/>
              <a:gd name="T36" fmla="*/ 36 w 79"/>
              <a:gd name="T37" fmla="*/ 52 h 79"/>
              <a:gd name="T38" fmla="*/ 41 w 79"/>
              <a:gd name="T39" fmla="*/ 49 h 79"/>
              <a:gd name="T40" fmla="*/ 40 w 79"/>
              <a:gd name="T41" fmla="*/ 54 h 79"/>
              <a:gd name="T42" fmla="*/ 43 w 79"/>
              <a:gd name="T43" fmla="*/ 54 h 79"/>
              <a:gd name="T44" fmla="*/ 43 w 79"/>
              <a:gd name="T45" fmla="*/ 57 h 79"/>
              <a:gd name="T46" fmla="*/ 45 w 79"/>
              <a:gd name="T47" fmla="*/ 60 h 79"/>
              <a:gd name="T48" fmla="*/ 41 w 79"/>
              <a:gd name="T49" fmla="*/ 57 h 79"/>
              <a:gd name="T50" fmla="*/ 35 w 79"/>
              <a:gd name="T51" fmla="*/ 54 h 79"/>
              <a:gd name="T52" fmla="*/ 29 w 79"/>
              <a:gd name="T53" fmla="*/ 52 h 79"/>
              <a:gd name="T54" fmla="*/ 26 w 79"/>
              <a:gd name="T55" fmla="*/ 46 h 79"/>
              <a:gd name="T56" fmla="*/ 23 w 79"/>
              <a:gd name="T57" fmla="*/ 41 h 79"/>
              <a:gd name="T58" fmla="*/ 22 w 79"/>
              <a:gd name="T59" fmla="*/ 42 h 79"/>
              <a:gd name="T60" fmla="*/ 23 w 79"/>
              <a:gd name="T61" fmla="*/ 45 h 79"/>
              <a:gd name="T62" fmla="*/ 20 w 79"/>
              <a:gd name="T63" fmla="*/ 40 h 79"/>
              <a:gd name="T64" fmla="*/ 17 w 79"/>
              <a:gd name="T65" fmla="*/ 35 h 79"/>
              <a:gd name="T66" fmla="*/ 16 w 79"/>
              <a:gd name="T67" fmla="*/ 28 h 79"/>
              <a:gd name="T68" fmla="*/ 15 w 79"/>
              <a:gd name="T69" fmla="*/ 25 h 79"/>
              <a:gd name="T70" fmla="*/ 11 w 79"/>
              <a:gd name="T71" fmla="*/ 22 h 79"/>
              <a:gd name="T72" fmla="*/ 27 w 79"/>
              <a:gd name="T73" fmla="*/ 11 h 79"/>
              <a:gd name="T74" fmla="*/ 25 w 79"/>
              <a:gd name="T75" fmla="*/ 10 h 79"/>
              <a:gd name="T76" fmla="*/ 30 w 79"/>
              <a:gd name="T77" fmla="*/ 9 h 79"/>
              <a:gd name="T78" fmla="*/ 34 w 79"/>
              <a:gd name="T79" fmla="*/ 10 h 79"/>
              <a:gd name="T80" fmla="*/ 36 w 79"/>
              <a:gd name="T81" fmla="*/ 10 h 79"/>
              <a:gd name="T82" fmla="*/ 34 w 79"/>
              <a:gd name="T83" fmla="*/ 8 h 79"/>
              <a:gd name="T84" fmla="*/ 39 w 79"/>
              <a:gd name="T85" fmla="*/ 10 h 79"/>
              <a:gd name="T86" fmla="*/ 43 w 79"/>
              <a:gd name="T87" fmla="*/ 9 h 79"/>
              <a:gd name="T88" fmla="*/ 44 w 79"/>
              <a:gd name="T89" fmla="*/ 12 h 79"/>
              <a:gd name="T90" fmla="*/ 38 w 79"/>
              <a:gd name="T91" fmla="*/ 14 h 79"/>
              <a:gd name="T92" fmla="*/ 36 w 79"/>
              <a:gd name="T93" fmla="*/ 18 h 79"/>
              <a:gd name="T94" fmla="*/ 44 w 79"/>
              <a:gd name="T95" fmla="*/ 22 h 79"/>
              <a:gd name="T96" fmla="*/ 47 w 79"/>
              <a:gd name="T97" fmla="*/ 23 h 79"/>
              <a:gd name="T98" fmla="*/ 48 w 79"/>
              <a:gd name="T99" fmla="*/ 19 h 79"/>
              <a:gd name="T100" fmla="*/ 48 w 79"/>
              <a:gd name="T101" fmla="*/ 15 h 79"/>
              <a:gd name="T102" fmla="*/ 53 w 79"/>
              <a:gd name="T103" fmla="*/ 16 h 79"/>
              <a:gd name="T104" fmla="*/ 55 w 79"/>
              <a:gd name="T105" fmla="*/ 18 h 79"/>
              <a:gd name="T106" fmla="*/ 56 w 79"/>
              <a:gd name="T107" fmla="*/ 17 h 79"/>
              <a:gd name="T108" fmla="*/ 58 w 79"/>
              <a:gd name="T109" fmla="*/ 19 h 79"/>
              <a:gd name="T110" fmla="*/ 61 w 79"/>
              <a:gd name="T111" fmla="*/ 21 h 79"/>
              <a:gd name="T112" fmla="*/ 62 w 79"/>
              <a:gd name="T113" fmla="*/ 24 h 79"/>
              <a:gd name="T114" fmla="*/ 53 w 79"/>
              <a:gd name="T115" fmla="*/ 26 h 79"/>
              <a:gd name="T116" fmla="*/ 56 w 79"/>
              <a:gd name="T117" fmla="*/ 26 h 79"/>
              <a:gd name="T118" fmla="*/ 60 w 79"/>
              <a:gd name="T119" fmla="*/ 74 h 79"/>
              <a:gd name="T120" fmla="*/ 20 w 79"/>
              <a:gd name="T121" fmla="*/ 5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9" h="79">
                <a:moveTo>
                  <a:pt x="45" y="71"/>
                </a:moveTo>
                <a:cubicBezTo>
                  <a:pt x="46" y="70"/>
                  <a:pt x="46" y="70"/>
                  <a:pt x="46" y="70"/>
                </a:cubicBezTo>
                <a:cubicBezTo>
                  <a:pt x="46" y="69"/>
                  <a:pt x="46" y="69"/>
                  <a:pt x="46" y="69"/>
                </a:cubicBezTo>
                <a:cubicBezTo>
                  <a:pt x="45" y="69"/>
                  <a:pt x="45" y="68"/>
                  <a:pt x="45" y="68"/>
                </a:cubicBezTo>
                <a:cubicBezTo>
                  <a:pt x="45" y="67"/>
                  <a:pt x="46" y="66"/>
                  <a:pt x="47" y="66"/>
                </a:cubicBezTo>
                <a:cubicBezTo>
                  <a:pt x="48" y="65"/>
                  <a:pt x="48" y="64"/>
                  <a:pt x="47" y="63"/>
                </a:cubicBezTo>
                <a:cubicBezTo>
                  <a:pt x="47" y="63"/>
                  <a:pt x="47" y="62"/>
                  <a:pt x="47" y="61"/>
                </a:cubicBezTo>
                <a:cubicBezTo>
                  <a:pt x="47" y="60"/>
                  <a:pt x="47" y="60"/>
                  <a:pt x="47" y="59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59"/>
                  <a:pt x="48" y="59"/>
                  <a:pt x="48" y="59"/>
                </a:cubicBezTo>
                <a:cubicBezTo>
                  <a:pt x="49" y="59"/>
                  <a:pt x="49" y="59"/>
                  <a:pt x="49" y="59"/>
                </a:cubicBezTo>
                <a:cubicBezTo>
                  <a:pt x="49" y="58"/>
                  <a:pt x="49" y="58"/>
                  <a:pt x="49" y="58"/>
                </a:cubicBezTo>
                <a:cubicBezTo>
                  <a:pt x="50" y="58"/>
                  <a:pt x="50" y="58"/>
                  <a:pt x="50" y="58"/>
                </a:cubicBezTo>
                <a:cubicBezTo>
                  <a:pt x="50" y="58"/>
                  <a:pt x="50" y="58"/>
                  <a:pt x="50" y="58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9"/>
                  <a:pt x="52" y="59"/>
                  <a:pt x="52" y="59"/>
                </a:cubicBezTo>
                <a:cubicBezTo>
                  <a:pt x="52" y="59"/>
                  <a:pt x="52" y="59"/>
                  <a:pt x="52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53" y="57"/>
                  <a:pt x="53" y="57"/>
                  <a:pt x="53" y="57"/>
                </a:cubicBezTo>
                <a:cubicBezTo>
                  <a:pt x="53" y="57"/>
                  <a:pt x="53" y="57"/>
                  <a:pt x="53" y="57"/>
                </a:cubicBezTo>
                <a:cubicBezTo>
                  <a:pt x="54" y="58"/>
                  <a:pt x="54" y="58"/>
                  <a:pt x="54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6" y="59"/>
                  <a:pt x="56" y="59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1" y="61"/>
                  <a:pt x="61" y="61"/>
                  <a:pt x="61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62" y="62"/>
                  <a:pt x="62" y="62"/>
                  <a:pt x="62" y="62"/>
                </a:cubicBezTo>
                <a:cubicBezTo>
                  <a:pt x="63" y="62"/>
                  <a:pt x="63" y="62"/>
                  <a:pt x="63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59" y="68"/>
                  <a:pt x="52" y="71"/>
                  <a:pt x="45" y="72"/>
                </a:cubicBezTo>
                <a:lnTo>
                  <a:pt x="45" y="71"/>
                </a:lnTo>
                <a:close/>
                <a:moveTo>
                  <a:pt x="56" y="26"/>
                </a:moveTo>
                <a:cubicBezTo>
                  <a:pt x="57" y="26"/>
                  <a:pt x="57" y="26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9"/>
                  <a:pt x="56" y="29"/>
                  <a:pt x="56" y="29"/>
                </a:cubicBezTo>
                <a:cubicBezTo>
                  <a:pt x="55" y="29"/>
                  <a:pt x="55" y="29"/>
                  <a:pt x="55" y="29"/>
                </a:cubicBezTo>
                <a:cubicBezTo>
                  <a:pt x="55" y="29"/>
                  <a:pt x="55" y="29"/>
                  <a:pt x="55" y="29"/>
                </a:cubicBezTo>
                <a:cubicBezTo>
                  <a:pt x="54" y="30"/>
                  <a:pt x="54" y="30"/>
                  <a:pt x="54" y="30"/>
                </a:cubicBezTo>
                <a:cubicBezTo>
                  <a:pt x="53" y="30"/>
                  <a:pt x="53" y="30"/>
                  <a:pt x="53" y="30"/>
                </a:cubicBezTo>
                <a:cubicBezTo>
                  <a:pt x="53" y="31"/>
                  <a:pt x="53" y="31"/>
                  <a:pt x="53" y="31"/>
                </a:cubicBezTo>
                <a:cubicBezTo>
                  <a:pt x="52" y="31"/>
                  <a:pt x="52" y="31"/>
                  <a:pt x="52" y="31"/>
                </a:cubicBezTo>
                <a:cubicBezTo>
                  <a:pt x="52" y="32"/>
                  <a:pt x="52" y="32"/>
                  <a:pt x="52" y="32"/>
                </a:cubicBezTo>
                <a:cubicBezTo>
                  <a:pt x="52" y="32"/>
                  <a:pt x="52" y="32"/>
                  <a:pt x="52" y="32"/>
                </a:cubicBezTo>
                <a:cubicBezTo>
                  <a:pt x="51" y="33"/>
                  <a:pt x="51" y="33"/>
                  <a:pt x="51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4"/>
                  <a:pt x="50" y="34"/>
                  <a:pt x="50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8" y="37"/>
                  <a:pt x="48" y="37"/>
                  <a:pt x="48" y="37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9"/>
                  <a:pt x="47" y="39"/>
                  <a:pt x="47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40"/>
                  <a:pt x="46" y="40"/>
                  <a:pt x="46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4"/>
                  <a:pt x="46" y="44"/>
                  <a:pt x="46" y="44"/>
                </a:cubicBezTo>
                <a:cubicBezTo>
                  <a:pt x="46" y="44"/>
                  <a:pt x="46" y="44"/>
                  <a:pt x="46" y="44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6"/>
                  <a:pt x="46" y="46"/>
                  <a:pt x="46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5" y="45"/>
                  <a:pt x="44" y="45"/>
                  <a:pt x="44" y="43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42"/>
                  <a:pt x="39" y="42"/>
                  <a:pt x="39" y="41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51"/>
                  <a:pt x="35" y="51"/>
                  <a:pt x="35" y="51"/>
                </a:cubicBezTo>
                <a:cubicBezTo>
                  <a:pt x="36" y="52"/>
                  <a:pt x="36" y="52"/>
                  <a:pt x="36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1"/>
                  <a:pt x="38" y="51"/>
                  <a:pt x="38" y="51"/>
                </a:cubicBezTo>
                <a:cubicBezTo>
                  <a:pt x="38" y="51"/>
                  <a:pt x="38" y="51"/>
                  <a:pt x="38" y="51"/>
                </a:cubicBezTo>
                <a:cubicBezTo>
                  <a:pt x="39" y="50"/>
                  <a:pt x="39" y="50"/>
                  <a:pt x="39" y="50"/>
                </a:cubicBezTo>
                <a:cubicBezTo>
                  <a:pt x="40" y="49"/>
                  <a:pt x="40" y="49"/>
                  <a:pt x="40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1" y="5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4"/>
                  <a:pt x="40" y="54"/>
                  <a:pt x="40" y="54"/>
                </a:cubicBezTo>
                <a:cubicBezTo>
                  <a:pt x="41" y="54"/>
                  <a:pt x="41" y="54"/>
                  <a:pt x="41" y="54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3"/>
                  <a:pt x="42" y="53"/>
                  <a:pt x="42" y="53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56"/>
                  <a:pt x="44" y="56"/>
                  <a:pt x="44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3" y="57"/>
                  <a:pt x="43" y="57"/>
                  <a:pt x="43" y="57"/>
                </a:cubicBezTo>
                <a:cubicBezTo>
                  <a:pt x="43" y="57"/>
                  <a:pt x="43" y="57"/>
                  <a:pt x="43" y="57"/>
                </a:cubicBezTo>
                <a:cubicBezTo>
                  <a:pt x="43" y="57"/>
                  <a:pt x="43" y="57"/>
                  <a:pt x="43" y="57"/>
                </a:cubicBezTo>
                <a:cubicBezTo>
                  <a:pt x="43" y="58"/>
                  <a:pt x="43" y="58"/>
                  <a:pt x="4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9"/>
                  <a:pt x="45" y="60"/>
                  <a:pt x="46" y="59"/>
                </a:cubicBezTo>
                <a:cubicBezTo>
                  <a:pt x="46" y="60"/>
                  <a:pt x="46" y="61"/>
                  <a:pt x="45" y="61"/>
                </a:cubicBezTo>
                <a:cubicBezTo>
                  <a:pt x="45" y="60"/>
                  <a:pt x="45" y="60"/>
                  <a:pt x="45" y="60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60"/>
                  <a:pt x="44" y="60"/>
                  <a:pt x="44" y="60"/>
                </a:cubicBezTo>
                <a:cubicBezTo>
                  <a:pt x="43" y="59"/>
                  <a:pt x="43" y="59"/>
                  <a:pt x="43" y="59"/>
                </a:cubicBezTo>
                <a:cubicBezTo>
                  <a:pt x="42" y="58"/>
                  <a:pt x="42" y="58"/>
                  <a:pt x="42" y="58"/>
                </a:cubicBezTo>
                <a:cubicBezTo>
                  <a:pt x="42" y="58"/>
                  <a:pt x="42" y="58"/>
                  <a:pt x="42" y="58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56"/>
                  <a:pt x="41" y="56"/>
                  <a:pt x="41" y="56"/>
                </a:cubicBezTo>
                <a:cubicBezTo>
                  <a:pt x="41" y="56"/>
                  <a:pt x="41" y="56"/>
                  <a:pt x="41" y="56"/>
                </a:cubicBezTo>
                <a:cubicBezTo>
                  <a:pt x="40" y="56"/>
                  <a:pt x="39" y="56"/>
                  <a:pt x="38" y="55"/>
                </a:cubicBezTo>
                <a:cubicBezTo>
                  <a:pt x="37" y="54"/>
                  <a:pt x="37" y="54"/>
                  <a:pt x="37" y="54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4"/>
                  <a:pt x="35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3" y="53"/>
                  <a:pt x="33" y="53"/>
                  <a:pt x="33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2"/>
                  <a:pt x="31" y="52"/>
                  <a:pt x="31" y="52"/>
                </a:cubicBezTo>
                <a:cubicBezTo>
                  <a:pt x="30" y="52"/>
                  <a:pt x="30" y="52"/>
                  <a:pt x="30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9" y="51"/>
                  <a:pt x="29" y="51"/>
                  <a:pt x="29" y="51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48"/>
                  <a:pt x="28" y="48"/>
                  <a:pt x="28" y="48"/>
                </a:cubicBezTo>
                <a:cubicBezTo>
                  <a:pt x="27" y="47"/>
                  <a:pt x="27" y="47"/>
                  <a:pt x="27" y="47"/>
                </a:cubicBezTo>
                <a:cubicBezTo>
                  <a:pt x="26" y="46"/>
                  <a:pt x="26" y="46"/>
                  <a:pt x="26" y="46"/>
                </a:cubicBezTo>
                <a:cubicBezTo>
                  <a:pt x="26" y="46"/>
                  <a:pt x="26" y="46"/>
                  <a:pt x="26" y="46"/>
                </a:cubicBezTo>
                <a:cubicBezTo>
                  <a:pt x="25" y="45"/>
                  <a:pt x="25" y="45"/>
                  <a:pt x="25" y="45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3"/>
                  <a:pt x="24" y="43"/>
                  <a:pt x="24" y="43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2"/>
                  <a:pt x="22" y="43"/>
                  <a:pt x="23" y="43"/>
                </a:cubicBezTo>
                <a:cubicBezTo>
                  <a:pt x="24" y="45"/>
                  <a:pt x="24" y="46"/>
                  <a:pt x="24" y="47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5"/>
                  <a:pt x="24" y="45"/>
                  <a:pt x="24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3"/>
                  <a:pt x="22" y="43"/>
                  <a:pt x="22" y="43"/>
                </a:cubicBezTo>
                <a:cubicBezTo>
                  <a:pt x="21" y="42"/>
                  <a:pt x="21" y="42"/>
                  <a:pt x="21" y="4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9"/>
                  <a:pt x="20" y="39"/>
                  <a:pt x="20" y="39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38"/>
                  <a:pt x="19" y="38"/>
                  <a:pt x="19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8" y="37"/>
                  <a:pt x="18" y="37"/>
                  <a:pt x="18" y="37"/>
                </a:cubicBezTo>
                <a:cubicBezTo>
                  <a:pt x="16" y="36"/>
                  <a:pt x="16" y="35"/>
                  <a:pt x="17" y="35"/>
                </a:cubicBezTo>
                <a:cubicBezTo>
                  <a:pt x="16" y="35"/>
                  <a:pt x="16" y="35"/>
                  <a:pt x="15" y="34"/>
                </a:cubicBezTo>
                <a:cubicBezTo>
                  <a:pt x="15" y="33"/>
                  <a:pt x="15" y="33"/>
                  <a:pt x="15" y="32"/>
                </a:cubicBezTo>
                <a:cubicBezTo>
                  <a:pt x="15" y="32"/>
                  <a:pt x="15" y="32"/>
                  <a:pt x="15" y="32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28"/>
                  <a:pt x="16" y="28"/>
                  <a:pt x="16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4"/>
                  <a:pt x="13" y="24"/>
                  <a:pt x="13" y="24"/>
                </a:cubicBezTo>
                <a:cubicBezTo>
                  <a:pt x="13" y="23"/>
                  <a:pt x="13" y="23"/>
                  <a:pt x="13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5" y="17"/>
                  <a:pt x="19" y="13"/>
                  <a:pt x="24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1"/>
                  <a:pt x="26" y="11"/>
                  <a:pt x="26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0"/>
                  <a:pt x="28" y="10"/>
                  <a:pt x="28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9"/>
                  <a:pt x="27" y="9"/>
                  <a:pt x="26" y="9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6" y="9"/>
                  <a:pt x="27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10"/>
                  <a:pt x="30" y="10"/>
                  <a:pt x="30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8"/>
                  <a:pt x="38" y="8"/>
                  <a:pt x="37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0" y="11"/>
                  <a:pt x="40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3" y="11"/>
                  <a:pt x="43" y="11"/>
                  <a:pt x="43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2"/>
                  <a:pt x="41" y="12"/>
                  <a:pt x="41" y="12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4"/>
                  <a:pt x="39" y="14"/>
                  <a:pt x="38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8" y="19"/>
                  <a:pt x="39" y="19"/>
                  <a:pt x="40" y="20"/>
                </a:cubicBezTo>
                <a:cubicBezTo>
                  <a:pt x="41" y="20"/>
                  <a:pt x="42" y="20"/>
                  <a:pt x="42" y="21"/>
                </a:cubicBezTo>
                <a:cubicBezTo>
                  <a:pt x="42" y="21"/>
                  <a:pt x="43" y="21"/>
                  <a:pt x="44" y="21"/>
                </a:cubicBezTo>
                <a:cubicBezTo>
                  <a:pt x="44" y="21"/>
                  <a:pt x="44" y="22"/>
                  <a:pt x="44" y="22"/>
                </a:cubicBezTo>
                <a:cubicBezTo>
                  <a:pt x="45" y="24"/>
                  <a:pt x="45" y="24"/>
                  <a:pt x="45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2"/>
                  <a:pt x="47" y="22"/>
                  <a:pt x="47" y="22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8" y="20"/>
                  <a:pt x="48" y="20"/>
                  <a:pt x="48" y="20"/>
                </a:cubicBezTo>
                <a:cubicBezTo>
                  <a:pt x="48" y="19"/>
                  <a:pt x="48" y="19"/>
                  <a:pt x="48" y="19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7"/>
                  <a:pt x="47" y="17"/>
                  <a:pt x="47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6"/>
                  <a:pt x="48" y="16"/>
                  <a:pt x="48" y="16"/>
                </a:cubicBezTo>
                <a:cubicBezTo>
                  <a:pt x="47" y="15"/>
                  <a:pt x="47" y="15"/>
                  <a:pt x="47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9" y="15"/>
                </a:cubicBezTo>
                <a:cubicBezTo>
                  <a:pt x="50" y="15"/>
                  <a:pt x="51" y="15"/>
                  <a:pt x="51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8"/>
                  <a:pt x="54" y="18"/>
                  <a:pt x="54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8"/>
                  <a:pt x="56" y="18"/>
                </a:cubicBezTo>
                <a:cubicBezTo>
                  <a:pt x="56" y="18"/>
                  <a:pt x="56" y="18"/>
                  <a:pt x="56" y="18"/>
                </a:cubicBezTo>
                <a:cubicBezTo>
                  <a:pt x="56" y="17"/>
                  <a:pt x="56" y="17"/>
                  <a:pt x="56" y="17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8"/>
                  <a:pt x="57" y="18"/>
                  <a:pt x="57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21"/>
                  <a:pt x="59" y="21"/>
                  <a:pt x="59" y="21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21"/>
                  <a:pt x="60" y="21"/>
                  <a:pt x="60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62" y="22"/>
                  <a:pt x="62" y="22"/>
                  <a:pt x="62" y="22"/>
                </a:cubicBezTo>
                <a:cubicBezTo>
                  <a:pt x="63" y="22"/>
                  <a:pt x="63" y="22"/>
                  <a:pt x="63" y="22"/>
                </a:cubicBezTo>
                <a:cubicBezTo>
                  <a:pt x="63" y="24"/>
                  <a:pt x="63" y="24"/>
                  <a:pt x="63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6"/>
                  <a:pt x="60" y="26"/>
                  <a:pt x="60" y="26"/>
                </a:cubicBezTo>
                <a:cubicBezTo>
                  <a:pt x="59" y="25"/>
                  <a:pt x="58" y="25"/>
                  <a:pt x="57" y="25"/>
                </a:cubicBezTo>
                <a:cubicBezTo>
                  <a:pt x="56" y="25"/>
                  <a:pt x="55" y="25"/>
                  <a:pt x="54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7"/>
                  <a:pt x="53" y="27"/>
                  <a:pt x="53" y="27"/>
                </a:cubicBezTo>
                <a:cubicBezTo>
                  <a:pt x="53" y="27"/>
                  <a:pt x="53" y="27"/>
                  <a:pt x="53" y="27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7"/>
                  <a:pt x="53" y="27"/>
                  <a:pt x="53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6"/>
                  <a:pt x="56" y="26"/>
                </a:cubicBezTo>
                <a:close/>
                <a:moveTo>
                  <a:pt x="5" y="19"/>
                </a:moveTo>
                <a:cubicBezTo>
                  <a:pt x="1" y="25"/>
                  <a:pt x="0" y="32"/>
                  <a:pt x="0" y="39"/>
                </a:cubicBezTo>
                <a:cubicBezTo>
                  <a:pt x="0" y="47"/>
                  <a:pt x="1" y="53"/>
                  <a:pt x="5" y="59"/>
                </a:cubicBezTo>
                <a:cubicBezTo>
                  <a:pt x="9" y="65"/>
                  <a:pt x="13" y="70"/>
                  <a:pt x="20" y="74"/>
                </a:cubicBezTo>
                <a:cubicBezTo>
                  <a:pt x="26" y="77"/>
                  <a:pt x="32" y="79"/>
                  <a:pt x="40" y="79"/>
                </a:cubicBezTo>
                <a:cubicBezTo>
                  <a:pt x="47" y="79"/>
                  <a:pt x="53" y="77"/>
                  <a:pt x="60" y="74"/>
                </a:cubicBezTo>
                <a:cubicBezTo>
                  <a:pt x="66" y="70"/>
                  <a:pt x="71" y="65"/>
                  <a:pt x="74" y="59"/>
                </a:cubicBezTo>
                <a:cubicBezTo>
                  <a:pt x="78" y="53"/>
                  <a:pt x="79" y="47"/>
                  <a:pt x="79" y="39"/>
                </a:cubicBezTo>
                <a:cubicBezTo>
                  <a:pt x="79" y="32"/>
                  <a:pt x="78" y="25"/>
                  <a:pt x="74" y="19"/>
                </a:cubicBezTo>
                <a:cubicBezTo>
                  <a:pt x="71" y="13"/>
                  <a:pt x="66" y="8"/>
                  <a:pt x="60" y="5"/>
                </a:cubicBezTo>
                <a:cubicBezTo>
                  <a:pt x="53" y="1"/>
                  <a:pt x="47" y="0"/>
                  <a:pt x="40" y="0"/>
                </a:cubicBezTo>
                <a:cubicBezTo>
                  <a:pt x="32" y="0"/>
                  <a:pt x="26" y="1"/>
                  <a:pt x="20" y="5"/>
                </a:cubicBezTo>
                <a:cubicBezTo>
                  <a:pt x="13" y="8"/>
                  <a:pt x="9" y="13"/>
                  <a:pt x="5" y="19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grpSp>
        <p:nvGrpSpPr>
          <p:cNvPr id="13" name="Group 12"/>
          <p:cNvGrpSpPr/>
          <p:nvPr/>
        </p:nvGrpSpPr>
        <p:grpSpPr>
          <a:xfrm>
            <a:off x="3355802" y="2176485"/>
            <a:ext cx="7225133" cy="946035"/>
            <a:chOff x="619125" y="2169401"/>
            <a:chExt cx="1906949" cy="1267691"/>
          </a:xfrm>
        </p:grpSpPr>
        <p:sp>
          <p:nvSpPr>
            <p:cNvPr id="15" name="Rectangle 14"/>
            <p:cNvSpPr/>
            <p:nvPr>
              <p:custDataLst>
                <p:tags r:id="rId1"/>
              </p:custDataLst>
            </p:nvPr>
          </p:nvSpPr>
          <p:spPr>
            <a:xfrm>
              <a:off x="619125" y="2169401"/>
              <a:ext cx="1905000" cy="897158"/>
            </a:xfrm>
            <a:prstGeom prst="rect">
              <a:avLst/>
            </a:prstGeom>
            <a:solidFill>
              <a:srgbClr val="005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7200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			</a:t>
              </a:r>
              <a:endParaRPr lang="en-US" sz="1100" dirty="0"/>
            </a:p>
          </p:txBody>
        </p:sp>
        <p:sp>
          <p:nvSpPr>
            <p:cNvPr id="16" name="Rectangle 15"/>
            <p:cNvSpPr/>
            <p:nvPr>
              <p:custDataLst>
                <p:tags r:id="rId2"/>
              </p:custDataLst>
            </p:nvPr>
          </p:nvSpPr>
          <p:spPr>
            <a:xfrm>
              <a:off x="619125" y="3066559"/>
              <a:ext cx="1905000" cy="370533"/>
            </a:xfrm>
            <a:prstGeom prst="rect">
              <a:avLst/>
            </a:prstGeom>
            <a:solidFill>
              <a:srgbClr val="003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/>
                <a:t>Canadian Digital Exchange Platform</a:t>
              </a:r>
              <a:endParaRPr lang="en-US" sz="1100" dirty="0"/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621074" y="2360935"/>
              <a:ext cx="1905000" cy="836069"/>
            </a:xfrm>
            <a:prstGeom prst="rect">
              <a:avLst/>
            </a:prstGeom>
            <a:noFill/>
          </p:spPr>
          <p:txBody>
            <a:bodyPr wrap="square" lIns="36000" rIns="3600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CDXP    			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1056724" y="3629747"/>
            <a:ext cx="1847273" cy="762467"/>
          </a:xfrm>
          <a:prstGeom prst="roundRect">
            <a:avLst/>
          </a:prstGeom>
          <a:solidFill>
            <a:srgbClr val="00517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Monolithic Application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430963" y="3540490"/>
            <a:ext cx="771041" cy="76246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Feature D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148735" y="3389782"/>
            <a:ext cx="1923097" cy="360040"/>
            <a:chOff x="6992197" y="1643894"/>
            <a:chExt cx="1254039" cy="360040"/>
          </a:xfrm>
        </p:grpSpPr>
        <p:sp>
          <p:nvSpPr>
            <p:cNvPr id="37" name="Oval 36"/>
            <p:cNvSpPr/>
            <p:nvPr/>
          </p:nvSpPr>
          <p:spPr>
            <a:xfrm>
              <a:off x="6992197" y="1643894"/>
              <a:ext cx="1086203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F71C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00757" y="1679064"/>
              <a:ext cx="10454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Point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Point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617132" y="3276898"/>
            <a:ext cx="393056" cy="360040"/>
            <a:chOff x="7045360" y="1643894"/>
            <a:chExt cx="393056" cy="360040"/>
          </a:xfrm>
        </p:grpSpPr>
        <p:sp>
          <p:nvSpPr>
            <p:cNvPr id="45" name="Oval 44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Can 1"/>
          <p:cNvSpPr/>
          <p:nvPr/>
        </p:nvSpPr>
        <p:spPr>
          <a:xfrm>
            <a:off x="1051340" y="4777508"/>
            <a:ext cx="1847273" cy="737910"/>
          </a:xfrm>
          <a:prstGeom prst="can">
            <a:avLst/>
          </a:prstGeom>
          <a:solidFill>
            <a:srgbClr val="0051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1049882" y="4423886"/>
            <a:ext cx="1847273" cy="324467"/>
          </a:xfrm>
          <a:prstGeom prst="roundRect">
            <a:avLst/>
          </a:prstGeom>
          <a:solidFill>
            <a:srgbClr val="00517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Server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0962" y="3937416"/>
            <a:ext cx="695727" cy="404437"/>
          </a:xfrm>
          <a:prstGeom prst="rect">
            <a:avLst/>
          </a:prstGeom>
          <a:solidFill>
            <a:srgbClr val="6697A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smtClean="0"/>
              <a:t>Service Domain</a:t>
            </a:r>
            <a:endParaRPr lang="fr-CA" sz="1000" dirty="0"/>
          </a:p>
        </p:txBody>
      </p:sp>
      <p:sp>
        <p:nvSpPr>
          <p:cNvPr id="48" name="Rectangle 47"/>
          <p:cNvSpPr/>
          <p:nvPr/>
        </p:nvSpPr>
        <p:spPr>
          <a:xfrm>
            <a:off x="2107667" y="3945678"/>
            <a:ext cx="695727" cy="404437"/>
          </a:xfrm>
          <a:prstGeom prst="rect">
            <a:avLst/>
          </a:prstGeom>
          <a:solidFill>
            <a:srgbClr val="6697A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smtClean="0"/>
              <a:t>Service Domain</a:t>
            </a:r>
            <a:endParaRPr lang="fr-CA" sz="1000" dirty="0"/>
          </a:p>
        </p:txBody>
      </p:sp>
      <p:sp>
        <p:nvSpPr>
          <p:cNvPr id="57" name="Rounded Rectangle 56"/>
          <p:cNvSpPr/>
          <p:nvPr/>
        </p:nvSpPr>
        <p:spPr>
          <a:xfrm>
            <a:off x="9430963" y="4337692"/>
            <a:ext cx="771041" cy="34381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Can 57"/>
          <p:cNvSpPr/>
          <p:nvPr/>
        </p:nvSpPr>
        <p:spPr>
          <a:xfrm>
            <a:off x="9412098" y="4738557"/>
            <a:ext cx="808771" cy="737910"/>
          </a:xfrm>
          <a:prstGeom prst="can">
            <a:avLst/>
          </a:prstGeom>
          <a:solidFill>
            <a:srgbClr val="0038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59" name="Rounded Rectangle 58"/>
          <p:cNvSpPr/>
          <p:nvPr/>
        </p:nvSpPr>
        <p:spPr>
          <a:xfrm>
            <a:off x="8587896" y="3540490"/>
            <a:ext cx="771041" cy="76246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Feature C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774065" y="3285165"/>
            <a:ext cx="393056" cy="360040"/>
            <a:chOff x="7045360" y="1643894"/>
            <a:chExt cx="393056" cy="360040"/>
          </a:xfrm>
        </p:grpSpPr>
        <p:sp>
          <p:nvSpPr>
            <p:cNvPr id="61" name="Oval 60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8591144" y="4337692"/>
            <a:ext cx="771041" cy="34381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Can 63"/>
          <p:cNvSpPr/>
          <p:nvPr/>
        </p:nvSpPr>
        <p:spPr>
          <a:xfrm>
            <a:off x="8572279" y="4738557"/>
            <a:ext cx="808771" cy="737910"/>
          </a:xfrm>
          <a:prstGeom prst="can">
            <a:avLst/>
          </a:prstGeom>
          <a:solidFill>
            <a:srgbClr val="0038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65" name="Rounded Rectangle 64"/>
          <p:cNvSpPr/>
          <p:nvPr/>
        </p:nvSpPr>
        <p:spPr>
          <a:xfrm>
            <a:off x="7754573" y="3540490"/>
            <a:ext cx="771041" cy="76246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Feature B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940742" y="3303180"/>
            <a:ext cx="393056" cy="360040"/>
            <a:chOff x="7045360" y="1643894"/>
            <a:chExt cx="393056" cy="360040"/>
          </a:xfrm>
        </p:grpSpPr>
        <p:sp>
          <p:nvSpPr>
            <p:cNvPr id="67" name="Oval 66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7751325" y="4337692"/>
            <a:ext cx="771041" cy="34381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Can 69"/>
          <p:cNvSpPr/>
          <p:nvPr/>
        </p:nvSpPr>
        <p:spPr>
          <a:xfrm>
            <a:off x="7732460" y="4738557"/>
            <a:ext cx="808771" cy="737910"/>
          </a:xfrm>
          <a:prstGeom prst="can">
            <a:avLst/>
          </a:prstGeom>
          <a:solidFill>
            <a:srgbClr val="0038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71" name="Rounded Rectangle 70"/>
          <p:cNvSpPr/>
          <p:nvPr/>
        </p:nvSpPr>
        <p:spPr>
          <a:xfrm>
            <a:off x="6911506" y="3540490"/>
            <a:ext cx="771041" cy="76246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Feature A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7097675" y="3311447"/>
            <a:ext cx="393056" cy="360040"/>
            <a:chOff x="7045360" y="1643894"/>
            <a:chExt cx="393056" cy="360040"/>
          </a:xfrm>
        </p:grpSpPr>
        <p:sp>
          <p:nvSpPr>
            <p:cNvPr id="73" name="Oval 72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5" name="Rounded Rectangle 74"/>
          <p:cNvSpPr/>
          <p:nvPr/>
        </p:nvSpPr>
        <p:spPr>
          <a:xfrm>
            <a:off x="6911506" y="4337692"/>
            <a:ext cx="771041" cy="34381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Can 75"/>
          <p:cNvSpPr/>
          <p:nvPr/>
        </p:nvSpPr>
        <p:spPr>
          <a:xfrm>
            <a:off x="6892641" y="4738557"/>
            <a:ext cx="808771" cy="737910"/>
          </a:xfrm>
          <a:prstGeom prst="can">
            <a:avLst/>
          </a:prstGeom>
          <a:solidFill>
            <a:srgbClr val="0038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77" name="Rounded Rectangle 76"/>
          <p:cNvSpPr/>
          <p:nvPr/>
        </p:nvSpPr>
        <p:spPr>
          <a:xfrm>
            <a:off x="5600727" y="3571274"/>
            <a:ext cx="771041" cy="762467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Feature C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786896" y="3324957"/>
            <a:ext cx="393056" cy="360040"/>
            <a:chOff x="7045360" y="1643894"/>
            <a:chExt cx="393056" cy="360040"/>
          </a:xfrm>
        </p:grpSpPr>
        <p:sp>
          <p:nvSpPr>
            <p:cNvPr id="79" name="Oval 78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1" name="Rounded Rectangle 80"/>
          <p:cNvSpPr/>
          <p:nvPr/>
        </p:nvSpPr>
        <p:spPr>
          <a:xfrm>
            <a:off x="5600727" y="4368476"/>
            <a:ext cx="771041" cy="343817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Can 81"/>
          <p:cNvSpPr/>
          <p:nvPr/>
        </p:nvSpPr>
        <p:spPr>
          <a:xfrm>
            <a:off x="5581862" y="4769342"/>
            <a:ext cx="808771" cy="737910"/>
          </a:xfrm>
          <a:prstGeom prst="can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83" name="Rounded Rectangle 82"/>
          <p:cNvSpPr/>
          <p:nvPr/>
        </p:nvSpPr>
        <p:spPr>
          <a:xfrm>
            <a:off x="4767404" y="3589289"/>
            <a:ext cx="771041" cy="762467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Feature B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953573" y="3342972"/>
            <a:ext cx="393056" cy="360040"/>
            <a:chOff x="7045360" y="1643894"/>
            <a:chExt cx="393056" cy="360040"/>
          </a:xfrm>
        </p:grpSpPr>
        <p:sp>
          <p:nvSpPr>
            <p:cNvPr id="85" name="Oval 84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3924337" y="3597556"/>
            <a:ext cx="771041" cy="762467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Feature A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110506" y="3351239"/>
            <a:ext cx="393056" cy="360040"/>
            <a:chOff x="7045360" y="1643894"/>
            <a:chExt cx="393056" cy="360040"/>
          </a:xfrm>
        </p:grpSpPr>
        <p:sp>
          <p:nvSpPr>
            <p:cNvPr id="91" name="Oval 90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924337" y="4394758"/>
            <a:ext cx="1604364" cy="343817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App Server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Can 93"/>
          <p:cNvSpPr/>
          <p:nvPr/>
        </p:nvSpPr>
        <p:spPr>
          <a:xfrm>
            <a:off x="3905472" y="4795624"/>
            <a:ext cx="1623229" cy="737910"/>
          </a:xfrm>
          <a:prstGeom prst="can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87" name="Freeform 86"/>
          <p:cNvSpPr>
            <a:spLocks noEditPoints="1"/>
          </p:cNvSpPr>
          <p:nvPr/>
        </p:nvSpPr>
        <p:spPr bwMode="auto">
          <a:xfrm>
            <a:off x="5622877" y="544035"/>
            <a:ext cx="248744" cy="314135"/>
          </a:xfrm>
          <a:custGeom>
            <a:avLst/>
            <a:gdLst>
              <a:gd name="T0" fmla="*/ 53 w 73"/>
              <a:gd name="T1" fmla="*/ 5 h 93"/>
              <a:gd name="T2" fmla="*/ 21 w 73"/>
              <a:gd name="T3" fmla="*/ 1 h 93"/>
              <a:gd name="T4" fmla="*/ 1 w 73"/>
              <a:gd name="T5" fmla="*/ 21 h 93"/>
              <a:gd name="T6" fmla="*/ 3 w 73"/>
              <a:gd name="T7" fmla="*/ 93 h 93"/>
              <a:gd name="T8" fmla="*/ 73 w 73"/>
              <a:gd name="T9" fmla="*/ 23 h 93"/>
              <a:gd name="T10" fmla="*/ 41 w 73"/>
              <a:gd name="T11" fmla="*/ 27 h 93"/>
              <a:gd name="T12" fmla="*/ 33 w 73"/>
              <a:gd name="T13" fmla="*/ 20 h 93"/>
              <a:gd name="T14" fmla="*/ 28 w 73"/>
              <a:gd name="T15" fmla="*/ 27 h 93"/>
              <a:gd name="T16" fmla="*/ 27 w 73"/>
              <a:gd name="T17" fmla="*/ 7 h 93"/>
              <a:gd name="T18" fmla="*/ 33 w 73"/>
              <a:gd name="T19" fmla="*/ 8 h 93"/>
              <a:gd name="T20" fmla="*/ 40 w 73"/>
              <a:gd name="T21" fmla="*/ 7 h 93"/>
              <a:gd name="T22" fmla="*/ 46 w 73"/>
              <a:gd name="T23" fmla="*/ 8 h 93"/>
              <a:gd name="T24" fmla="*/ 46 w 73"/>
              <a:gd name="T25" fmla="*/ 74 h 93"/>
              <a:gd name="T26" fmla="*/ 26 w 73"/>
              <a:gd name="T27" fmla="*/ 75 h 93"/>
              <a:gd name="T28" fmla="*/ 20 w 73"/>
              <a:gd name="T29" fmla="*/ 27 h 93"/>
              <a:gd name="T30" fmla="*/ 48 w 73"/>
              <a:gd name="T31" fmla="*/ 33 h 93"/>
              <a:gd name="T32" fmla="*/ 66 w 73"/>
              <a:gd name="T33" fmla="*/ 27 h 93"/>
              <a:gd name="T34" fmla="*/ 59 w 73"/>
              <a:gd name="T35" fmla="*/ 40 h 93"/>
              <a:gd name="T36" fmla="*/ 53 w 73"/>
              <a:gd name="T37" fmla="*/ 41 h 93"/>
              <a:gd name="T38" fmla="*/ 58 w 73"/>
              <a:gd name="T39" fmla="*/ 46 h 93"/>
              <a:gd name="T40" fmla="*/ 59 w 73"/>
              <a:gd name="T41" fmla="*/ 40 h 93"/>
              <a:gd name="T42" fmla="*/ 40 w 73"/>
              <a:gd name="T43" fmla="*/ 40 h 93"/>
              <a:gd name="T44" fmla="*/ 41 w 73"/>
              <a:gd name="T45" fmla="*/ 46 h 93"/>
              <a:gd name="T46" fmla="*/ 46 w 73"/>
              <a:gd name="T47" fmla="*/ 41 h 93"/>
              <a:gd name="T48" fmla="*/ 55 w 73"/>
              <a:gd name="T49" fmla="*/ 53 h 93"/>
              <a:gd name="T50" fmla="*/ 54 w 73"/>
              <a:gd name="T51" fmla="*/ 59 h 93"/>
              <a:gd name="T52" fmla="*/ 60 w 73"/>
              <a:gd name="T53" fmla="*/ 58 h 93"/>
              <a:gd name="T54" fmla="*/ 31 w 73"/>
              <a:gd name="T55" fmla="*/ 40 h 93"/>
              <a:gd name="T56" fmla="*/ 26 w 73"/>
              <a:gd name="T57" fmla="*/ 45 h 93"/>
              <a:gd name="T58" fmla="*/ 33 w 73"/>
              <a:gd name="T59" fmla="*/ 46 h 93"/>
              <a:gd name="T60" fmla="*/ 46 w 73"/>
              <a:gd name="T61" fmla="*/ 54 h 93"/>
              <a:gd name="T62" fmla="*/ 40 w 73"/>
              <a:gd name="T63" fmla="*/ 55 h 93"/>
              <a:gd name="T64" fmla="*/ 45 w 73"/>
              <a:gd name="T65" fmla="*/ 60 h 93"/>
              <a:gd name="T66" fmla="*/ 46 w 73"/>
              <a:gd name="T67" fmla="*/ 54 h 93"/>
              <a:gd name="T68" fmla="*/ 54 w 73"/>
              <a:gd name="T69" fmla="*/ 67 h 93"/>
              <a:gd name="T70" fmla="*/ 55 w 73"/>
              <a:gd name="T71" fmla="*/ 73 h 93"/>
              <a:gd name="T72" fmla="*/ 60 w 73"/>
              <a:gd name="T73" fmla="*/ 68 h 93"/>
              <a:gd name="T74" fmla="*/ 15 w 73"/>
              <a:gd name="T75" fmla="*/ 40 h 93"/>
              <a:gd name="T76" fmla="*/ 14 w 73"/>
              <a:gd name="T77" fmla="*/ 46 h 93"/>
              <a:gd name="T78" fmla="*/ 20 w 73"/>
              <a:gd name="T79" fmla="*/ 45 h 93"/>
              <a:gd name="T80" fmla="*/ 31 w 73"/>
              <a:gd name="T81" fmla="*/ 53 h 93"/>
              <a:gd name="T82" fmla="*/ 26 w 73"/>
              <a:gd name="T83" fmla="*/ 58 h 93"/>
              <a:gd name="T84" fmla="*/ 33 w 73"/>
              <a:gd name="T85" fmla="*/ 59 h 93"/>
              <a:gd name="T86" fmla="*/ 19 w 73"/>
              <a:gd name="T87" fmla="*/ 54 h 93"/>
              <a:gd name="T88" fmla="*/ 13 w 73"/>
              <a:gd name="T89" fmla="*/ 55 h 93"/>
              <a:gd name="T90" fmla="*/ 18 w 73"/>
              <a:gd name="T91" fmla="*/ 60 h 93"/>
              <a:gd name="T92" fmla="*/ 19 w 73"/>
              <a:gd name="T93" fmla="*/ 54 h 93"/>
              <a:gd name="T94" fmla="*/ 14 w 73"/>
              <a:gd name="T95" fmla="*/ 67 h 93"/>
              <a:gd name="T96" fmla="*/ 15 w 73"/>
              <a:gd name="T97" fmla="*/ 73 h 93"/>
              <a:gd name="T98" fmla="*/ 20 w 73"/>
              <a:gd name="T99" fmla="*/ 6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3" h="93">
                <a:moveTo>
                  <a:pt x="72" y="21"/>
                </a:moveTo>
                <a:cubicBezTo>
                  <a:pt x="71" y="20"/>
                  <a:pt x="71" y="20"/>
                  <a:pt x="70" y="20"/>
                </a:cubicBezTo>
                <a:cubicBezTo>
                  <a:pt x="53" y="20"/>
                  <a:pt x="53" y="20"/>
                  <a:pt x="53" y="20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3" y="2"/>
                  <a:pt x="52" y="1"/>
                </a:cubicBezTo>
                <a:cubicBezTo>
                  <a:pt x="51" y="0"/>
                  <a:pt x="49" y="0"/>
                  <a:pt x="48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3" y="0"/>
                  <a:pt x="22" y="0"/>
                  <a:pt x="21" y="1"/>
                </a:cubicBezTo>
                <a:cubicBezTo>
                  <a:pt x="20" y="2"/>
                  <a:pt x="20" y="4"/>
                  <a:pt x="20" y="5"/>
                </a:cubicBezTo>
                <a:cubicBezTo>
                  <a:pt x="20" y="20"/>
                  <a:pt x="20" y="20"/>
                  <a:pt x="20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2" y="20"/>
                  <a:pt x="2" y="20"/>
                  <a:pt x="1" y="21"/>
                </a:cubicBezTo>
                <a:cubicBezTo>
                  <a:pt x="0" y="22"/>
                  <a:pt x="0" y="22"/>
                  <a:pt x="0" y="23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1"/>
                  <a:pt x="0" y="91"/>
                  <a:pt x="1" y="92"/>
                </a:cubicBezTo>
                <a:cubicBezTo>
                  <a:pt x="2" y="93"/>
                  <a:pt x="2" y="93"/>
                  <a:pt x="3" y="93"/>
                </a:cubicBezTo>
                <a:cubicBezTo>
                  <a:pt x="70" y="93"/>
                  <a:pt x="70" y="93"/>
                  <a:pt x="70" y="93"/>
                </a:cubicBezTo>
                <a:cubicBezTo>
                  <a:pt x="71" y="93"/>
                  <a:pt x="71" y="93"/>
                  <a:pt x="72" y="92"/>
                </a:cubicBezTo>
                <a:cubicBezTo>
                  <a:pt x="73" y="91"/>
                  <a:pt x="73" y="91"/>
                  <a:pt x="73" y="90"/>
                </a:cubicBezTo>
                <a:cubicBezTo>
                  <a:pt x="73" y="23"/>
                  <a:pt x="73" y="23"/>
                  <a:pt x="73" y="23"/>
                </a:cubicBezTo>
                <a:cubicBezTo>
                  <a:pt x="73" y="22"/>
                  <a:pt x="73" y="22"/>
                  <a:pt x="72" y="21"/>
                </a:cubicBezTo>
                <a:close/>
                <a:moveTo>
                  <a:pt x="46" y="26"/>
                </a:moveTo>
                <a:cubicBezTo>
                  <a:pt x="45" y="27"/>
                  <a:pt x="45" y="27"/>
                  <a:pt x="45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0"/>
                  <a:pt x="40" y="20"/>
                  <a:pt x="40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6"/>
                  <a:pt x="33" y="26"/>
                  <a:pt x="33" y="26"/>
                </a:cubicBezTo>
                <a:cubicBezTo>
                  <a:pt x="31" y="27"/>
                  <a:pt x="31" y="27"/>
                  <a:pt x="31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7" y="26"/>
                  <a:pt x="27" y="26"/>
                  <a:pt x="27" y="26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13"/>
                  <a:pt x="33" y="13"/>
                  <a:pt x="33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7"/>
                  <a:pt x="40" y="7"/>
                  <a:pt x="40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25"/>
                  <a:pt x="46" y="25"/>
                  <a:pt x="46" y="25"/>
                </a:cubicBezTo>
                <a:lnTo>
                  <a:pt x="46" y="26"/>
                </a:lnTo>
                <a:close/>
                <a:moveTo>
                  <a:pt x="46" y="75"/>
                </a:moveTo>
                <a:cubicBezTo>
                  <a:pt x="46" y="74"/>
                  <a:pt x="46" y="74"/>
                  <a:pt x="46" y="74"/>
                </a:cubicBezTo>
                <a:cubicBezTo>
                  <a:pt x="45" y="73"/>
                  <a:pt x="45" y="73"/>
                  <a:pt x="45" y="73"/>
                </a:cubicBezTo>
                <a:cubicBezTo>
                  <a:pt x="28" y="73"/>
                  <a:pt x="28" y="73"/>
                  <a:pt x="28" y="73"/>
                </a:cubicBezTo>
                <a:cubicBezTo>
                  <a:pt x="27" y="74"/>
                  <a:pt x="27" y="74"/>
                  <a:pt x="27" y="74"/>
                </a:cubicBezTo>
                <a:cubicBezTo>
                  <a:pt x="26" y="75"/>
                  <a:pt x="26" y="75"/>
                  <a:pt x="26" y="75"/>
                </a:cubicBezTo>
                <a:cubicBezTo>
                  <a:pt x="26" y="86"/>
                  <a:pt x="26" y="86"/>
                  <a:pt x="26" y="86"/>
                </a:cubicBezTo>
                <a:cubicBezTo>
                  <a:pt x="7" y="86"/>
                  <a:pt x="7" y="86"/>
                  <a:pt x="7" y="86"/>
                </a:cubicBezTo>
                <a:cubicBezTo>
                  <a:pt x="7" y="27"/>
                  <a:pt x="7" y="27"/>
                  <a:pt x="7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30"/>
                  <a:pt x="20" y="31"/>
                  <a:pt x="21" y="32"/>
                </a:cubicBezTo>
                <a:cubicBezTo>
                  <a:pt x="22" y="33"/>
                  <a:pt x="23" y="33"/>
                  <a:pt x="25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9" y="33"/>
                  <a:pt x="51" y="33"/>
                  <a:pt x="52" y="32"/>
                </a:cubicBezTo>
                <a:cubicBezTo>
                  <a:pt x="53" y="31"/>
                  <a:pt x="53" y="30"/>
                  <a:pt x="53" y="28"/>
                </a:cubicBezTo>
                <a:cubicBezTo>
                  <a:pt x="53" y="27"/>
                  <a:pt x="53" y="27"/>
                  <a:pt x="53" y="27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86"/>
                  <a:pt x="66" y="86"/>
                  <a:pt x="66" y="86"/>
                </a:cubicBezTo>
                <a:cubicBezTo>
                  <a:pt x="46" y="86"/>
                  <a:pt x="46" y="86"/>
                  <a:pt x="46" y="86"/>
                </a:cubicBezTo>
                <a:lnTo>
                  <a:pt x="46" y="75"/>
                </a:lnTo>
                <a:close/>
                <a:moveTo>
                  <a:pt x="59" y="40"/>
                </a:moveTo>
                <a:cubicBezTo>
                  <a:pt x="58" y="40"/>
                  <a:pt x="58" y="40"/>
                  <a:pt x="58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5"/>
                  <a:pt x="53" y="45"/>
                  <a:pt x="53" y="45"/>
                </a:cubicBezTo>
                <a:cubicBezTo>
                  <a:pt x="54" y="46"/>
                  <a:pt x="54" y="46"/>
                  <a:pt x="54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1"/>
                  <a:pt x="60" y="41"/>
                  <a:pt x="60" y="41"/>
                </a:cubicBezTo>
                <a:lnTo>
                  <a:pt x="59" y="40"/>
                </a:lnTo>
                <a:close/>
                <a:moveTo>
                  <a:pt x="46" y="40"/>
                </a:moveTo>
                <a:cubicBezTo>
                  <a:pt x="45" y="40"/>
                  <a:pt x="45" y="40"/>
                  <a:pt x="45" y="40"/>
                </a:cubicBezTo>
                <a:cubicBezTo>
                  <a:pt x="41" y="40"/>
                  <a:pt x="41" y="40"/>
                  <a:pt x="41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6"/>
                  <a:pt x="40" y="46"/>
                  <a:pt x="40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1"/>
                  <a:pt x="46" y="41"/>
                  <a:pt x="46" y="41"/>
                </a:cubicBezTo>
                <a:lnTo>
                  <a:pt x="46" y="40"/>
                </a:lnTo>
                <a:close/>
                <a:moveTo>
                  <a:pt x="59" y="54"/>
                </a:moveTo>
                <a:cubicBezTo>
                  <a:pt x="58" y="53"/>
                  <a:pt x="58" y="53"/>
                  <a:pt x="58" y="53"/>
                </a:cubicBezTo>
                <a:cubicBezTo>
                  <a:pt x="55" y="53"/>
                  <a:pt x="55" y="53"/>
                  <a:pt x="55" y="53"/>
                </a:cubicBezTo>
                <a:cubicBezTo>
                  <a:pt x="54" y="54"/>
                  <a:pt x="54" y="54"/>
                  <a:pt x="54" y="54"/>
                </a:cubicBezTo>
                <a:cubicBezTo>
                  <a:pt x="53" y="55"/>
                  <a:pt x="53" y="55"/>
                  <a:pt x="53" y="55"/>
                </a:cubicBezTo>
                <a:cubicBezTo>
                  <a:pt x="53" y="58"/>
                  <a:pt x="53" y="58"/>
                  <a:pt x="53" y="58"/>
                </a:cubicBezTo>
                <a:cubicBezTo>
                  <a:pt x="54" y="59"/>
                  <a:pt x="54" y="59"/>
                  <a:pt x="54" y="59"/>
                </a:cubicBezTo>
                <a:cubicBezTo>
                  <a:pt x="55" y="60"/>
                  <a:pt x="55" y="60"/>
                  <a:pt x="55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9" y="59"/>
                  <a:pt x="59" y="59"/>
                  <a:pt x="59" y="59"/>
                </a:cubicBezTo>
                <a:cubicBezTo>
                  <a:pt x="60" y="58"/>
                  <a:pt x="60" y="58"/>
                  <a:pt x="60" y="58"/>
                </a:cubicBezTo>
                <a:cubicBezTo>
                  <a:pt x="60" y="55"/>
                  <a:pt x="60" y="55"/>
                  <a:pt x="60" y="55"/>
                </a:cubicBezTo>
                <a:lnTo>
                  <a:pt x="59" y="54"/>
                </a:lnTo>
                <a:close/>
                <a:moveTo>
                  <a:pt x="33" y="40"/>
                </a:moveTo>
                <a:cubicBezTo>
                  <a:pt x="31" y="40"/>
                  <a:pt x="31" y="40"/>
                  <a:pt x="31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5"/>
                  <a:pt x="26" y="45"/>
                  <a:pt x="26" y="45"/>
                </a:cubicBezTo>
                <a:cubicBezTo>
                  <a:pt x="27" y="46"/>
                  <a:pt x="27" y="46"/>
                  <a:pt x="27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31" y="46"/>
                  <a:pt x="31" y="46"/>
                  <a:pt x="31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1"/>
                  <a:pt x="33" y="41"/>
                  <a:pt x="33" y="41"/>
                </a:cubicBezTo>
                <a:lnTo>
                  <a:pt x="33" y="40"/>
                </a:lnTo>
                <a:close/>
                <a:moveTo>
                  <a:pt x="46" y="54"/>
                </a:moveTo>
                <a:cubicBezTo>
                  <a:pt x="45" y="53"/>
                  <a:pt x="45" y="53"/>
                  <a:pt x="45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8"/>
                  <a:pt x="40" y="58"/>
                  <a:pt x="40" y="58"/>
                </a:cubicBezTo>
                <a:cubicBezTo>
                  <a:pt x="40" y="59"/>
                  <a:pt x="40" y="59"/>
                  <a:pt x="40" y="59"/>
                </a:cubicBezTo>
                <a:cubicBezTo>
                  <a:pt x="41" y="60"/>
                  <a:pt x="41" y="60"/>
                  <a:pt x="41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55"/>
                  <a:pt x="46" y="55"/>
                  <a:pt x="46" y="55"/>
                </a:cubicBezTo>
                <a:lnTo>
                  <a:pt x="46" y="54"/>
                </a:lnTo>
                <a:close/>
                <a:moveTo>
                  <a:pt x="59" y="67"/>
                </a:moveTo>
                <a:cubicBezTo>
                  <a:pt x="58" y="66"/>
                  <a:pt x="58" y="66"/>
                  <a:pt x="58" y="66"/>
                </a:cubicBezTo>
                <a:cubicBezTo>
                  <a:pt x="55" y="66"/>
                  <a:pt x="55" y="66"/>
                  <a:pt x="55" y="66"/>
                </a:cubicBezTo>
                <a:cubicBezTo>
                  <a:pt x="54" y="67"/>
                  <a:pt x="54" y="67"/>
                  <a:pt x="54" y="67"/>
                </a:cubicBezTo>
                <a:cubicBezTo>
                  <a:pt x="53" y="68"/>
                  <a:pt x="53" y="68"/>
                  <a:pt x="53" y="68"/>
                </a:cubicBezTo>
                <a:cubicBezTo>
                  <a:pt x="53" y="71"/>
                  <a:pt x="53" y="71"/>
                  <a:pt x="53" y="71"/>
                </a:cubicBezTo>
                <a:cubicBezTo>
                  <a:pt x="54" y="73"/>
                  <a:pt x="54" y="73"/>
                  <a:pt x="54" y="73"/>
                </a:cubicBezTo>
                <a:cubicBezTo>
                  <a:pt x="55" y="73"/>
                  <a:pt x="55" y="73"/>
                  <a:pt x="55" y="73"/>
                </a:cubicBezTo>
                <a:cubicBezTo>
                  <a:pt x="58" y="73"/>
                  <a:pt x="58" y="73"/>
                  <a:pt x="58" y="73"/>
                </a:cubicBezTo>
                <a:cubicBezTo>
                  <a:pt x="59" y="73"/>
                  <a:pt x="59" y="73"/>
                  <a:pt x="59" y="73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68"/>
                  <a:pt x="60" y="68"/>
                  <a:pt x="60" y="68"/>
                </a:cubicBezTo>
                <a:lnTo>
                  <a:pt x="59" y="67"/>
                </a:lnTo>
                <a:close/>
                <a:moveTo>
                  <a:pt x="19" y="40"/>
                </a:moveTo>
                <a:cubicBezTo>
                  <a:pt x="18" y="40"/>
                  <a:pt x="18" y="40"/>
                  <a:pt x="18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3" y="41"/>
                  <a:pt x="13" y="41"/>
                  <a:pt x="13" y="41"/>
                </a:cubicBezTo>
                <a:cubicBezTo>
                  <a:pt x="13" y="45"/>
                  <a:pt x="13" y="45"/>
                  <a:pt x="13" y="45"/>
                </a:cubicBezTo>
                <a:cubicBezTo>
                  <a:pt x="14" y="46"/>
                  <a:pt x="14" y="46"/>
                  <a:pt x="14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20" y="45"/>
                  <a:pt x="20" y="45"/>
                  <a:pt x="20" y="45"/>
                </a:cubicBezTo>
                <a:cubicBezTo>
                  <a:pt x="20" y="41"/>
                  <a:pt x="20" y="41"/>
                  <a:pt x="20" y="41"/>
                </a:cubicBezTo>
                <a:lnTo>
                  <a:pt x="19" y="40"/>
                </a:lnTo>
                <a:close/>
                <a:moveTo>
                  <a:pt x="33" y="54"/>
                </a:moveTo>
                <a:cubicBezTo>
                  <a:pt x="31" y="53"/>
                  <a:pt x="31" y="53"/>
                  <a:pt x="31" y="53"/>
                </a:cubicBezTo>
                <a:cubicBezTo>
                  <a:pt x="28" y="53"/>
                  <a:pt x="28" y="53"/>
                  <a:pt x="28" y="53"/>
                </a:cubicBezTo>
                <a:cubicBezTo>
                  <a:pt x="27" y="54"/>
                  <a:pt x="27" y="54"/>
                  <a:pt x="27" y="54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8"/>
                  <a:pt x="26" y="58"/>
                  <a:pt x="26" y="58"/>
                </a:cubicBezTo>
                <a:cubicBezTo>
                  <a:pt x="27" y="59"/>
                  <a:pt x="27" y="59"/>
                  <a:pt x="27" y="59"/>
                </a:cubicBezTo>
                <a:cubicBezTo>
                  <a:pt x="28" y="60"/>
                  <a:pt x="28" y="60"/>
                  <a:pt x="28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5"/>
                  <a:pt x="33" y="55"/>
                  <a:pt x="33" y="55"/>
                </a:cubicBezTo>
                <a:lnTo>
                  <a:pt x="33" y="54"/>
                </a:lnTo>
                <a:close/>
                <a:moveTo>
                  <a:pt x="19" y="54"/>
                </a:moveTo>
                <a:cubicBezTo>
                  <a:pt x="18" y="53"/>
                  <a:pt x="18" y="53"/>
                  <a:pt x="18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4" y="54"/>
                  <a:pt x="14" y="54"/>
                  <a:pt x="14" y="54"/>
                </a:cubicBezTo>
                <a:cubicBezTo>
                  <a:pt x="13" y="55"/>
                  <a:pt x="13" y="55"/>
                  <a:pt x="13" y="55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9"/>
                  <a:pt x="14" y="59"/>
                  <a:pt x="14" y="59"/>
                </a:cubicBezTo>
                <a:cubicBezTo>
                  <a:pt x="15" y="60"/>
                  <a:pt x="15" y="60"/>
                  <a:pt x="15" y="60"/>
                </a:cubicBezTo>
                <a:cubicBezTo>
                  <a:pt x="18" y="60"/>
                  <a:pt x="18" y="60"/>
                  <a:pt x="18" y="60"/>
                </a:cubicBezTo>
                <a:cubicBezTo>
                  <a:pt x="19" y="59"/>
                  <a:pt x="19" y="59"/>
                  <a:pt x="19" y="59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55"/>
                  <a:pt x="20" y="55"/>
                  <a:pt x="20" y="55"/>
                </a:cubicBezTo>
                <a:lnTo>
                  <a:pt x="19" y="54"/>
                </a:lnTo>
                <a:close/>
                <a:moveTo>
                  <a:pt x="19" y="67"/>
                </a:moveTo>
                <a:cubicBezTo>
                  <a:pt x="18" y="66"/>
                  <a:pt x="18" y="66"/>
                  <a:pt x="18" y="66"/>
                </a:cubicBezTo>
                <a:cubicBezTo>
                  <a:pt x="15" y="66"/>
                  <a:pt x="15" y="66"/>
                  <a:pt x="15" y="66"/>
                </a:cubicBezTo>
                <a:cubicBezTo>
                  <a:pt x="14" y="67"/>
                  <a:pt x="14" y="67"/>
                  <a:pt x="14" y="67"/>
                </a:cubicBezTo>
                <a:cubicBezTo>
                  <a:pt x="13" y="68"/>
                  <a:pt x="13" y="68"/>
                  <a:pt x="13" y="68"/>
                </a:cubicBezTo>
                <a:cubicBezTo>
                  <a:pt x="13" y="71"/>
                  <a:pt x="13" y="71"/>
                  <a:pt x="13" y="71"/>
                </a:cubicBezTo>
                <a:cubicBezTo>
                  <a:pt x="14" y="73"/>
                  <a:pt x="14" y="73"/>
                  <a:pt x="14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9" y="73"/>
                  <a:pt x="19" y="73"/>
                  <a:pt x="19" y="73"/>
                </a:cubicBezTo>
                <a:cubicBezTo>
                  <a:pt x="20" y="71"/>
                  <a:pt x="20" y="71"/>
                  <a:pt x="20" y="71"/>
                </a:cubicBezTo>
                <a:cubicBezTo>
                  <a:pt x="20" y="68"/>
                  <a:pt x="20" y="68"/>
                  <a:pt x="20" y="68"/>
                </a:cubicBezTo>
                <a:lnTo>
                  <a:pt x="19" y="67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96" name="Freeform 95"/>
          <p:cNvSpPr>
            <a:spLocks noEditPoints="1"/>
          </p:cNvSpPr>
          <p:nvPr/>
        </p:nvSpPr>
        <p:spPr bwMode="auto">
          <a:xfrm>
            <a:off x="7011809" y="543070"/>
            <a:ext cx="303391" cy="319536"/>
          </a:xfrm>
          <a:custGeom>
            <a:avLst/>
            <a:gdLst>
              <a:gd name="T0" fmla="*/ 46 w 101"/>
              <a:gd name="T1" fmla="*/ 39 h 105"/>
              <a:gd name="T2" fmla="*/ 46 w 101"/>
              <a:gd name="T3" fmla="*/ 36 h 105"/>
              <a:gd name="T4" fmla="*/ 46 w 101"/>
              <a:gd name="T5" fmla="*/ 9 h 105"/>
              <a:gd name="T6" fmla="*/ 55 w 101"/>
              <a:gd name="T7" fmla="*/ 9 h 105"/>
              <a:gd name="T8" fmla="*/ 55 w 101"/>
              <a:gd name="T9" fmla="*/ 36 h 105"/>
              <a:gd name="T10" fmla="*/ 55 w 101"/>
              <a:gd name="T11" fmla="*/ 39 h 105"/>
              <a:gd name="T12" fmla="*/ 56 w 101"/>
              <a:gd name="T13" fmla="*/ 41 h 105"/>
              <a:gd name="T14" fmla="*/ 75 w 101"/>
              <a:gd name="T15" fmla="*/ 70 h 105"/>
              <a:gd name="T16" fmla="*/ 26 w 101"/>
              <a:gd name="T17" fmla="*/ 70 h 105"/>
              <a:gd name="T18" fmla="*/ 44 w 101"/>
              <a:gd name="T19" fmla="*/ 41 h 105"/>
              <a:gd name="T20" fmla="*/ 46 w 101"/>
              <a:gd name="T21" fmla="*/ 39 h 105"/>
              <a:gd name="T22" fmla="*/ 63 w 101"/>
              <a:gd name="T23" fmla="*/ 36 h 105"/>
              <a:gd name="T24" fmla="*/ 63 w 101"/>
              <a:gd name="T25" fmla="*/ 9 h 105"/>
              <a:gd name="T26" fmla="*/ 68 w 101"/>
              <a:gd name="T27" fmla="*/ 9 h 105"/>
              <a:gd name="T28" fmla="*/ 71 w 101"/>
              <a:gd name="T29" fmla="*/ 7 h 105"/>
              <a:gd name="T30" fmla="*/ 72 w 101"/>
              <a:gd name="T31" fmla="*/ 4 h 105"/>
              <a:gd name="T32" fmla="*/ 71 w 101"/>
              <a:gd name="T33" fmla="*/ 1 h 105"/>
              <a:gd name="T34" fmla="*/ 68 w 101"/>
              <a:gd name="T35" fmla="*/ 0 h 105"/>
              <a:gd name="T36" fmla="*/ 33 w 101"/>
              <a:gd name="T37" fmla="*/ 0 h 105"/>
              <a:gd name="T38" fmla="*/ 30 w 101"/>
              <a:gd name="T39" fmla="*/ 1 h 105"/>
              <a:gd name="T40" fmla="*/ 28 w 101"/>
              <a:gd name="T41" fmla="*/ 4 h 105"/>
              <a:gd name="T42" fmla="*/ 30 w 101"/>
              <a:gd name="T43" fmla="*/ 7 h 105"/>
              <a:gd name="T44" fmla="*/ 33 w 101"/>
              <a:gd name="T45" fmla="*/ 9 h 105"/>
              <a:gd name="T46" fmla="*/ 37 w 101"/>
              <a:gd name="T47" fmla="*/ 9 h 105"/>
              <a:gd name="T48" fmla="*/ 37 w 101"/>
              <a:gd name="T49" fmla="*/ 36 h 105"/>
              <a:gd name="T50" fmla="*/ 3 w 101"/>
              <a:gd name="T51" fmla="*/ 91 h 105"/>
              <a:gd name="T52" fmla="*/ 1 w 101"/>
              <a:gd name="T53" fmla="*/ 101 h 105"/>
              <a:gd name="T54" fmla="*/ 11 w 101"/>
              <a:gd name="T55" fmla="*/ 105 h 105"/>
              <a:gd name="T56" fmla="*/ 90 w 101"/>
              <a:gd name="T57" fmla="*/ 105 h 105"/>
              <a:gd name="T58" fmla="*/ 99 w 101"/>
              <a:gd name="T59" fmla="*/ 101 h 105"/>
              <a:gd name="T60" fmla="*/ 98 w 101"/>
              <a:gd name="T61" fmla="*/ 91 h 105"/>
              <a:gd name="T62" fmla="*/ 63 w 101"/>
              <a:gd name="T63" fmla="*/ 36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1" h="105">
                <a:moveTo>
                  <a:pt x="46" y="39"/>
                </a:moveTo>
                <a:cubicBezTo>
                  <a:pt x="46" y="36"/>
                  <a:pt x="46" y="36"/>
                  <a:pt x="46" y="36"/>
                </a:cubicBezTo>
                <a:cubicBezTo>
                  <a:pt x="46" y="9"/>
                  <a:pt x="46" y="9"/>
                  <a:pt x="46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9"/>
                  <a:pt x="55" y="39"/>
                  <a:pt x="55" y="39"/>
                </a:cubicBezTo>
                <a:cubicBezTo>
                  <a:pt x="56" y="41"/>
                  <a:pt x="56" y="41"/>
                  <a:pt x="56" y="41"/>
                </a:cubicBezTo>
                <a:cubicBezTo>
                  <a:pt x="75" y="70"/>
                  <a:pt x="75" y="70"/>
                  <a:pt x="75" y="70"/>
                </a:cubicBezTo>
                <a:cubicBezTo>
                  <a:pt x="26" y="70"/>
                  <a:pt x="26" y="70"/>
                  <a:pt x="26" y="70"/>
                </a:cubicBezTo>
                <a:cubicBezTo>
                  <a:pt x="44" y="41"/>
                  <a:pt x="44" y="41"/>
                  <a:pt x="44" y="41"/>
                </a:cubicBezTo>
                <a:lnTo>
                  <a:pt x="46" y="39"/>
                </a:lnTo>
                <a:close/>
                <a:moveTo>
                  <a:pt x="63" y="36"/>
                </a:moveTo>
                <a:cubicBezTo>
                  <a:pt x="63" y="9"/>
                  <a:pt x="63" y="9"/>
                  <a:pt x="6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9" y="9"/>
                  <a:pt x="70" y="8"/>
                  <a:pt x="71" y="7"/>
                </a:cubicBezTo>
                <a:cubicBezTo>
                  <a:pt x="72" y="7"/>
                  <a:pt x="72" y="6"/>
                  <a:pt x="72" y="4"/>
                </a:cubicBezTo>
                <a:cubicBezTo>
                  <a:pt x="72" y="3"/>
                  <a:pt x="72" y="2"/>
                  <a:pt x="71" y="1"/>
                </a:cubicBezTo>
                <a:cubicBezTo>
                  <a:pt x="70" y="0"/>
                  <a:pt x="69" y="0"/>
                  <a:pt x="6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2" y="0"/>
                  <a:pt x="30" y="0"/>
                  <a:pt x="30" y="1"/>
                </a:cubicBezTo>
                <a:cubicBezTo>
                  <a:pt x="29" y="2"/>
                  <a:pt x="28" y="3"/>
                  <a:pt x="28" y="4"/>
                </a:cubicBezTo>
                <a:cubicBezTo>
                  <a:pt x="28" y="6"/>
                  <a:pt x="29" y="7"/>
                  <a:pt x="30" y="7"/>
                </a:cubicBezTo>
                <a:cubicBezTo>
                  <a:pt x="30" y="8"/>
                  <a:pt x="32" y="9"/>
                  <a:pt x="33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36"/>
                  <a:pt x="37" y="36"/>
                  <a:pt x="37" y="36"/>
                </a:cubicBezTo>
                <a:cubicBezTo>
                  <a:pt x="3" y="91"/>
                  <a:pt x="3" y="91"/>
                  <a:pt x="3" y="91"/>
                </a:cubicBezTo>
                <a:cubicBezTo>
                  <a:pt x="0" y="95"/>
                  <a:pt x="0" y="98"/>
                  <a:pt x="1" y="101"/>
                </a:cubicBezTo>
                <a:cubicBezTo>
                  <a:pt x="3" y="104"/>
                  <a:pt x="6" y="105"/>
                  <a:pt x="11" y="105"/>
                </a:cubicBezTo>
                <a:cubicBezTo>
                  <a:pt x="90" y="105"/>
                  <a:pt x="90" y="105"/>
                  <a:pt x="90" y="105"/>
                </a:cubicBezTo>
                <a:cubicBezTo>
                  <a:pt x="95" y="105"/>
                  <a:pt x="98" y="104"/>
                  <a:pt x="99" y="101"/>
                </a:cubicBezTo>
                <a:cubicBezTo>
                  <a:pt x="101" y="98"/>
                  <a:pt x="101" y="95"/>
                  <a:pt x="98" y="91"/>
                </a:cubicBezTo>
                <a:lnTo>
                  <a:pt x="63" y="3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97" name="Freeform 96"/>
          <p:cNvSpPr>
            <a:spLocks noEditPoints="1"/>
          </p:cNvSpPr>
          <p:nvPr/>
        </p:nvSpPr>
        <p:spPr bwMode="auto">
          <a:xfrm>
            <a:off x="6218863" y="542071"/>
            <a:ext cx="379553" cy="325132"/>
          </a:xfrm>
          <a:custGeom>
            <a:avLst/>
            <a:gdLst>
              <a:gd name="T0" fmla="*/ 4 w 110"/>
              <a:gd name="T1" fmla="*/ 92 h 103"/>
              <a:gd name="T2" fmla="*/ 1 w 110"/>
              <a:gd name="T3" fmla="*/ 93 h 103"/>
              <a:gd name="T4" fmla="*/ 0 w 110"/>
              <a:gd name="T5" fmla="*/ 95 h 103"/>
              <a:gd name="T6" fmla="*/ 0 w 110"/>
              <a:gd name="T7" fmla="*/ 103 h 103"/>
              <a:gd name="T8" fmla="*/ 110 w 110"/>
              <a:gd name="T9" fmla="*/ 103 h 103"/>
              <a:gd name="T10" fmla="*/ 110 w 110"/>
              <a:gd name="T11" fmla="*/ 95 h 103"/>
              <a:gd name="T12" fmla="*/ 108 w 110"/>
              <a:gd name="T13" fmla="*/ 93 h 103"/>
              <a:gd name="T14" fmla="*/ 106 w 110"/>
              <a:gd name="T15" fmla="*/ 92 h 103"/>
              <a:gd name="T16" fmla="*/ 4 w 110"/>
              <a:gd name="T17" fmla="*/ 92 h 103"/>
              <a:gd name="T18" fmla="*/ 14 w 110"/>
              <a:gd name="T19" fmla="*/ 81 h 103"/>
              <a:gd name="T20" fmla="*/ 11 w 110"/>
              <a:gd name="T21" fmla="*/ 81 h 103"/>
              <a:gd name="T22" fmla="*/ 8 w 110"/>
              <a:gd name="T23" fmla="*/ 82 h 103"/>
              <a:gd name="T24" fmla="*/ 7 w 110"/>
              <a:gd name="T25" fmla="*/ 84 h 103"/>
              <a:gd name="T26" fmla="*/ 7 w 110"/>
              <a:gd name="T27" fmla="*/ 88 h 103"/>
              <a:gd name="T28" fmla="*/ 102 w 110"/>
              <a:gd name="T29" fmla="*/ 88 h 103"/>
              <a:gd name="T30" fmla="*/ 102 w 110"/>
              <a:gd name="T31" fmla="*/ 84 h 103"/>
              <a:gd name="T32" fmla="*/ 101 w 110"/>
              <a:gd name="T33" fmla="*/ 82 h 103"/>
              <a:gd name="T34" fmla="*/ 98 w 110"/>
              <a:gd name="T35" fmla="*/ 81 h 103"/>
              <a:gd name="T36" fmla="*/ 95 w 110"/>
              <a:gd name="T37" fmla="*/ 81 h 103"/>
              <a:gd name="T38" fmla="*/ 95 w 110"/>
              <a:gd name="T39" fmla="*/ 37 h 103"/>
              <a:gd name="T40" fmla="*/ 80 w 110"/>
              <a:gd name="T41" fmla="*/ 37 h 103"/>
              <a:gd name="T42" fmla="*/ 80 w 110"/>
              <a:gd name="T43" fmla="*/ 81 h 103"/>
              <a:gd name="T44" fmla="*/ 73 w 110"/>
              <a:gd name="T45" fmla="*/ 81 h 103"/>
              <a:gd name="T46" fmla="*/ 73 w 110"/>
              <a:gd name="T47" fmla="*/ 37 h 103"/>
              <a:gd name="T48" fmla="*/ 58 w 110"/>
              <a:gd name="T49" fmla="*/ 37 h 103"/>
              <a:gd name="T50" fmla="*/ 58 w 110"/>
              <a:gd name="T51" fmla="*/ 81 h 103"/>
              <a:gd name="T52" fmla="*/ 51 w 110"/>
              <a:gd name="T53" fmla="*/ 81 h 103"/>
              <a:gd name="T54" fmla="*/ 51 w 110"/>
              <a:gd name="T55" fmla="*/ 37 h 103"/>
              <a:gd name="T56" fmla="*/ 36 w 110"/>
              <a:gd name="T57" fmla="*/ 37 h 103"/>
              <a:gd name="T58" fmla="*/ 36 w 110"/>
              <a:gd name="T59" fmla="*/ 81 h 103"/>
              <a:gd name="T60" fmla="*/ 29 w 110"/>
              <a:gd name="T61" fmla="*/ 81 h 103"/>
              <a:gd name="T62" fmla="*/ 29 w 110"/>
              <a:gd name="T63" fmla="*/ 37 h 103"/>
              <a:gd name="T64" fmla="*/ 14 w 110"/>
              <a:gd name="T65" fmla="*/ 37 h 103"/>
              <a:gd name="T66" fmla="*/ 14 w 110"/>
              <a:gd name="T67" fmla="*/ 81 h 103"/>
              <a:gd name="T68" fmla="*/ 0 w 110"/>
              <a:gd name="T69" fmla="*/ 22 h 103"/>
              <a:gd name="T70" fmla="*/ 0 w 110"/>
              <a:gd name="T71" fmla="*/ 29 h 103"/>
              <a:gd name="T72" fmla="*/ 7 w 110"/>
              <a:gd name="T73" fmla="*/ 29 h 103"/>
              <a:gd name="T74" fmla="*/ 8 w 110"/>
              <a:gd name="T75" fmla="*/ 32 h 103"/>
              <a:gd name="T76" fmla="*/ 11 w 110"/>
              <a:gd name="T77" fmla="*/ 33 h 103"/>
              <a:gd name="T78" fmla="*/ 98 w 110"/>
              <a:gd name="T79" fmla="*/ 33 h 103"/>
              <a:gd name="T80" fmla="*/ 101 w 110"/>
              <a:gd name="T81" fmla="*/ 32 h 103"/>
              <a:gd name="T82" fmla="*/ 102 w 110"/>
              <a:gd name="T83" fmla="*/ 29 h 103"/>
              <a:gd name="T84" fmla="*/ 110 w 110"/>
              <a:gd name="T85" fmla="*/ 29 h 103"/>
              <a:gd name="T86" fmla="*/ 110 w 110"/>
              <a:gd name="T87" fmla="*/ 22 h 103"/>
              <a:gd name="T88" fmla="*/ 55 w 110"/>
              <a:gd name="T89" fmla="*/ 0 h 103"/>
              <a:gd name="T90" fmla="*/ 0 w 110"/>
              <a:gd name="T91" fmla="*/ 2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0" h="103">
                <a:moveTo>
                  <a:pt x="4" y="92"/>
                </a:moveTo>
                <a:cubicBezTo>
                  <a:pt x="3" y="92"/>
                  <a:pt x="2" y="92"/>
                  <a:pt x="1" y="93"/>
                </a:cubicBezTo>
                <a:cubicBezTo>
                  <a:pt x="0" y="94"/>
                  <a:pt x="0" y="94"/>
                  <a:pt x="0" y="95"/>
                </a:cubicBezTo>
                <a:cubicBezTo>
                  <a:pt x="0" y="103"/>
                  <a:pt x="0" y="103"/>
                  <a:pt x="0" y="103"/>
                </a:cubicBezTo>
                <a:cubicBezTo>
                  <a:pt x="110" y="103"/>
                  <a:pt x="110" y="103"/>
                  <a:pt x="110" y="103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10" y="94"/>
                  <a:pt x="109" y="94"/>
                  <a:pt x="108" y="93"/>
                </a:cubicBezTo>
                <a:cubicBezTo>
                  <a:pt x="108" y="92"/>
                  <a:pt x="107" y="92"/>
                  <a:pt x="106" y="92"/>
                </a:cubicBezTo>
                <a:lnTo>
                  <a:pt x="4" y="92"/>
                </a:lnTo>
                <a:close/>
                <a:moveTo>
                  <a:pt x="14" y="81"/>
                </a:moveTo>
                <a:cubicBezTo>
                  <a:pt x="11" y="81"/>
                  <a:pt x="11" y="81"/>
                  <a:pt x="11" y="81"/>
                </a:cubicBezTo>
                <a:cubicBezTo>
                  <a:pt x="10" y="81"/>
                  <a:pt x="9" y="81"/>
                  <a:pt x="8" y="82"/>
                </a:cubicBezTo>
                <a:cubicBezTo>
                  <a:pt x="7" y="83"/>
                  <a:pt x="7" y="83"/>
                  <a:pt x="7" y="84"/>
                </a:cubicBezTo>
                <a:cubicBezTo>
                  <a:pt x="7" y="88"/>
                  <a:pt x="7" y="88"/>
                  <a:pt x="7" y="88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102" y="83"/>
                  <a:pt x="102" y="83"/>
                  <a:pt x="101" y="82"/>
                </a:cubicBezTo>
                <a:cubicBezTo>
                  <a:pt x="100" y="81"/>
                  <a:pt x="99" y="81"/>
                  <a:pt x="98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37"/>
                  <a:pt x="95" y="37"/>
                  <a:pt x="95" y="37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81"/>
                  <a:pt x="80" y="81"/>
                  <a:pt x="80" y="81"/>
                </a:cubicBezTo>
                <a:cubicBezTo>
                  <a:pt x="73" y="81"/>
                  <a:pt x="73" y="81"/>
                  <a:pt x="73" y="81"/>
                </a:cubicBezTo>
                <a:cubicBezTo>
                  <a:pt x="73" y="37"/>
                  <a:pt x="73" y="37"/>
                  <a:pt x="73" y="37"/>
                </a:cubicBezTo>
                <a:cubicBezTo>
                  <a:pt x="58" y="37"/>
                  <a:pt x="58" y="37"/>
                  <a:pt x="58" y="37"/>
                </a:cubicBezTo>
                <a:cubicBezTo>
                  <a:pt x="58" y="81"/>
                  <a:pt x="58" y="81"/>
                  <a:pt x="58" y="81"/>
                </a:cubicBezTo>
                <a:cubicBezTo>
                  <a:pt x="51" y="81"/>
                  <a:pt x="51" y="81"/>
                  <a:pt x="51" y="81"/>
                </a:cubicBezTo>
                <a:cubicBezTo>
                  <a:pt x="51" y="37"/>
                  <a:pt x="51" y="37"/>
                  <a:pt x="51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37"/>
                  <a:pt x="29" y="37"/>
                  <a:pt x="29" y="37"/>
                </a:cubicBezTo>
                <a:cubicBezTo>
                  <a:pt x="14" y="37"/>
                  <a:pt x="14" y="37"/>
                  <a:pt x="14" y="37"/>
                </a:cubicBezTo>
                <a:lnTo>
                  <a:pt x="14" y="81"/>
                </a:lnTo>
                <a:close/>
                <a:moveTo>
                  <a:pt x="0" y="22"/>
                </a:moveTo>
                <a:cubicBezTo>
                  <a:pt x="0" y="29"/>
                  <a:pt x="0" y="29"/>
                  <a:pt x="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30"/>
                  <a:pt x="7" y="31"/>
                  <a:pt x="8" y="32"/>
                </a:cubicBezTo>
                <a:cubicBezTo>
                  <a:pt x="9" y="33"/>
                  <a:pt x="10" y="33"/>
                  <a:pt x="11" y="33"/>
                </a:cubicBezTo>
                <a:cubicBezTo>
                  <a:pt x="98" y="33"/>
                  <a:pt x="98" y="33"/>
                  <a:pt x="98" y="33"/>
                </a:cubicBezTo>
                <a:cubicBezTo>
                  <a:pt x="99" y="33"/>
                  <a:pt x="100" y="33"/>
                  <a:pt x="101" y="32"/>
                </a:cubicBezTo>
                <a:cubicBezTo>
                  <a:pt x="102" y="31"/>
                  <a:pt x="102" y="30"/>
                  <a:pt x="102" y="29"/>
                </a:cubicBezTo>
                <a:cubicBezTo>
                  <a:pt x="110" y="29"/>
                  <a:pt x="110" y="29"/>
                  <a:pt x="110" y="29"/>
                </a:cubicBezTo>
                <a:cubicBezTo>
                  <a:pt x="110" y="22"/>
                  <a:pt x="110" y="22"/>
                  <a:pt x="110" y="22"/>
                </a:cubicBezTo>
                <a:cubicBezTo>
                  <a:pt x="55" y="0"/>
                  <a:pt x="55" y="0"/>
                  <a:pt x="55" y="0"/>
                </a:cubicBezTo>
                <a:lnTo>
                  <a:pt x="0" y="22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98" name="Freeform 97"/>
          <p:cNvSpPr>
            <a:spLocks noEditPoints="1"/>
          </p:cNvSpPr>
          <p:nvPr/>
        </p:nvSpPr>
        <p:spPr bwMode="auto">
          <a:xfrm>
            <a:off x="4940185" y="546264"/>
            <a:ext cx="306327" cy="301653"/>
          </a:xfrm>
          <a:custGeom>
            <a:avLst/>
            <a:gdLst>
              <a:gd name="T0" fmla="*/ 764 w 906"/>
              <a:gd name="T1" fmla="*/ 753 h 979"/>
              <a:gd name="T2" fmla="*/ 637 w 906"/>
              <a:gd name="T3" fmla="*/ 500 h 979"/>
              <a:gd name="T4" fmla="*/ 605 w 906"/>
              <a:gd name="T5" fmla="*/ 480 h 979"/>
              <a:gd name="T6" fmla="*/ 352 w 906"/>
              <a:gd name="T7" fmla="*/ 480 h 979"/>
              <a:gd name="T8" fmla="*/ 343 w 906"/>
              <a:gd name="T9" fmla="*/ 409 h 979"/>
              <a:gd name="T10" fmla="*/ 570 w 906"/>
              <a:gd name="T11" fmla="*/ 409 h 979"/>
              <a:gd name="T12" fmla="*/ 570 w 906"/>
              <a:gd name="T13" fmla="*/ 338 h 979"/>
              <a:gd name="T14" fmla="*/ 335 w 906"/>
              <a:gd name="T15" fmla="*/ 338 h 979"/>
              <a:gd name="T16" fmla="*/ 314 w 906"/>
              <a:gd name="T17" fmla="*/ 177 h 979"/>
              <a:gd name="T18" fmla="*/ 381 w 906"/>
              <a:gd name="T19" fmla="*/ 154 h 979"/>
              <a:gd name="T20" fmla="*/ 410 w 906"/>
              <a:gd name="T21" fmla="*/ 89 h 979"/>
              <a:gd name="T22" fmla="*/ 383 w 906"/>
              <a:gd name="T23" fmla="*/ 26 h 979"/>
              <a:gd name="T24" fmla="*/ 321 w 906"/>
              <a:gd name="T25" fmla="*/ 0 h 979"/>
              <a:gd name="T26" fmla="*/ 267 w 906"/>
              <a:gd name="T27" fmla="*/ 18 h 979"/>
              <a:gd name="T28" fmla="*/ 235 w 906"/>
              <a:gd name="T29" fmla="*/ 63 h 979"/>
              <a:gd name="T30" fmla="*/ 232 w 906"/>
              <a:gd name="T31" fmla="*/ 87 h 979"/>
              <a:gd name="T32" fmla="*/ 285 w 906"/>
              <a:gd name="T33" fmla="*/ 520 h 979"/>
              <a:gd name="T34" fmla="*/ 297 w 906"/>
              <a:gd name="T35" fmla="*/ 543 h 979"/>
              <a:gd name="T36" fmla="*/ 321 w 906"/>
              <a:gd name="T37" fmla="*/ 552 h 979"/>
              <a:gd name="T38" fmla="*/ 583 w 906"/>
              <a:gd name="T39" fmla="*/ 552 h 979"/>
              <a:gd name="T40" fmla="*/ 716 w 906"/>
              <a:gd name="T41" fmla="*/ 817 h 979"/>
              <a:gd name="T42" fmla="*/ 748 w 906"/>
              <a:gd name="T43" fmla="*/ 836 h 979"/>
              <a:gd name="T44" fmla="*/ 764 w 906"/>
              <a:gd name="T45" fmla="*/ 832 h 979"/>
              <a:gd name="T46" fmla="*/ 906 w 906"/>
              <a:gd name="T47" fmla="*/ 761 h 979"/>
              <a:gd name="T48" fmla="*/ 874 w 906"/>
              <a:gd name="T49" fmla="*/ 698 h 979"/>
              <a:gd name="T50" fmla="*/ 764 w 906"/>
              <a:gd name="T51" fmla="*/ 753 h 979"/>
              <a:gd name="T52" fmla="*/ 542 w 906"/>
              <a:gd name="T53" fmla="*/ 774 h 979"/>
              <a:gd name="T54" fmla="*/ 450 w 906"/>
              <a:gd name="T55" fmla="*/ 871 h 979"/>
              <a:gd name="T56" fmla="*/ 321 w 906"/>
              <a:gd name="T57" fmla="*/ 908 h 979"/>
              <a:gd name="T58" fmla="*/ 145 w 906"/>
              <a:gd name="T59" fmla="*/ 834 h 979"/>
              <a:gd name="T60" fmla="*/ 72 w 906"/>
              <a:gd name="T61" fmla="*/ 658 h 979"/>
              <a:gd name="T62" fmla="*/ 112 w 906"/>
              <a:gd name="T63" fmla="*/ 522 h 979"/>
              <a:gd name="T64" fmla="*/ 221 w 906"/>
              <a:gd name="T65" fmla="*/ 430 h 979"/>
              <a:gd name="T66" fmla="*/ 211 w 906"/>
              <a:gd name="T67" fmla="*/ 358 h 979"/>
              <a:gd name="T68" fmla="*/ 58 w 906"/>
              <a:gd name="T69" fmla="*/ 475 h 979"/>
              <a:gd name="T70" fmla="*/ 0 w 906"/>
              <a:gd name="T71" fmla="*/ 658 h 979"/>
              <a:gd name="T72" fmla="*/ 43 w 906"/>
              <a:gd name="T73" fmla="*/ 819 h 979"/>
              <a:gd name="T74" fmla="*/ 160 w 906"/>
              <a:gd name="T75" fmla="*/ 936 h 979"/>
              <a:gd name="T76" fmla="*/ 321 w 906"/>
              <a:gd name="T77" fmla="*/ 979 h 979"/>
              <a:gd name="T78" fmla="*/ 509 w 906"/>
              <a:gd name="T79" fmla="*/ 917 h 979"/>
              <a:gd name="T80" fmla="*/ 626 w 906"/>
              <a:gd name="T81" fmla="*/ 756 h 979"/>
              <a:gd name="T82" fmla="*/ 569 w 906"/>
              <a:gd name="T83" fmla="*/ 642 h 979"/>
              <a:gd name="T84" fmla="*/ 542 w 906"/>
              <a:gd name="T85" fmla="*/ 774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06" h="979">
                <a:moveTo>
                  <a:pt x="764" y="753"/>
                </a:moveTo>
                <a:cubicBezTo>
                  <a:pt x="637" y="500"/>
                  <a:pt x="637" y="500"/>
                  <a:pt x="637" y="500"/>
                </a:cubicBezTo>
                <a:cubicBezTo>
                  <a:pt x="631" y="487"/>
                  <a:pt x="620" y="480"/>
                  <a:pt x="605" y="480"/>
                </a:cubicBezTo>
                <a:cubicBezTo>
                  <a:pt x="352" y="480"/>
                  <a:pt x="352" y="480"/>
                  <a:pt x="352" y="480"/>
                </a:cubicBezTo>
                <a:cubicBezTo>
                  <a:pt x="343" y="409"/>
                  <a:pt x="343" y="409"/>
                  <a:pt x="343" y="409"/>
                </a:cubicBezTo>
                <a:cubicBezTo>
                  <a:pt x="570" y="409"/>
                  <a:pt x="570" y="409"/>
                  <a:pt x="570" y="409"/>
                </a:cubicBezTo>
                <a:cubicBezTo>
                  <a:pt x="570" y="338"/>
                  <a:pt x="570" y="338"/>
                  <a:pt x="570" y="338"/>
                </a:cubicBezTo>
                <a:cubicBezTo>
                  <a:pt x="335" y="338"/>
                  <a:pt x="335" y="338"/>
                  <a:pt x="335" y="338"/>
                </a:cubicBezTo>
                <a:cubicBezTo>
                  <a:pt x="314" y="177"/>
                  <a:pt x="314" y="177"/>
                  <a:pt x="314" y="177"/>
                </a:cubicBezTo>
                <a:cubicBezTo>
                  <a:pt x="339" y="180"/>
                  <a:pt x="361" y="172"/>
                  <a:pt x="381" y="154"/>
                </a:cubicBezTo>
                <a:cubicBezTo>
                  <a:pt x="400" y="136"/>
                  <a:pt x="410" y="115"/>
                  <a:pt x="410" y="89"/>
                </a:cubicBezTo>
                <a:cubicBezTo>
                  <a:pt x="410" y="65"/>
                  <a:pt x="401" y="44"/>
                  <a:pt x="383" y="26"/>
                </a:cubicBezTo>
                <a:cubicBezTo>
                  <a:pt x="366" y="9"/>
                  <a:pt x="345" y="0"/>
                  <a:pt x="321" y="0"/>
                </a:cubicBezTo>
                <a:cubicBezTo>
                  <a:pt x="301" y="0"/>
                  <a:pt x="283" y="6"/>
                  <a:pt x="267" y="18"/>
                </a:cubicBezTo>
                <a:cubicBezTo>
                  <a:pt x="251" y="29"/>
                  <a:pt x="240" y="45"/>
                  <a:pt x="235" y="63"/>
                </a:cubicBezTo>
                <a:cubicBezTo>
                  <a:pt x="232" y="73"/>
                  <a:pt x="231" y="81"/>
                  <a:pt x="232" y="87"/>
                </a:cubicBezTo>
                <a:cubicBezTo>
                  <a:pt x="285" y="520"/>
                  <a:pt x="285" y="520"/>
                  <a:pt x="285" y="520"/>
                </a:cubicBezTo>
                <a:cubicBezTo>
                  <a:pt x="286" y="529"/>
                  <a:pt x="290" y="536"/>
                  <a:pt x="297" y="543"/>
                </a:cubicBezTo>
                <a:cubicBezTo>
                  <a:pt x="304" y="549"/>
                  <a:pt x="312" y="552"/>
                  <a:pt x="321" y="552"/>
                </a:cubicBezTo>
                <a:cubicBezTo>
                  <a:pt x="583" y="552"/>
                  <a:pt x="583" y="552"/>
                  <a:pt x="583" y="552"/>
                </a:cubicBezTo>
                <a:cubicBezTo>
                  <a:pt x="716" y="817"/>
                  <a:pt x="716" y="817"/>
                  <a:pt x="716" y="817"/>
                </a:cubicBezTo>
                <a:cubicBezTo>
                  <a:pt x="722" y="830"/>
                  <a:pt x="733" y="836"/>
                  <a:pt x="748" y="836"/>
                </a:cubicBezTo>
                <a:cubicBezTo>
                  <a:pt x="764" y="832"/>
                  <a:pt x="764" y="832"/>
                  <a:pt x="764" y="832"/>
                </a:cubicBezTo>
                <a:cubicBezTo>
                  <a:pt x="906" y="761"/>
                  <a:pt x="906" y="761"/>
                  <a:pt x="906" y="761"/>
                </a:cubicBezTo>
                <a:cubicBezTo>
                  <a:pt x="874" y="698"/>
                  <a:pt x="874" y="698"/>
                  <a:pt x="874" y="698"/>
                </a:cubicBezTo>
                <a:lnTo>
                  <a:pt x="764" y="753"/>
                </a:lnTo>
                <a:close/>
                <a:moveTo>
                  <a:pt x="542" y="774"/>
                </a:moveTo>
                <a:cubicBezTo>
                  <a:pt x="520" y="815"/>
                  <a:pt x="489" y="847"/>
                  <a:pt x="450" y="871"/>
                </a:cubicBezTo>
                <a:cubicBezTo>
                  <a:pt x="410" y="896"/>
                  <a:pt x="367" y="908"/>
                  <a:pt x="321" y="908"/>
                </a:cubicBezTo>
                <a:cubicBezTo>
                  <a:pt x="252" y="908"/>
                  <a:pt x="193" y="883"/>
                  <a:pt x="145" y="834"/>
                </a:cubicBezTo>
                <a:cubicBezTo>
                  <a:pt x="96" y="786"/>
                  <a:pt x="72" y="727"/>
                  <a:pt x="72" y="658"/>
                </a:cubicBezTo>
                <a:cubicBezTo>
                  <a:pt x="72" y="609"/>
                  <a:pt x="85" y="564"/>
                  <a:pt x="112" y="522"/>
                </a:cubicBezTo>
                <a:cubicBezTo>
                  <a:pt x="139" y="481"/>
                  <a:pt x="175" y="450"/>
                  <a:pt x="221" y="430"/>
                </a:cubicBezTo>
                <a:cubicBezTo>
                  <a:pt x="211" y="358"/>
                  <a:pt x="211" y="358"/>
                  <a:pt x="211" y="358"/>
                </a:cubicBezTo>
                <a:cubicBezTo>
                  <a:pt x="148" y="381"/>
                  <a:pt x="97" y="420"/>
                  <a:pt x="58" y="475"/>
                </a:cubicBezTo>
                <a:cubicBezTo>
                  <a:pt x="20" y="530"/>
                  <a:pt x="0" y="591"/>
                  <a:pt x="0" y="658"/>
                </a:cubicBezTo>
                <a:cubicBezTo>
                  <a:pt x="0" y="716"/>
                  <a:pt x="15" y="770"/>
                  <a:pt x="43" y="819"/>
                </a:cubicBezTo>
                <a:cubicBezTo>
                  <a:pt x="72" y="868"/>
                  <a:pt x="111" y="907"/>
                  <a:pt x="160" y="936"/>
                </a:cubicBezTo>
                <a:cubicBezTo>
                  <a:pt x="209" y="964"/>
                  <a:pt x="263" y="979"/>
                  <a:pt x="321" y="979"/>
                </a:cubicBezTo>
                <a:cubicBezTo>
                  <a:pt x="390" y="979"/>
                  <a:pt x="453" y="958"/>
                  <a:pt x="509" y="917"/>
                </a:cubicBezTo>
                <a:cubicBezTo>
                  <a:pt x="566" y="876"/>
                  <a:pt x="604" y="822"/>
                  <a:pt x="626" y="756"/>
                </a:cubicBezTo>
                <a:cubicBezTo>
                  <a:pt x="569" y="642"/>
                  <a:pt x="569" y="642"/>
                  <a:pt x="569" y="642"/>
                </a:cubicBezTo>
                <a:cubicBezTo>
                  <a:pt x="573" y="689"/>
                  <a:pt x="563" y="733"/>
                  <a:pt x="542" y="774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1" name="Hexagon 10"/>
          <p:cNvSpPr/>
          <p:nvPr/>
        </p:nvSpPr>
        <p:spPr>
          <a:xfrm>
            <a:off x="7059782" y="2232939"/>
            <a:ext cx="641630" cy="573722"/>
          </a:xfrm>
          <a:prstGeom prst="hexagon">
            <a:avLst/>
          </a:prstGeom>
          <a:solidFill>
            <a:schemeClr val="bg1"/>
          </a:solidFill>
          <a:ln>
            <a:solidFill>
              <a:srgbClr val="0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Hexagon 87"/>
          <p:cNvSpPr/>
          <p:nvPr/>
        </p:nvSpPr>
        <p:spPr>
          <a:xfrm>
            <a:off x="7701309" y="2232939"/>
            <a:ext cx="641630" cy="573722"/>
          </a:xfrm>
          <a:prstGeom prst="hexagon">
            <a:avLst/>
          </a:prstGeom>
          <a:solidFill>
            <a:schemeClr val="bg1"/>
          </a:solidFill>
          <a:ln>
            <a:solidFill>
              <a:srgbClr val="0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Hexagon 94"/>
          <p:cNvSpPr/>
          <p:nvPr/>
        </p:nvSpPr>
        <p:spPr>
          <a:xfrm>
            <a:off x="8342836" y="2232939"/>
            <a:ext cx="641630" cy="573722"/>
          </a:xfrm>
          <a:prstGeom prst="hexagon">
            <a:avLst/>
          </a:prstGeom>
          <a:solidFill>
            <a:schemeClr val="bg1"/>
          </a:solidFill>
          <a:ln>
            <a:solidFill>
              <a:srgbClr val="0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9" name="Hexagon 98"/>
          <p:cNvSpPr/>
          <p:nvPr/>
        </p:nvSpPr>
        <p:spPr>
          <a:xfrm>
            <a:off x="8984363" y="2232939"/>
            <a:ext cx="641630" cy="573722"/>
          </a:xfrm>
          <a:prstGeom prst="hexagon">
            <a:avLst/>
          </a:prstGeom>
          <a:solidFill>
            <a:schemeClr val="bg1"/>
          </a:solidFill>
          <a:ln>
            <a:solidFill>
              <a:srgbClr val="0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Hexagon 99"/>
          <p:cNvSpPr/>
          <p:nvPr/>
        </p:nvSpPr>
        <p:spPr>
          <a:xfrm>
            <a:off x="9625889" y="2232939"/>
            <a:ext cx="641630" cy="573722"/>
          </a:xfrm>
          <a:prstGeom prst="hexagon">
            <a:avLst/>
          </a:prstGeom>
          <a:solidFill>
            <a:schemeClr val="bg1"/>
          </a:solidFill>
          <a:ln>
            <a:solidFill>
              <a:srgbClr val="0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1" name="Freeform 100"/>
          <p:cNvSpPr>
            <a:spLocks noEditPoints="1"/>
          </p:cNvSpPr>
          <p:nvPr/>
        </p:nvSpPr>
        <p:spPr bwMode="auto">
          <a:xfrm>
            <a:off x="7266467" y="2282483"/>
            <a:ext cx="210337" cy="188728"/>
          </a:xfrm>
          <a:custGeom>
            <a:avLst/>
            <a:gdLst>
              <a:gd name="T0" fmla="*/ 480 w 485"/>
              <a:gd name="T1" fmla="*/ 43 h 410"/>
              <a:gd name="T2" fmla="*/ 467 w 485"/>
              <a:gd name="T3" fmla="*/ 37 h 410"/>
              <a:gd name="T4" fmla="*/ 117 w 485"/>
              <a:gd name="T5" fmla="*/ 37 h 410"/>
              <a:gd name="T6" fmla="*/ 115 w 485"/>
              <a:gd name="T7" fmla="*/ 30 h 410"/>
              <a:gd name="T8" fmla="*/ 114 w 485"/>
              <a:gd name="T9" fmla="*/ 21 h 410"/>
              <a:gd name="T10" fmla="*/ 112 w 485"/>
              <a:gd name="T11" fmla="*/ 14 h 410"/>
              <a:gd name="T12" fmla="*/ 108 w 485"/>
              <a:gd name="T13" fmla="*/ 6 h 410"/>
              <a:gd name="T14" fmla="*/ 102 w 485"/>
              <a:gd name="T15" fmla="*/ 2 h 410"/>
              <a:gd name="T16" fmla="*/ 94 w 485"/>
              <a:gd name="T17" fmla="*/ 0 h 410"/>
              <a:gd name="T18" fmla="*/ 19 w 485"/>
              <a:gd name="T19" fmla="*/ 0 h 410"/>
              <a:gd name="T20" fmla="*/ 6 w 485"/>
              <a:gd name="T21" fmla="*/ 6 h 410"/>
              <a:gd name="T22" fmla="*/ 0 w 485"/>
              <a:gd name="T23" fmla="*/ 19 h 410"/>
              <a:gd name="T24" fmla="*/ 6 w 485"/>
              <a:gd name="T25" fmla="*/ 32 h 410"/>
              <a:gd name="T26" fmla="*/ 19 w 485"/>
              <a:gd name="T27" fmla="*/ 37 h 410"/>
              <a:gd name="T28" fmla="*/ 79 w 485"/>
              <a:gd name="T29" fmla="*/ 37 h 410"/>
              <a:gd name="T30" fmla="*/ 130 w 485"/>
              <a:gd name="T31" fmla="*/ 277 h 410"/>
              <a:gd name="T32" fmla="*/ 124 w 485"/>
              <a:gd name="T33" fmla="*/ 288 h 410"/>
              <a:gd name="T34" fmla="*/ 116 w 485"/>
              <a:gd name="T35" fmla="*/ 306 h 410"/>
              <a:gd name="T36" fmla="*/ 112 w 485"/>
              <a:gd name="T37" fmla="*/ 317 h 410"/>
              <a:gd name="T38" fmla="*/ 118 w 485"/>
              <a:gd name="T39" fmla="*/ 330 h 410"/>
              <a:gd name="T40" fmla="*/ 131 w 485"/>
              <a:gd name="T41" fmla="*/ 336 h 410"/>
              <a:gd name="T42" fmla="*/ 430 w 485"/>
              <a:gd name="T43" fmla="*/ 336 h 410"/>
              <a:gd name="T44" fmla="*/ 443 w 485"/>
              <a:gd name="T45" fmla="*/ 330 h 410"/>
              <a:gd name="T46" fmla="*/ 448 w 485"/>
              <a:gd name="T47" fmla="*/ 317 h 410"/>
              <a:gd name="T48" fmla="*/ 443 w 485"/>
              <a:gd name="T49" fmla="*/ 304 h 410"/>
              <a:gd name="T50" fmla="*/ 430 w 485"/>
              <a:gd name="T51" fmla="*/ 298 h 410"/>
              <a:gd name="T52" fmla="*/ 161 w 485"/>
              <a:gd name="T53" fmla="*/ 298 h 410"/>
              <a:gd name="T54" fmla="*/ 168 w 485"/>
              <a:gd name="T55" fmla="*/ 280 h 410"/>
              <a:gd name="T56" fmla="*/ 168 w 485"/>
              <a:gd name="T57" fmla="*/ 273 h 410"/>
              <a:gd name="T58" fmla="*/ 166 w 485"/>
              <a:gd name="T59" fmla="*/ 266 h 410"/>
              <a:gd name="T60" fmla="*/ 165 w 485"/>
              <a:gd name="T61" fmla="*/ 259 h 410"/>
              <a:gd name="T62" fmla="*/ 469 w 485"/>
              <a:gd name="T63" fmla="*/ 224 h 410"/>
              <a:gd name="T64" fmla="*/ 481 w 485"/>
              <a:gd name="T65" fmla="*/ 218 h 410"/>
              <a:gd name="T66" fmla="*/ 485 w 485"/>
              <a:gd name="T67" fmla="*/ 205 h 410"/>
              <a:gd name="T68" fmla="*/ 485 w 485"/>
              <a:gd name="T69" fmla="*/ 56 h 410"/>
              <a:gd name="T70" fmla="*/ 480 w 485"/>
              <a:gd name="T71" fmla="*/ 43 h 410"/>
              <a:gd name="T72" fmla="*/ 411 w 485"/>
              <a:gd name="T73" fmla="*/ 336 h 410"/>
              <a:gd name="T74" fmla="*/ 384 w 485"/>
              <a:gd name="T75" fmla="*/ 347 h 410"/>
              <a:gd name="T76" fmla="*/ 374 w 485"/>
              <a:gd name="T77" fmla="*/ 373 h 410"/>
              <a:gd name="T78" fmla="*/ 384 w 485"/>
              <a:gd name="T79" fmla="*/ 399 h 410"/>
              <a:gd name="T80" fmla="*/ 411 w 485"/>
              <a:gd name="T81" fmla="*/ 410 h 410"/>
              <a:gd name="T82" fmla="*/ 437 w 485"/>
              <a:gd name="T83" fmla="*/ 399 h 410"/>
              <a:gd name="T84" fmla="*/ 448 w 485"/>
              <a:gd name="T85" fmla="*/ 373 h 410"/>
              <a:gd name="T86" fmla="*/ 437 w 485"/>
              <a:gd name="T87" fmla="*/ 347 h 410"/>
              <a:gd name="T88" fmla="*/ 411 w 485"/>
              <a:gd name="T89" fmla="*/ 336 h 410"/>
              <a:gd name="T90" fmla="*/ 150 w 485"/>
              <a:gd name="T91" fmla="*/ 336 h 410"/>
              <a:gd name="T92" fmla="*/ 123 w 485"/>
              <a:gd name="T93" fmla="*/ 347 h 410"/>
              <a:gd name="T94" fmla="*/ 112 w 485"/>
              <a:gd name="T95" fmla="*/ 373 h 410"/>
              <a:gd name="T96" fmla="*/ 123 w 485"/>
              <a:gd name="T97" fmla="*/ 399 h 410"/>
              <a:gd name="T98" fmla="*/ 150 w 485"/>
              <a:gd name="T99" fmla="*/ 410 h 410"/>
              <a:gd name="T100" fmla="*/ 176 w 485"/>
              <a:gd name="T101" fmla="*/ 399 h 410"/>
              <a:gd name="T102" fmla="*/ 187 w 485"/>
              <a:gd name="T103" fmla="*/ 373 h 410"/>
              <a:gd name="T104" fmla="*/ 176 w 485"/>
              <a:gd name="T105" fmla="*/ 347 h 410"/>
              <a:gd name="T106" fmla="*/ 150 w 485"/>
              <a:gd name="T107" fmla="*/ 336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85" h="410">
                <a:moveTo>
                  <a:pt x="480" y="43"/>
                </a:moveTo>
                <a:cubicBezTo>
                  <a:pt x="476" y="39"/>
                  <a:pt x="472" y="37"/>
                  <a:pt x="467" y="37"/>
                </a:cubicBezTo>
                <a:cubicBezTo>
                  <a:pt x="117" y="37"/>
                  <a:pt x="117" y="37"/>
                  <a:pt x="117" y="37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108" y="6"/>
                  <a:pt x="108" y="6"/>
                  <a:pt x="108" y="6"/>
                </a:cubicBezTo>
                <a:cubicBezTo>
                  <a:pt x="102" y="2"/>
                  <a:pt x="102" y="2"/>
                  <a:pt x="102" y="2"/>
                </a:cubicBezTo>
                <a:cubicBezTo>
                  <a:pt x="94" y="0"/>
                  <a:pt x="94" y="0"/>
                  <a:pt x="9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4" y="0"/>
                  <a:pt x="10" y="2"/>
                  <a:pt x="6" y="6"/>
                </a:cubicBezTo>
                <a:cubicBezTo>
                  <a:pt x="2" y="9"/>
                  <a:pt x="0" y="14"/>
                  <a:pt x="0" y="19"/>
                </a:cubicBezTo>
                <a:cubicBezTo>
                  <a:pt x="0" y="24"/>
                  <a:pt x="2" y="28"/>
                  <a:pt x="6" y="32"/>
                </a:cubicBezTo>
                <a:cubicBezTo>
                  <a:pt x="10" y="35"/>
                  <a:pt x="14" y="37"/>
                  <a:pt x="19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130" y="277"/>
                  <a:pt x="130" y="277"/>
                  <a:pt x="130" y="277"/>
                </a:cubicBezTo>
                <a:cubicBezTo>
                  <a:pt x="130" y="278"/>
                  <a:pt x="128" y="282"/>
                  <a:pt x="124" y="288"/>
                </a:cubicBezTo>
                <a:cubicBezTo>
                  <a:pt x="121" y="295"/>
                  <a:pt x="118" y="301"/>
                  <a:pt x="116" y="306"/>
                </a:cubicBezTo>
                <a:cubicBezTo>
                  <a:pt x="113" y="311"/>
                  <a:pt x="112" y="314"/>
                  <a:pt x="112" y="317"/>
                </a:cubicBezTo>
                <a:cubicBezTo>
                  <a:pt x="112" y="322"/>
                  <a:pt x="114" y="327"/>
                  <a:pt x="118" y="330"/>
                </a:cubicBezTo>
                <a:cubicBezTo>
                  <a:pt x="122" y="334"/>
                  <a:pt x="126" y="336"/>
                  <a:pt x="131" y="336"/>
                </a:cubicBezTo>
                <a:cubicBezTo>
                  <a:pt x="430" y="336"/>
                  <a:pt x="430" y="336"/>
                  <a:pt x="430" y="336"/>
                </a:cubicBezTo>
                <a:cubicBezTo>
                  <a:pt x="435" y="336"/>
                  <a:pt x="439" y="334"/>
                  <a:pt x="443" y="330"/>
                </a:cubicBezTo>
                <a:cubicBezTo>
                  <a:pt x="446" y="327"/>
                  <a:pt x="448" y="322"/>
                  <a:pt x="448" y="317"/>
                </a:cubicBezTo>
                <a:cubicBezTo>
                  <a:pt x="448" y="312"/>
                  <a:pt x="446" y="308"/>
                  <a:pt x="443" y="304"/>
                </a:cubicBezTo>
                <a:cubicBezTo>
                  <a:pt x="439" y="300"/>
                  <a:pt x="435" y="298"/>
                  <a:pt x="430" y="298"/>
                </a:cubicBezTo>
                <a:cubicBezTo>
                  <a:pt x="161" y="298"/>
                  <a:pt x="161" y="298"/>
                  <a:pt x="161" y="298"/>
                </a:cubicBezTo>
                <a:cubicBezTo>
                  <a:pt x="166" y="289"/>
                  <a:pt x="168" y="283"/>
                  <a:pt x="168" y="280"/>
                </a:cubicBezTo>
                <a:cubicBezTo>
                  <a:pt x="168" y="273"/>
                  <a:pt x="168" y="273"/>
                  <a:pt x="168" y="273"/>
                </a:cubicBezTo>
                <a:cubicBezTo>
                  <a:pt x="166" y="266"/>
                  <a:pt x="166" y="266"/>
                  <a:pt x="166" y="266"/>
                </a:cubicBezTo>
                <a:cubicBezTo>
                  <a:pt x="165" y="259"/>
                  <a:pt x="165" y="259"/>
                  <a:pt x="165" y="259"/>
                </a:cubicBezTo>
                <a:cubicBezTo>
                  <a:pt x="469" y="224"/>
                  <a:pt x="469" y="224"/>
                  <a:pt x="469" y="224"/>
                </a:cubicBezTo>
                <a:cubicBezTo>
                  <a:pt x="474" y="223"/>
                  <a:pt x="478" y="221"/>
                  <a:pt x="481" y="218"/>
                </a:cubicBezTo>
                <a:cubicBezTo>
                  <a:pt x="484" y="214"/>
                  <a:pt x="485" y="210"/>
                  <a:pt x="485" y="205"/>
                </a:cubicBezTo>
                <a:cubicBezTo>
                  <a:pt x="485" y="56"/>
                  <a:pt x="485" y="56"/>
                  <a:pt x="485" y="56"/>
                </a:cubicBezTo>
                <a:cubicBezTo>
                  <a:pt x="485" y="51"/>
                  <a:pt x="484" y="47"/>
                  <a:pt x="480" y="43"/>
                </a:cubicBezTo>
                <a:close/>
                <a:moveTo>
                  <a:pt x="411" y="336"/>
                </a:moveTo>
                <a:cubicBezTo>
                  <a:pt x="401" y="336"/>
                  <a:pt x="392" y="339"/>
                  <a:pt x="384" y="347"/>
                </a:cubicBezTo>
                <a:cubicBezTo>
                  <a:pt x="377" y="354"/>
                  <a:pt x="374" y="363"/>
                  <a:pt x="374" y="373"/>
                </a:cubicBezTo>
                <a:cubicBezTo>
                  <a:pt x="374" y="383"/>
                  <a:pt x="377" y="392"/>
                  <a:pt x="384" y="399"/>
                </a:cubicBezTo>
                <a:cubicBezTo>
                  <a:pt x="392" y="407"/>
                  <a:pt x="401" y="410"/>
                  <a:pt x="411" y="410"/>
                </a:cubicBezTo>
                <a:cubicBezTo>
                  <a:pt x="421" y="410"/>
                  <a:pt x="430" y="407"/>
                  <a:pt x="437" y="399"/>
                </a:cubicBezTo>
                <a:cubicBezTo>
                  <a:pt x="445" y="392"/>
                  <a:pt x="448" y="383"/>
                  <a:pt x="448" y="373"/>
                </a:cubicBezTo>
                <a:cubicBezTo>
                  <a:pt x="448" y="363"/>
                  <a:pt x="445" y="354"/>
                  <a:pt x="437" y="347"/>
                </a:cubicBezTo>
                <a:cubicBezTo>
                  <a:pt x="430" y="339"/>
                  <a:pt x="421" y="336"/>
                  <a:pt x="411" y="336"/>
                </a:cubicBezTo>
                <a:close/>
                <a:moveTo>
                  <a:pt x="150" y="336"/>
                </a:moveTo>
                <a:cubicBezTo>
                  <a:pt x="139" y="336"/>
                  <a:pt x="131" y="339"/>
                  <a:pt x="123" y="347"/>
                </a:cubicBezTo>
                <a:cubicBezTo>
                  <a:pt x="116" y="354"/>
                  <a:pt x="112" y="363"/>
                  <a:pt x="112" y="373"/>
                </a:cubicBezTo>
                <a:cubicBezTo>
                  <a:pt x="112" y="383"/>
                  <a:pt x="116" y="392"/>
                  <a:pt x="123" y="399"/>
                </a:cubicBezTo>
                <a:cubicBezTo>
                  <a:pt x="131" y="407"/>
                  <a:pt x="139" y="410"/>
                  <a:pt x="150" y="410"/>
                </a:cubicBezTo>
                <a:cubicBezTo>
                  <a:pt x="160" y="410"/>
                  <a:pt x="169" y="407"/>
                  <a:pt x="176" y="399"/>
                </a:cubicBezTo>
                <a:cubicBezTo>
                  <a:pt x="183" y="392"/>
                  <a:pt x="187" y="383"/>
                  <a:pt x="187" y="373"/>
                </a:cubicBezTo>
                <a:cubicBezTo>
                  <a:pt x="187" y="363"/>
                  <a:pt x="183" y="354"/>
                  <a:pt x="176" y="347"/>
                </a:cubicBezTo>
                <a:cubicBezTo>
                  <a:pt x="169" y="339"/>
                  <a:pt x="160" y="336"/>
                  <a:pt x="150" y="336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02" name="Freeform 101"/>
          <p:cNvSpPr>
            <a:spLocks noEditPoints="1"/>
          </p:cNvSpPr>
          <p:nvPr/>
        </p:nvSpPr>
        <p:spPr bwMode="auto">
          <a:xfrm>
            <a:off x="7931899" y="2278049"/>
            <a:ext cx="193697" cy="222081"/>
          </a:xfrm>
          <a:custGeom>
            <a:avLst/>
            <a:gdLst>
              <a:gd name="T0" fmla="*/ 136 w 148"/>
              <a:gd name="T1" fmla="*/ 25 h 173"/>
              <a:gd name="T2" fmla="*/ 104 w 148"/>
              <a:gd name="T3" fmla="*/ 3 h 173"/>
              <a:gd name="T4" fmla="*/ 44 w 148"/>
              <a:gd name="T5" fmla="*/ 3 h 173"/>
              <a:gd name="T6" fmla="*/ 12 w 148"/>
              <a:gd name="T7" fmla="*/ 25 h 173"/>
              <a:gd name="T8" fmla="*/ 0 w 148"/>
              <a:gd name="T9" fmla="*/ 90 h 173"/>
              <a:gd name="T10" fmla="*/ 12 w 148"/>
              <a:gd name="T11" fmla="*/ 148 h 173"/>
              <a:gd name="T12" fmla="*/ 16 w 148"/>
              <a:gd name="T13" fmla="*/ 170 h 173"/>
              <a:gd name="T14" fmla="*/ 33 w 148"/>
              <a:gd name="T15" fmla="*/ 170 h 173"/>
              <a:gd name="T16" fmla="*/ 37 w 148"/>
              <a:gd name="T17" fmla="*/ 148 h 173"/>
              <a:gd name="T18" fmla="*/ 111 w 148"/>
              <a:gd name="T19" fmla="*/ 161 h 173"/>
              <a:gd name="T20" fmla="*/ 123 w 148"/>
              <a:gd name="T21" fmla="*/ 173 h 173"/>
              <a:gd name="T22" fmla="*/ 136 w 148"/>
              <a:gd name="T23" fmla="*/ 161 h 173"/>
              <a:gd name="T24" fmla="*/ 148 w 148"/>
              <a:gd name="T25" fmla="*/ 148 h 173"/>
              <a:gd name="T26" fmla="*/ 146 w 148"/>
              <a:gd name="T27" fmla="*/ 69 h 173"/>
              <a:gd name="T28" fmla="*/ 43 w 148"/>
              <a:gd name="T29" fmla="*/ 25 h 173"/>
              <a:gd name="T30" fmla="*/ 39 w 148"/>
              <a:gd name="T31" fmla="*/ 20 h 173"/>
              <a:gd name="T32" fmla="*/ 43 w 148"/>
              <a:gd name="T33" fmla="*/ 16 h 173"/>
              <a:gd name="T34" fmla="*/ 108 w 148"/>
              <a:gd name="T35" fmla="*/ 17 h 173"/>
              <a:gd name="T36" fmla="*/ 108 w 148"/>
              <a:gd name="T37" fmla="*/ 24 h 173"/>
              <a:gd name="T38" fmla="*/ 130 w 148"/>
              <a:gd name="T39" fmla="*/ 85 h 173"/>
              <a:gd name="T40" fmla="*/ 23 w 148"/>
              <a:gd name="T41" fmla="*/ 87 h 173"/>
              <a:gd name="T42" fmla="*/ 17 w 148"/>
              <a:gd name="T43" fmla="*/ 79 h 173"/>
              <a:gd name="T44" fmla="*/ 26 w 148"/>
              <a:gd name="T45" fmla="*/ 39 h 173"/>
              <a:gd name="T46" fmla="*/ 118 w 148"/>
              <a:gd name="T47" fmla="*/ 37 h 173"/>
              <a:gd name="T48" fmla="*/ 124 w 148"/>
              <a:gd name="T49" fmla="*/ 42 h 173"/>
              <a:gd name="T50" fmla="*/ 130 w 148"/>
              <a:gd name="T51" fmla="*/ 85 h 173"/>
              <a:gd name="T52" fmla="*/ 115 w 148"/>
              <a:gd name="T53" fmla="*/ 126 h 173"/>
              <a:gd name="T54" fmla="*/ 115 w 148"/>
              <a:gd name="T55" fmla="*/ 109 h 173"/>
              <a:gd name="T56" fmla="*/ 132 w 148"/>
              <a:gd name="T57" fmla="*/ 109 h 173"/>
              <a:gd name="T58" fmla="*/ 132 w 148"/>
              <a:gd name="T59" fmla="*/ 126 h 173"/>
              <a:gd name="T60" fmla="*/ 25 w 148"/>
              <a:gd name="T61" fmla="*/ 130 h 173"/>
              <a:gd name="T62" fmla="*/ 12 w 148"/>
              <a:gd name="T63" fmla="*/ 118 h 173"/>
              <a:gd name="T64" fmla="*/ 25 w 148"/>
              <a:gd name="T65" fmla="*/ 105 h 173"/>
              <a:gd name="T66" fmla="*/ 37 w 148"/>
              <a:gd name="T67" fmla="*/ 118 h 173"/>
              <a:gd name="T68" fmla="*/ 25 w 148"/>
              <a:gd name="T69" fmla="*/ 13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8" h="173">
                <a:moveTo>
                  <a:pt x="146" y="69"/>
                </a:moveTo>
                <a:cubicBezTo>
                  <a:pt x="136" y="25"/>
                  <a:pt x="136" y="25"/>
                  <a:pt x="136" y="25"/>
                </a:cubicBezTo>
                <a:cubicBezTo>
                  <a:pt x="135" y="20"/>
                  <a:pt x="132" y="16"/>
                  <a:pt x="126" y="12"/>
                </a:cubicBezTo>
                <a:cubicBezTo>
                  <a:pt x="121" y="8"/>
                  <a:pt x="113" y="5"/>
                  <a:pt x="104" y="3"/>
                </a:cubicBezTo>
                <a:cubicBezTo>
                  <a:pt x="95" y="1"/>
                  <a:pt x="85" y="0"/>
                  <a:pt x="74" y="0"/>
                </a:cubicBezTo>
                <a:cubicBezTo>
                  <a:pt x="63" y="0"/>
                  <a:pt x="53" y="1"/>
                  <a:pt x="44" y="3"/>
                </a:cubicBezTo>
                <a:cubicBezTo>
                  <a:pt x="35" y="5"/>
                  <a:pt x="28" y="8"/>
                  <a:pt x="22" y="12"/>
                </a:cubicBezTo>
                <a:cubicBezTo>
                  <a:pt x="16" y="16"/>
                  <a:pt x="13" y="20"/>
                  <a:pt x="12" y="25"/>
                </a:cubicBezTo>
                <a:cubicBezTo>
                  <a:pt x="3" y="69"/>
                  <a:pt x="3" y="69"/>
                  <a:pt x="3" y="69"/>
                </a:cubicBezTo>
                <a:cubicBezTo>
                  <a:pt x="1" y="76"/>
                  <a:pt x="0" y="83"/>
                  <a:pt x="0" y="90"/>
                </a:cubicBezTo>
                <a:cubicBezTo>
                  <a:pt x="0" y="148"/>
                  <a:pt x="0" y="148"/>
                  <a:pt x="0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2" y="161"/>
                  <a:pt x="12" y="161"/>
                  <a:pt x="12" y="161"/>
                </a:cubicBezTo>
                <a:cubicBezTo>
                  <a:pt x="12" y="164"/>
                  <a:pt x="14" y="167"/>
                  <a:pt x="16" y="170"/>
                </a:cubicBezTo>
                <a:cubicBezTo>
                  <a:pt x="18" y="172"/>
                  <a:pt x="21" y="173"/>
                  <a:pt x="25" y="173"/>
                </a:cubicBezTo>
                <a:cubicBezTo>
                  <a:pt x="28" y="173"/>
                  <a:pt x="31" y="172"/>
                  <a:pt x="33" y="170"/>
                </a:cubicBezTo>
                <a:cubicBezTo>
                  <a:pt x="36" y="167"/>
                  <a:pt x="37" y="164"/>
                  <a:pt x="37" y="161"/>
                </a:cubicBezTo>
                <a:cubicBezTo>
                  <a:pt x="37" y="148"/>
                  <a:pt x="37" y="148"/>
                  <a:pt x="37" y="148"/>
                </a:cubicBezTo>
                <a:cubicBezTo>
                  <a:pt x="111" y="148"/>
                  <a:pt x="111" y="148"/>
                  <a:pt x="111" y="148"/>
                </a:cubicBezTo>
                <a:cubicBezTo>
                  <a:pt x="111" y="161"/>
                  <a:pt x="111" y="161"/>
                  <a:pt x="111" y="161"/>
                </a:cubicBezTo>
                <a:cubicBezTo>
                  <a:pt x="111" y="164"/>
                  <a:pt x="112" y="167"/>
                  <a:pt x="115" y="170"/>
                </a:cubicBezTo>
                <a:cubicBezTo>
                  <a:pt x="117" y="172"/>
                  <a:pt x="120" y="173"/>
                  <a:pt x="123" y="173"/>
                </a:cubicBezTo>
                <a:cubicBezTo>
                  <a:pt x="127" y="173"/>
                  <a:pt x="130" y="172"/>
                  <a:pt x="132" y="170"/>
                </a:cubicBezTo>
                <a:cubicBezTo>
                  <a:pt x="135" y="167"/>
                  <a:pt x="136" y="164"/>
                  <a:pt x="136" y="161"/>
                </a:cubicBezTo>
                <a:cubicBezTo>
                  <a:pt x="136" y="148"/>
                  <a:pt x="136" y="148"/>
                  <a:pt x="136" y="148"/>
                </a:cubicBezTo>
                <a:cubicBezTo>
                  <a:pt x="148" y="148"/>
                  <a:pt x="148" y="148"/>
                  <a:pt x="148" y="148"/>
                </a:cubicBezTo>
                <a:cubicBezTo>
                  <a:pt x="148" y="90"/>
                  <a:pt x="148" y="90"/>
                  <a:pt x="148" y="90"/>
                </a:cubicBezTo>
                <a:cubicBezTo>
                  <a:pt x="148" y="83"/>
                  <a:pt x="147" y="75"/>
                  <a:pt x="146" y="69"/>
                </a:cubicBezTo>
                <a:close/>
                <a:moveTo>
                  <a:pt x="105" y="25"/>
                </a:moveTo>
                <a:cubicBezTo>
                  <a:pt x="43" y="25"/>
                  <a:pt x="43" y="25"/>
                  <a:pt x="43" y="25"/>
                </a:cubicBezTo>
                <a:cubicBezTo>
                  <a:pt x="40" y="24"/>
                  <a:pt x="40" y="24"/>
                  <a:pt x="40" y="24"/>
                </a:cubicBezTo>
                <a:cubicBezTo>
                  <a:pt x="39" y="20"/>
                  <a:pt x="39" y="20"/>
                  <a:pt x="39" y="20"/>
                </a:cubicBezTo>
                <a:cubicBezTo>
                  <a:pt x="40" y="17"/>
                  <a:pt x="40" y="17"/>
                  <a:pt x="40" y="17"/>
                </a:cubicBezTo>
                <a:cubicBezTo>
                  <a:pt x="43" y="16"/>
                  <a:pt x="43" y="16"/>
                  <a:pt x="43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8" y="24"/>
                  <a:pt x="108" y="24"/>
                  <a:pt x="108" y="24"/>
                </a:cubicBezTo>
                <a:lnTo>
                  <a:pt x="105" y="25"/>
                </a:lnTo>
                <a:close/>
                <a:moveTo>
                  <a:pt x="130" y="85"/>
                </a:moveTo>
                <a:cubicBezTo>
                  <a:pt x="129" y="86"/>
                  <a:pt x="127" y="87"/>
                  <a:pt x="125" y="87"/>
                </a:cubicBezTo>
                <a:cubicBezTo>
                  <a:pt x="23" y="87"/>
                  <a:pt x="23" y="87"/>
                  <a:pt x="23" y="87"/>
                </a:cubicBezTo>
                <a:cubicBezTo>
                  <a:pt x="21" y="87"/>
                  <a:pt x="19" y="86"/>
                  <a:pt x="18" y="85"/>
                </a:cubicBezTo>
                <a:cubicBezTo>
                  <a:pt x="17" y="83"/>
                  <a:pt x="17" y="81"/>
                  <a:pt x="17" y="79"/>
                </a:cubicBezTo>
                <a:cubicBezTo>
                  <a:pt x="24" y="42"/>
                  <a:pt x="24" y="42"/>
                  <a:pt x="24" y="42"/>
                </a:cubicBezTo>
                <a:cubicBezTo>
                  <a:pt x="24" y="41"/>
                  <a:pt x="25" y="40"/>
                  <a:pt x="26" y="39"/>
                </a:cubicBezTo>
                <a:cubicBezTo>
                  <a:pt x="27" y="38"/>
                  <a:pt x="28" y="37"/>
                  <a:pt x="30" y="37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20" y="37"/>
                  <a:pt x="121" y="38"/>
                  <a:pt x="122" y="39"/>
                </a:cubicBezTo>
                <a:cubicBezTo>
                  <a:pt x="123" y="40"/>
                  <a:pt x="124" y="41"/>
                  <a:pt x="124" y="42"/>
                </a:cubicBezTo>
                <a:cubicBezTo>
                  <a:pt x="131" y="79"/>
                  <a:pt x="131" y="79"/>
                  <a:pt x="131" y="79"/>
                </a:cubicBezTo>
                <a:cubicBezTo>
                  <a:pt x="132" y="81"/>
                  <a:pt x="131" y="83"/>
                  <a:pt x="130" y="85"/>
                </a:cubicBezTo>
                <a:close/>
                <a:moveTo>
                  <a:pt x="123" y="130"/>
                </a:moveTo>
                <a:cubicBezTo>
                  <a:pt x="120" y="130"/>
                  <a:pt x="117" y="129"/>
                  <a:pt x="115" y="126"/>
                </a:cubicBezTo>
                <a:cubicBezTo>
                  <a:pt x="112" y="124"/>
                  <a:pt x="111" y="121"/>
                  <a:pt x="111" y="118"/>
                </a:cubicBezTo>
                <a:cubicBezTo>
                  <a:pt x="111" y="114"/>
                  <a:pt x="112" y="111"/>
                  <a:pt x="115" y="109"/>
                </a:cubicBezTo>
                <a:cubicBezTo>
                  <a:pt x="117" y="106"/>
                  <a:pt x="120" y="105"/>
                  <a:pt x="123" y="105"/>
                </a:cubicBezTo>
                <a:cubicBezTo>
                  <a:pt x="127" y="105"/>
                  <a:pt x="130" y="106"/>
                  <a:pt x="132" y="109"/>
                </a:cubicBezTo>
                <a:cubicBezTo>
                  <a:pt x="135" y="111"/>
                  <a:pt x="136" y="114"/>
                  <a:pt x="136" y="118"/>
                </a:cubicBezTo>
                <a:cubicBezTo>
                  <a:pt x="136" y="121"/>
                  <a:pt x="135" y="124"/>
                  <a:pt x="132" y="126"/>
                </a:cubicBezTo>
                <a:cubicBezTo>
                  <a:pt x="130" y="129"/>
                  <a:pt x="127" y="130"/>
                  <a:pt x="123" y="130"/>
                </a:cubicBezTo>
                <a:close/>
                <a:moveTo>
                  <a:pt x="25" y="130"/>
                </a:moveTo>
                <a:cubicBezTo>
                  <a:pt x="21" y="130"/>
                  <a:pt x="18" y="129"/>
                  <a:pt x="16" y="126"/>
                </a:cubicBezTo>
                <a:cubicBezTo>
                  <a:pt x="14" y="124"/>
                  <a:pt x="12" y="121"/>
                  <a:pt x="12" y="118"/>
                </a:cubicBezTo>
                <a:cubicBezTo>
                  <a:pt x="12" y="114"/>
                  <a:pt x="14" y="111"/>
                  <a:pt x="16" y="109"/>
                </a:cubicBezTo>
                <a:cubicBezTo>
                  <a:pt x="18" y="106"/>
                  <a:pt x="21" y="105"/>
                  <a:pt x="25" y="105"/>
                </a:cubicBezTo>
                <a:cubicBezTo>
                  <a:pt x="28" y="105"/>
                  <a:pt x="31" y="106"/>
                  <a:pt x="33" y="109"/>
                </a:cubicBezTo>
                <a:cubicBezTo>
                  <a:pt x="36" y="111"/>
                  <a:pt x="37" y="114"/>
                  <a:pt x="37" y="118"/>
                </a:cubicBezTo>
                <a:cubicBezTo>
                  <a:pt x="37" y="121"/>
                  <a:pt x="36" y="124"/>
                  <a:pt x="33" y="126"/>
                </a:cubicBezTo>
                <a:cubicBezTo>
                  <a:pt x="31" y="129"/>
                  <a:pt x="28" y="130"/>
                  <a:pt x="25" y="13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03" name="Freeform 102"/>
          <p:cNvSpPr>
            <a:spLocks noEditPoints="1"/>
          </p:cNvSpPr>
          <p:nvPr/>
        </p:nvSpPr>
        <p:spPr bwMode="auto">
          <a:xfrm>
            <a:off x="8543545" y="2305075"/>
            <a:ext cx="247820" cy="212108"/>
          </a:xfrm>
          <a:custGeom>
            <a:avLst/>
            <a:gdLst>
              <a:gd name="T0" fmla="*/ 927 w 1854"/>
              <a:gd name="T1" fmla="*/ 0 h 1853"/>
              <a:gd name="T2" fmla="*/ 787 w 1854"/>
              <a:gd name="T3" fmla="*/ 11 h 1853"/>
              <a:gd name="T4" fmla="*/ 783 w 1854"/>
              <a:gd name="T5" fmla="*/ 9 h 1853"/>
              <a:gd name="T6" fmla="*/ 782 w 1854"/>
              <a:gd name="T7" fmla="*/ 11 h 1853"/>
              <a:gd name="T8" fmla="*/ 0 w 1854"/>
              <a:gd name="T9" fmla="*/ 927 h 1853"/>
              <a:gd name="T10" fmla="*/ 927 w 1854"/>
              <a:gd name="T11" fmla="*/ 1853 h 1853"/>
              <a:gd name="T12" fmla="*/ 1854 w 1854"/>
              <a:gd name="T13" fmla="*/ 927 h 1853"/>
              <a:gd name="T14" fmla="*/ 927 w 1854"/>
              <a:gd name="T15" fmla="*/ 0 h 1853"/>
              <a:gd name="T16" fmla="*/ 734 w 1854"/>
              <a:gd name="T17" fmla="*/ 1022 h 1853"/>
              <a:gd name="T18" fmla="*/ 688 w 1854"/>
              <a:gd name="T19" fmla="*/ 1006 h 1853"/>
              <a:gd name="T20" fmla="*/ 715 w 1854"/>
              <a:gd name="T21" fmla="*/ 654 h 1853"/>
              <a:gd name="T22" fmla="*/ 843 w 1854"/>
              <a:gd name="T23" fmla="*/ 563 h 1853"/>
              <a:gd name="T24" fmla="*/ 1224 w 1854"/>
              <a:gd name="T25" fmla="*/ 741 h 1853"/>
              <a:gd name="T26" fmla="*/ 1217 w 1854"/>
              <a:gd name="T27" fmla="*/ 771 h 1853"/>
              <a:gd name="T28" fmla="*/ 734 w 1854"/>
              <a:gd name="T29" fmla="*/ 1022 h 1853"/>
              <a:gd name="T30" fmla="*/ 544 w 1854"/>
              <a:gd name="T31" fmla="*/ 1362 h 1853"/>
              <a:gd name="T32" fmla="*/ 598 w 1854"/>
              <a:gd name="T33" fmla="*/ 1386 h 1853"/>
              <a:gd name="T34" fmla="*/ 658 w 1854"/>
              <a:gd name="T35" fmla="*/ 1695 h 1853"/>
              <a:gd name="T36" fmla="*/ 405 w 1854"/>
              <a:gd name="T37" fmla="*/ 1550 h 1853"/>
              <a:gd name="T38" fmla="*/ 544 w 1854"/>
              <a:gd name="T39" fmla="*/ 1362 h 1853"/>
              <a:gd name="T40" fmla="*/ 1603 w 1854"/>
              <a:gd name="T41" fmla="*/ 824 h 1853"/>
              <a:gd name="T42" fmla="*/ 1621 w 1854"/>
              <a:gd name="T43" fmla="*/ 823 h 1853"/>
              <a:gd name="T44" fmla="*/ 1735 w 1854"/>
              <a:gd name="T45" fmla="*/ 829 h 1853"/>
              <a:gd name="T46" fmla="*/ 1741 w 1854"/>
              <a:gd name="T47" fmla="*/ 927 h 1853"/>
              <a:gd name="T48" fmla="*/ 1728 w 1854"/>
              <a:gd name="T49" fmla="*/ 1070 h 1853"/>
              <a:gd name="T50" fmla="*/ 1581 w 1854"/>
              <a:gd name="T51" fmla="*/ 895 h 1853"/>
              <a:gd name="T52" fmla="*/ 1603 w 1854"/>
              <a:gd name="T53" fmla="*/ 824 h 1853"/>
              <a:gd name="T54" fmla="*/ 1712 w 1854"/>
              <a:gd name="T55" fmla="*/ 714 h 1853"/>
              <a:gd name="T56" fmla="*/ 1621 w 1854"/>
              <a:gd name="T57" fmla="*/ 710 h 1853"/>
              <a:gd name="T58" fmla="*/ 1582 w 1854"/>
              <a:gd name="T59" fmla="*/ 711 h 1853"/>
              <a:gd name="T60" fmla="*/ 1409 w 1854"/>
              <a:gd name="T61" fmla="*/ 607 h 1853"/>
              <a:gd name="T62" fmla="*/ 1289 w 1854"/>
              <a:gd name="T63" fmla="*/ 648 h 1853"/>
              <a:gd name="T64" fmla="*/ 870 w 1854"/>
              <a:gd name="T65" fmla="*/ 453 h 1853"/>
              <a:gd name="T66" fmla="*/ 793 w 1854"/>
              <a:gd name="T67" fmla="*/ 308 h 1853"/>
              <a:gd name="T68" fmla="*/ 860 w 1854"/>
              <a:gd name="T69" fmla="*/ 116 h 1853"/>
              <a:gd name="T70" fmla="*/ 927 w 1854"/>
              <a:gd name="T71" fmla="*/ 113 h 1853"/>
              <a:gd name="T72" fmla="*/ 1712 w 1854"/>
              <a:gd name="T73" fmla="*/ 714 h 1853"/>
              <a:gd name="T74" fmla="*/ 731 w 1854"/>
              <a:gd name="T75" fmla="*/ 137 h 1853"/>
              <a:gd name="T76" fmla="*/ 687 w 1854"/>
              <a:gd name="T77" fmla="*/ 269 h 1853"/>
              <a:gd name="T78" fmla="*/ 675 w 1854"/>
              <a:gd name="T79" fmla="*/ 268 h 1853"/>
              <a:gd name="T80" fmla="*/ 491 w 1854"/>
              <a:gd name="T81" fmla="*/ 400 h 1853"/>
              <a:gd name="T82" fmla="*/ 295 w 1854"/>
              <a:gd name="T83" fmla="*/ 414 h 1853"/>
              <a:gd name="T84" fmla="*/ 731 w 1854"/>
              <a:gd name="T85" fmla="*/ 137 h 1853"/>
              <a:gd name="T86" fmla="*/ 113 w 1854"/>
              <a:gd name="T87" fmla="*/ 927 h 1853"/>
              <a:gd name="T88" fmla="*/ 208 w 1854"/>
              <a:gd name="T89" fmla="*/ 546 h 1853"/>
              <a:gd name="T90" fmla="*/ 487 w 1854"/>
              <a:gd name="T91" fmla="*/ 513 h 1853"/>
              <a:gd name="T92" fmla="*/ 603 w 1854"/>
              <a:gd name="T93" fmla="*/ 644 h 1853"/>
              <a:gd name="T94" fmla="*/ 574 w 1854"/>
              <a:gd name="T95" fmla="*/ 1016 h 1853"/>
              <a:gd name="T96" fmla="*/ 452 w 1854"/>
              <a:gd name="T97" fmla="*/ 1197 h 1853"/>
              <a:gd name="T98" fmla="*/ 469 w 1854"/>
              <a:gd name="T99" fmla="*/ 1276 h 1853"/>
              <a:gd name="T100" fmla="*/ 322 w 1854"/>
              <a:gd name="T101" fmla="*/ 1470 h 1853"/>
              <a:gd name="T102" fmla="*/ 113 w 1854"/>
              <a:gd name="T103" fmla="*/ 927 h 1853"/>
              <a:gd name="T104" fmla="*/ 927 w 1854"/>
              <a:gd name="T105" fmla="*/ 1740 h 1853"/>
              <a:gd name="T106" fmla="*/ 784 w 1854"/>
              <a:gd name="T107" fmla="*/ 1728 h 1853"/>
              <a:gd name="T108" fmla="*/ 711 w 1854"/>
              <a:gd name="T109" fmla="*/ 1381 h 1853"/>
              <a:gd name="T110" fmla="*/ 842 w 1854"/>
              <a:gd name="T111" fmla="*/ 1197 h 1853"/>
              <a:gd name="T112" fmla="*/ 817 w 1854"/>
              <a:gd name="T113" fmla="*/ 1101 h 1853"/>
              <a:gd name="T114" fmla="*/ 1232 w 1854"/>
              <a:gd name="T115" fmla="*/ 884 h 1853"/>
              <a:gd name="T116" fmla="*/ 1409 w 1854"/>
              <a:gd name="T117" fmla="*/ 997 h 1853"/>
              <a:gd name="T118" fmla="*/ 1499 w 1854"/>
              <a:gd name="T119" fmla="*/ 975 h 1853"/>
              <a:gd name="T120" fmla="*/ 1689 w 1854"/>
              <a:gd name="T121" fmla="*/ 1212 h 1853"/>
              <a:gd name="T122" fmla="*/ 927 w 1854"/>
              <a:gd name="T123" fmla="*/ 1740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54" h="1853">
                <a:moveTo>
                  <a:pt x="927" y="0"/>
                </a:moveTo>
                <a:cubicBezTo>
                  <a:pt x="879" y="0"/>
                  <a:pt x="832" y="4"/>
                  <a:pt x="787" y="11"/>
                </a:cubicBezTo>
                <a:lnTo>
                  <a:pt x="783" y="9"/>
                </a:lnTo>
                <a:cubicBezTo>
                  <a:pt x="782" y="10"/>
                  <a:pt x="782" y="11"/>
                  <a:pt x="782" y="11"/>
                </a:cubicBezTo>
                <a:cubicBezTo>
                  <a:pt x="339" y="81"/>
                  <a:pt x="0" y="464"/>
                  <a:pt x="0" y="927"/>
                </a:cubicBezTo>
                <a:cubicBezTo>
                  <a:pt x="0" y="1438"/>
                  <a:pt x="415" y="1853"/>
                  <a:pt x="927" y="1853"/>
                </a:cubicBezTo>
                <a:cubicBezTo>
                  <a:pt x="1439" y="1853"/>
                  <a:pt x="1854" y="1438"/>
                  <a:pt x="1854" y="927"/>
                </a:cubicBezTo>
                <a:cubicBezTo>
                  <a:pt x="1854" y="415"/>
                  <a:pt x="1439" y="0"/>
                  <a:pt x="927" y="0"/>
                </a:cubicBezTo>
                <a:close/>
                <a:moveTo>
                  <a:pt x="734" y="1022"/>
                </a:moveTo>
                <a:cubicBezTo>
                  <a:pt x="719" y="1015"/>
                  <a:pt x="704" y="1010"/>
                  <a:pt x="688" y="1006"/>
                </a:cubicBezTo>
                <a:cubicBezTo>
                  <a:pt x="689" y="888"/>
                  <a:pt x="698" y="770"/>
                  <a:pt x="715" y="654"/>
                </a:cubicBezTo>
                <a:cubicBezTo>
                  <a:pt x="770" y="643"/>
                  <a:pt x="816" y="609"/>
                  <a:pt x="843" y="563"/>
                </a:cubicBezTo>
                <a:cubicBezTo>
                  <a:pt x="976" y="601"/>
                  <a:pt x="1104" y="662"/>
                  <a:pt x="1224" y="741"/>
                </a:cubicBezTo>
                <a:cubicBezTo>
                  <a:pt x="1221" y="751"/>
                  <a:pt x="1218" y="761"/>
                  <a:pt x="1217" y="771"/>
                </a:cubicBezTo>
                <a:cubicBezTo>
                  <a:pt x="1046" y="823"/>
                  <a:pt x="883" y="908"/>
                  <a:pt x="734" y="1022"/>
                </a:cubicBezTo>
                <a:close/>
                <a:moveTo>
                  <a:pt x="544" y="1362"/>
                </a:moveTo>
                <a:cubicBezTo>
                  <a:pt x="560" y="1373"/>
                  <a:pt x="578" y="1381"/>
                  <a:pt x="598" y="1386"/>
                </a:cubicBezTo>
                <a:cubicBezTo>
                  <a:pt x="612" y="1490"/>
                  <a:pt x="632" y="1594"/>
                  <a:pt x="658" y="1695"/>
                </a:cubicBezTo>
                <a:cubicBezTo>
                  <a:pt x="565" y="1662"/>
                  <a:pt x="479" y="1612"/>
                  <a:pt x="405" y="1550"/>
                </a:cubicBezTo>
                <a:cubicBezTo>
                  <a:pt x="448" y="1483"/>
                  <a:pt x="495" y="1421"/>
                  <a:pt x="544" y="1362"/>
                </a:cubicBezTo>
                <a:close/>
                <a:moveTo>
                  <a:pt x="1603" y="824"/>
                </a:moveTo>
                <a:cubicBezTo>
                  <a:pt x="1609" y="823"/>
                  <a:pt x="1615" y="823"/>
                  <a:pt x="1621" y="823"/>
                </a:cubicBezTo>
                <a:cubicBezTo>
                  <a:pt x="1659" y="823"/>
                  <a:pt x="1697" y="826"/>
                  <a:pt x="1735" y="829"/>
                </a:cubicBezTo>
                <a:cubicBezTo>
                  <a:pt x="1739" y="861"/>
                  <a:pt x="1741" y="894"/>
                  <a:pt x="1741" y="927"/>
                </a:cubicBezTo>
                <a:cubicBezTo>
                  <a:pt x="1741" y="976"/>
                  <a:pt x="1736" y="1024"/>
                  <a:pt x="1728" y="1070"/>
                </a:cubicBezTo>
                <a:cubicBezTo>
                  <a:pt x="1681" y="1008"/>
                  <a:pt x="1632" y="950"/>
                  <a:pt x="1581" y="895"/>
                </a:cubicBezTo>
                <a:cubicBezTo>
                  <a:pt x="1593" y="874"/>
                  <a:pt x="1600" y="849"/>
                  <a:pt x="1603" y="824"/>
                </a:cubicBezTo>
                <a:close/>
                <a:moveTo>
                  <a:pt x="1712" y="714"/>
                </a:moveTo>
                <a:cubicBezTo>
                  <a:pt x="1682" y="712"/>
                  <a:pt x="1651" y="710"/>
                  <a:pt x="1621" y="710"/>
                </a:cubicBezTo>
                <a:cubicBezTo>
                  <a:pt x="1608" y="710"/>
                  <a:pt x="1595" y="711"/>
                  <a:pt x="1582" y="711"/>
                </a:cubicBezTo>
                <a:cubicBezTo>
                  <a:pt x="1549" y="649"/>
                  <a:pt x="1484" y="607"/>
                  <a:pt x="1409" y="607"/>
                </a:cubicBezTo>
                <a:cubicBezTo>
                  <a:pt x="1364" y="607"/>
                  <a:pt x="1322" y="622"/>
                  <a:pt x="1289" y="648"/>
                </a:cubicBezTo>
                <a:cubicBezTo>
                  <a:pt x="1157" y="561"/>
                  <a:pt x="1017" y="495"/>
                  <a:pt x="870" y="453"/>
                </a:cubicBezTo>
                <a:cubicBezTo>
                  <a:pt x="867" y="394"/>
                  <a:pt x="837" y="341"/>
                  <a:pt x="793" y="308"/>
                </a:cubicBezTo>
                <a:cubicBezTo>
                  <a:pt x="813" y="242"/>
                  <a:pt x="835" y="178"/>
                  <a:pt x="860" y="116"/>
                </a:cubicBezTo>
                <a:cubicBezTo>
                  <a:pt x="882" y="114"/>
                  <a:pt x="905" y="113"/>
                  <a:pt x="927" y="113"/>
                </a:cubicBezTo>
                <a:cubicBezTo>
                  <a:pt x="1302" y="113"/>
                  <a:pt x="1618" y="368"/>
                  <a:pt x="1712" y="714"/>
                </a:cubicBezTo>
                <a:close/>
                <a:moveTo>
                  <a:pt x="731" y="137"/>
                </a:moveTo>
                <a:cubicBezTo>
                  <a:pt x="715" y="180"/>
                  <a:pt x="701" y="224"/>
                  <a:pt x="687" y="269"/>
                </a:cubicBezTo>
                <a:cubicBezTo>
                  <a:pt x="683" y="268"/>
                  <a:pt x="679" y="268"/>
                  <a:pt x="675" y="268"/>
                </a:cubicBezTo>
                <a:cubicBezTo>
                  <a:pt x="590" y="268"/>
                  <a:pt x="517" y="323"/>
                  <a:pt x="491" y="400"/>
                </a:cubicBezTo>
                <a:cubicBezTo>
                  <a:pt x="426" y="400"/>
                  <a:pt x="360" y="405"/>
                  <a:pt x="295" y="414"/>
                </a:cubicBezTo>
                <a:cubicBezTo>
                  <a:pt x="405" y="279"/>
                  <a:pt x="557" y="180"/>
                  <a:pt x="731" y="137"/>
                </a:cubicBezTo>
                <a:close/>
                <a:moveTo>
                  <a:pt x="113" y="927"/>
                </a:moveTo>
                <a:cubicBezTo>
                  <a:pt x="113" y="789"/>
                  <a:pt x="148" y="660"/>
                  <a:pt x="208" y="546"/>
                </a:cubicBezTo>
                <a:cubicBezTo>
                  <a:pt x="300" y="525"/>
                  <a:pt x="393" y="513"/>
                  <a:pt x="487" y="513"/>
                </a:cubicBezTo>
                <a:cubicBezTo>
                  <a:pt x="503" y="573"/>
                  <a:pt x="546" y="622"/>
                  <a:pt x="603" y="644"/>
                </a:cubicBezTo>
                <a:cubicBezTo>
                  <a:pt x="585" y="767"/>
                  <a:pt x="575" y="891"/>
                  <a:pt x="574" y="1016"/>
                </a:cubicBezTo>
                <a:cubicBezTo>
                  <a:pt x="503" y="1045"/>
                  <a:pt x="452" y="1115"/>
                  <a:pt x="452" y="1197"/>
                </a:cubicBezTo>
                <a:cubicBezTo>
                  <a:pt x="452" y="1225"/>
                  <a:pt x="458" y="1252"/>
                  <a:pt x="469" y="1276"/>
                </a:cubicBezTo>
                <a:cubicBezTo>
                  <a:pt x="417" y="1336"/>
                  <a:pt x="368" y="1401"/>
                  <a:pt x="322" y="1470"/>
                </a:cubicBezTo>
                <a:cubicBezTo>
                  <a:pt x="192" y="1326"/>
                  <a:pt x="113" y="1135"/>
                  <a:pt x="113" y="927"/>
                </a:cubicBezTo>
                <a:close/>
                <a:moveTo>
                  <a:pt x="927" y="1740"/>
                </a:moveTo>
                <a:cubicBezTo>
                  <a:pt x="878" y="1740"/>
                  <a:pt x="831" y="1736"/>
                  <a:pt x="784" y="1728"/>
                </a:cubicBezTo>
                <a:cubicBezTo>
                  <a:pt x="752" y="1615"/>
                  <a:pt x="727" y="1499"/>
                  <a:pt x="711" y="1381"/>
                </a:cubicBezTo>
                <a:cubicBezTo>
                  <a:pt x="788" y="1355"/>
                  <a:pt x="842" y="1282"/>
                  <a:pt x="842" y="1197"/>
                </a:cubicBezTo>
                <a:cubicBezTo>
                  <a:pt x="842" y="1162"/>
                  <a:pt x="833" y="1130"/>
                  <a:pt x="817" y="1101"/>
                </a:cubicBezTo>
                <a:cubicBezTo>
                  <a:pt x="946" y="1004"/>
                  <a:pt x="1086" y="931"/>
                  <a:pt x="1232" y="884"/>
                </a:cubicBezTo>
                <a:cubicBezTo>
                  <a:pt x="1263" y="951"/>
                  <a:pt x="1331" y="997"/>
                  <a:pt x="1409" y="997"/>
                </a:cubicBezTo>
                <a:cubicBezTo>
                  <a:pt x="1442" y="997"/>
                  <a:pt x="1472" y="989"/>
                  <a:pt x="1499" y="975"/>
                </a:cubicBezTo>
                <a:cubicBezTo>
                  <a:pt x="1567" y="1046"/>
                  <a:pt x="1631" y="1125"/>
                  <a:pt x="1689" y="1212"/>
                </a:cubicBezTo>
                <a:cubicBezTo>
                  <a:pt x="1573" y="1520"/>
                  <a:pt x="1276" y="1740"/>
                  <a:pt x="927" y="1740"/>
                </a:cubicBezTo>
                <a:close/>
              </a:path>
            </a:pathLst>
          </a:custGeom>
          <a:solidFill>
            <a:srgbClr val="99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04" name="Freeform 103"/>
          <p:cNvSpPr>
            <a:spLocks noEditPoints="1"/>
          </p:cNvSpPr>
          <p:nvPr/>
        </p:nvSpPr>
        <p:spPr bwMode="auto">
          <a:xfrm>
            <a:off x="9155191" y="2235756"/>
            <a:ext cx="296407" cy="253392"/>
          </a:xfrm>
          <a:custGeom>
            <a:avLst/>
            <a:gdLst>
              <a:gd name="T0" fmla="*/ 311 w 390"/>
              <a:gd name="T1" fmla="*/ 110 h 376"/>
              <a:gd name="T2" fmla="*/ 205 w 390"/>
              <a:gd name="T3" fmla="*/ 5 h 376"/>
              <a:gd name="T4" fmla="*/ 195 w 390"/>
              <a:gd name="T5" fmla="*/ 0 h 376"/>
              <a:gd name="T6" fmla="*/ 184 w 390"/>
              <a:gd name="T7" fmla="*/ 5 h 376"/>
              <a:gd name="T8" fmla="*/ 79 w 390"/>
              <a:gd name="T9" fmla="*/ 110 h 376"/>
              <a:gd name="T10" fmla="*/ 76 w 390"/>
              <a:gd name="T11" fmla="*/ 126 h 376"/>
              <a:gd name="T12" fmla="*/ 90 w 390"/>
              <a:gd name="T13" fmla="*/ 136 h 376"/>
              <a:gd name="T14" fmla="*/ 150 w 390"/>
              <a:gd name="T15" fmla="*/ 136 h 376"/>
              <a:gd name="T16" fmla="*/ 150 w 390"/>
              <a:gd name="T17" fmla="*/ 241 h 376"/>
              <a:gd name="T18" fmla="*/ 154 w 390"/>
              <a:gd name="T19" fmla="*/ 251 h 376"/>
              <a:gd name="T20" fmla="*/ 165 w 390"/>
              <a:gd name="T21" fmla="*/ 256 h 376"/>
              <a:gd name="T22" fmla="*/ 225 w 390"/>
              <a:gd name="T23" fmla="*/ 256 h 376"/>
              <a:gd name="T24" fmla="*/ 235 w 390"/>
              <a:gd name="T25" fmla="*/ 251 h 376"/>
              <a:gd name="T26" fmla="*/ 240 w 390"/>
              <a:gd name="T27" fmla="*/ 241 h 376"/>
              <a:gd name="T28" fmla="*/ 240 w 390"/>
              <a:gd name="T29" fmla="*/ 136 h 376"/>
              <a:gd name="T30" fmla="*/ 300 w 390"/>
              <a:gd name="T31" fmla="*/ 136 h 376"/>
              <a:gd name="T32" fmla="*/ 314 w 390"/>
              <a:gd name="T33" fmla="*/ 126 h 376"/>
              <a:gd name="T34" fmla="*/ 311 w 390"/>
              <a:gd name="T35" fmla="*/ 110 h 376"/>
              <a:gd name="T36" fmla="*/ 384 w 390"/>
              <a:gd name="T37" fmla="*/ 262 h 376"/>
              <a:gd name="T38" fmla="*/ 368 w 390"/>
              <a:gd name="T39" fmla="*/ 256 h 376"/>
              <a:gd name="T40" fmla="*/ 267 w 390"/>
              <a:gd name="T41" fmla="*/ 256 h 376"/>
              <a:gd name="T42" fmla="*/ 251 w 390"/>
              <a:gd name="T43" fmla="*/ 277 h 376"/>
              <a:gd name="T44" fmla="*/ 225 w 390"/>
              <a:gd name="T45" fmla="*/ 286 h 376"/>
              <a:gd name="T46" fmla="*/ 165 w 390"/>
              <a:gd name="T47" fmla="*/ 286 h 376"/>
              <a:gd name="T48" fmla="*/ 139 w 390"/>
              <a:gd name="T49" fmla="*/ 277 h 376"/>
              <a:gd name="T50" fmla="*/ 122 w 390"/>
              <a:gd name="T51" fmla="*/ 256 h 376"/>
              <a:gd name="T52" fmla="*/ 22 w 390"/>
              <a:gd name="T53" fmla="*/ 256 h 376"/>
              <a:gd name="T54" fmla="*/ 6 w 390"/>
              <a:gd name="T55" fmla="*/ 262 h 376"/>
              <a:gd name="T56" fmla="*/ 0 w 390"/>
              <a:gd name="T57" fmla="*/ 278 h 376"/>
              <a:gd name="T58" fmla="*/ 0 w 390"/>
              <a:gd name="T59" fmla="*/ 353 h 376"/>
              <a:gd name="T60" fmla="*/ 6 w 390"/>
              <a:gd name="T61" fmla="*/ 369 h 376"/>
              <a:gd name="T62" fmla="*/ 22 w 390"/>
              <a:gd name="T63" fmla="*/ 376 h 376"/>
              <a:gd name="T64" fmla="*/ 368 w 390"/>
              <a:gd name="T65" fmla="*/ 376 h 376"/>
              <a:gd name="T66" fmla="*/ 384 w 390"/>
              <a:gd name="T67" fmla="*/ 369 h 376"/>
              <a:gd name="T68" fmla="*/ 390 w 390"/>
              <a:gd name="T69" fmla="*/ 353 h 376"/>
              <a:gd name="T70" fmla="*/ 390 w 390"/>
              <a:gd name="T71" fmla="*/ 278 h 376"/>
              <a:gd name="T72" fmla="*/ 384 w 390"/>
              <a:gd name="T73" fmla="*/ 262 h 376"/>
              <a:gd name="T74" fmla="*/ 345 w 390"/>
              <a:gd name="T75" fmla="*/ 346 h 376"/>
              <a:gd name="T76" fmla="*/ 334 w 390"/>
              <a:gd name="T77" fmla="*/ 341 h 376"/>
              <a:gd name="T78" fmla="*/ 330 w 390"/>
              <a:gd name="T79" fmla="*/ 331 h 376"/>
              <a:gd name="T80" fmla="*/ 334 w 390"/>
              <a:gd name="T81" fmla="*/ 320 h 376"/>
              <a:gd name="T82" fmla="*/ 345 w 390"/>
              <a:gd name="T83" fmla="*/ 316 h 376"/>
              <a:gd name="T84" fmla="*/ 356 w 390"/>
              <a:gd name="T85" fmla="*/ 320 h 376"/>
              <a:gd name="T86" fmla="*/ 360 w 390"/>
              <a:gd name="T87" fmla="*/ 331 h 376"/>
              <a:gd name="T88" fmla="*/ 356 w 390"/>
              <a:gd name="T89" fmla="*/ 341 h 376"/>
              <a:gd name="T90" fmla="*/ 345 w 390"/>
              <a:gd name="T91" fmla="*/ 346 h 376"/>
              <a:gd name="T92" fmla="*/ 285 w 390"/>
              <a:gd name="T93" fmla="*/ 346 h 376"/>
              <a:gd name="T94" fmla="*/ 274 w 390"/>
              <a:gd name="T95" fmla="*/ 341 h 376"/>
              <a:gd name="T96" fmla="*/ 270 w 390"/>
              <a:gd name="T97" fmla="*/ 331 h 376"/>
              <a:gd name="T98" fmla="*/ 274 w 390"/>
              <a:gd name="T99" fmla="*/ 320 h 376"/>
              <a:gd name="T100" fmla="*/ 285 w 390"/>
              <a:gd name="T101" fmla="*/ 316 h 376"/>
              <a:gd name="T102" fmla="*/ 296 w 390"/>
              <a:gd name="T103" fmla="*/ 320 h 376"/>
              <a:gd name="T104" fmla="*/ 300 w 390"/>
              <a:gd name="T105" fmla="*/ 331 h 376"/>
              <a:gd name="T106" fmla="*/ 296 w 390"/>
              <a:gd name="T107" fmla="*/ 341 h 376"/>
              <a:gd name="T108" fmla="*/ 285 w 390"/>
              <a:gd name="T109" fmla="*/ 34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90" h="376">
                <a:moveTo>
                  <a:pt x="311" y="110"/>
                </a:moveTo>
                <a:cubicBezTo>
                  <a:pt x="205" y="5"/>
                  <a:pt x="205" y="5"/>
                  <a:pt x="205" y="5"/>
                </a:cubicBezTo>
                <a:cubicBezTo>
                  <a:pt x="203" y="2"/>
                  <a:pt x="199" y="0"/>
                  <a:pt x="195" y="0"/>
                </a:cubicBezTo>
                <a:cubicBezTo>
                  <a:pt x="191" y="0"/>
                  <a:pt x="187" y="2"/>
                  <a:pt x="184" y="5"/>
                </a:cubicBezTo>
                <a:cubicBezTo>
                  <a:pt x="79" y="110"/>
                  <a:pt x="79" y="110"/>
                  <a:pt x="79" y="110"/>
                </a:cubicBezTo>
                <a:cubicBezTo>
                  <a:pt x="74" y="115"/>
                  <a:pt x="73" y="120"/>
                  <a:pt x="76" y="126"/>
                </a:cubicBezTo>
                <a:cubicBezTo>
                  <a:pt x="79" y="132"/>
                  <a:pt x="83" y="136"/>
                  <a:pt x="90" y="136"/>
                </a:cubicBezTo>
                <a:cubicBezTo>
                  <a:pt x="150" y="136"/>
                  <a:pt x="150" y="136"/>
                  <a:pt x="150" y="136"/>
                </a:cubicBezTo>
                <a:cubicBezTo>
                  <a:pt x="150" y="241"/>
                  <a:pt x="150" y="241"/>
                  <a:pt x="150" y="241"/>
                </a:cubicBezTo>
                <a:cubicBezTo>
                  <a:pt x="150" y="245"/>
                  <a:pt x="151" y="248"/>
                  <a:pt x="154" y="251"/>
                </a:cubicBezTo>
                <a:cubicBezTo>
                  <a:pt x="157" y="254"/>
                  <a:pt x="161" y="256"/>
                  <a:pt x="165" y="256"/>
                </a:cubicBezTo>
                <a:cubicBezTo>
                  <a:pt x="225" y="256"/>
                  <a:pt x="225" y="256"/>
                  <a:pt x="225" y="256"/>
                </a:cubicBezTo>
                <a:cubicBezTo>
                  <a:pt x="229" y="256"/>
                  <a:pt x="232" y="254"/>
                  <a:pt x="235" y="251"/>
                </a:cubicBezTo>
                <a:cubicBezTo>
                  <a:pt x="238" y="248"/>
                  <a:pt x="240" y="245"/>
                  <a:pt x="240" y="241"/>
                </a:cubicBezTo>
                <a:cubicBezTo>
                  <a:pt x="240" y="136"/>
                  <a:pt x="240" y="136"/>
                  <a:pt x="240" y="136"/>
                </a:cubicBezTo>
                <a:cubicBezTo>
                  <a:pt x="300" y="136"/>
                  <a:pt x="300" y="136"/>
                  <a:pt x="300" y="136"/>
                </a:cubicBezTo>
                <a:cubicBezTo>
                  <a:pt x="307" y="136"/>
                  <a:pt x="311" y="132"/>
                  <a:pt x="314" y="126"/>
                </a:cubicBezTo>
                <a:cubicBezTo>
                  <a:pt x="316" y="120"/>
                  <a:pt x="315" y="115"/>
                  <a:pt x="311" y="110"/>
                </a:cubicBezTo>
                <a:close/>
                <a:moveTo>
                  <a:pt x="384" y="262"/>
                </a:moveTo>
                <a:cubicBezTo>
                  <a:pt x="379" y="258"/>
                  <a:pt x="374" y="256"/>
                  <a:pt x="368" y="256"/>
                </a:cubicBezTo>
                <a:cubicBezTo>
                  <a:pt x="267" y="256"/>
                  <a:pt x="267" y="256"/>
                  <a:pt x="267" y="256"/>
                </a:cubicBezTo>
                <a:cubicBezTo>
                  <a:pt x="264" y="265"/>
                  <a:pt x="259" y="272"/>
                  <a:pt x="251" y="277"/>
                </a:cubicBezTo>
                <a:cubicBezTo>
                  <a:pt x="243" y="283"/>
                  <a:pt x="234" y="286"/>
                  <a:pt x="225" y="286"/>
                </a:cubicBezTo>
                <a:cubicBezTo>
                  <a:pt x="165" y="286"/>
                  <a:pt x="165" y="286"/>
                  <a:pt x="165" y="286"/>
                </a:cubicBezTo>
                <a:cubicBezTo>
                  <a:pt x="155" y="286"/>
                  <a:pt x="147" y="283"/>
                  <a:pt x="139" y="277"/>
                </a:cubicBezTo>
                <a:cubicBezTo>
                  <a:pt x="131" y="272"/>
                  <a:pt x="126" y="265"/>
                  <a:pt x="122" y="256"/>
                </a:cubicBezTo>
                <a:cubicBezTo>
                  <a:pt x="22" y="256"/>
                  <a:pt x="22" y="256"/>
                  <a:pt x="22" y="256"/>
                </a:cubicBezTo>
                <a:cubicBezTo>
                  <a:pt x="16" y="256"/>
                  <a:pt x="11" y="258"/>
                  <a:pt x="6" y="262"/>
                </a:cubicBezTo>
                <a:cubicBezTo>
                  <a:pt x="2" y="267"/>
                  <a:pt x="0" y="272"/>
                  <a:pt x="0" y="278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60"/>
                  <a:pt x="2" y="365"/>
                  <a:pt x="6" y="369"/>
                </a:cubicBezTo>
                <a:cubicBezTo>
                  <a:pt x="11" y="374"/>
                  <a:pt x="16" y="376"/>
                  <a:pt x="22" y="376"/>
                </a:cubicBezTo>
                <a:cubicBezTo>
                  <a:pt x="368" y="376"/>
                  <a:pt x="368" y="376"/>
                  <a:pt x="368" y="376"/>
                </a:cubicBezTo>
                <a:cubicBezTo>
                  <a:pt x="374" y="376"/>
                  <a:pt x="379" y="374"/>
                  <a:pt x="384" y="369"/>
                </a:cubicBezTo>
                <a:cubicBezTo>
                  <a:pt x="388" y="365"/>
                  <a:pt x="390" y="360"/>
                  <a:pt x="390" y="353"/>
                </a:cubicBezTo>
                <a:cubicBezTo>
                  <a:pt x="390" y="278"/>
                  <a:pt x="390" y="278"/>
                  <a:pt x="390" y="278"/>
                </a:cubicBezTo>
                <a:cubicBezTo>
                  <a:pt x="390" y="272"/>
                  <a:pt x="388" y="267"/>
                  <a:pt x="384" y="262"/>
                </a:cubicBezTo>
                <a:close/>
                <a:moveTo>
                  <a:pt x="345" y="346"/>
                </a:moveTo>
                <a:cubicBezTo>
                  <a:pt x="341" y="346"/>
                  <a:pt x="337" y="344"/>
                  <a:pt x="334" y="341"/>
                </a:cubicBezTo>
                <a:cubicBezTo>
                  <a:pt x="332" y="338"/>
                  <a:pt x="330" y="335"/>
                  <a:pt x="330" y="331"/>
                </a:cubicBezTo>
                <a:cubicBezTo>
                  <a:pt x="330" y="327"/>
                  <a:pt x="332" y="323"/>
                  <a:pt x="334" y="320"/>
                </a:cubicBezTo>
                <a:cubicBezTo>
                  <a:pt x="337" y="317"/>
                  <a:pt x="341" y="316"/>
                  <a:pt x="345" y="316"/>
                </a:cubicBezTo>
                <a:cubicBezTo>
                  <a:pt x="349" y="316"/>
                  <a:pt x="353" y="317"/>
                  <a:pt x="356" y="320"/>
                </a:cubicBezTo>
                <a:cubicBezTo>
                  <a:pt x="359" y="323"/>
                  <a:pt x="360" y="327"/>
                  <a:pt x="360" y="331"/>
                </a:cubicBezTo>
                <a:cubicBezTo>
                  <a:pt x="360" y="335"/>
                  <a:pt x="359" y="338"/>
                  <a:pt x="356" y="341"/>
                </a:cubicBezTo>
                <a:cubicBezTo>
                  <a:pt x="353" y="344"/>
                  <a:pt x="349" y="346"/>
                  <a:pt x="345" y="346"/>
                </a:cubicBezTo>
                <a:close/>
                <a:moveTo>
                  <a:pt x="285" y="346"/>
                </a:moveTo>
                <a:cubicBezTo>
                  <a:pt x="281" y="346"/>
                  <a:pt x="277" y="344"/>
                  <a:pt x="274" y="341"/>
                </a:cubicBezTo>
                <a:cubicBezTo>
                  <a:pt x="271" y="338"/>
                  <a:pt x="270" y="335"/>
                  <a:pt x="270" y="331"/>
                </a:cubicBezTo>
                <a:cubicBezTo>
                  <a:pt x="270" y="327"/>
                  <a:pt x="271" y="323"/>
                  <a:pt x="274" y="320"/>
                </a:cubicBezTo>
                <a:cubicBezTo>
                  <a:pt x="277" y="317"/>
                  <a:pt x="281" y="316"/>
                  <a:pt x="285" y="316"/>
                </a:cubicBezTo>
                <a:cubicBezTo>
                  <a:pt x="289" y="316"/>
                  <a:pt x="293" y="317"/>
                  <a:pt x="296" y="320"/>
                </a:cubicBezTo>
                <a:cubicBezTo>
                  <a:pt x="298" y="323"/>
                  <a:pt x="300" y="327"/>
                  <a:pt x="300" y="331"/>
                </a:cubicBezTo>
                <a:cubicBezTo>
                  <a:pt x="300" y="335"/>
                  <a:pt x="298" y="338"/>
                  <a:pt x="296" y="341"/>
                </a:cubicBezTo>
                <a:cubicBezTo>
                  <a:pt x="293" y="344"/>
                  <a:pt x="289" y="346"/>
                  <a:pt x="285" y="346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05" name="Freeform 104"/>
          <p:cNvSpPr>
            <a:spLocks/>
          </p:cNvSpPr>
          <p:nvPr/>
        </p:nvSpPr>
        <p:spPr bwMode="auto">
          <a:xfrm>
            <a:off x="9790822" y="2299103"/>
            <a:ext cx="303670" cy="160960"/>
          </a:xfrm>
          <a:custGeom>
            <a:avLst/>
            <a:gdLst>
              <a:gd name="T0" fmla="*/ 139 w 145"/>
              <a:gd name="T1" fmla="*/ 59 h 106"/>
              <a:gd name="T2" fmla="*/ 122 w 145"/>
              <a:gd name="T3" fmla="*/ 49 h 106"/>
              <a:gd name="T4" fmla="*/ 126 w 145"/>
              <a:gd name="T5" fmla="*/ 38 h 106"/>
              <a:gd name="T6" fmla="*/ 120 w 145"/>
              <a:gd name="T7" fmla="*/ 25 h 106"/>
              <a:gd name="T8" fmla="*/ 106 w 145"/>
              <a:gd name="T9" fmla="*/ 19 h 106"/>
              <a:gd name="T10" fmla="*/ 94 w 145"/>
              <a:gd name="T11" fmla="*/ 24 h 106"/>
              <a:gd name="T12" fmla="*/ 80 w 145"/>
              <a:gd name="T13" fmla="*/ 6 h 106"/>
              <a:gd name="T14" fmla="*/ 58 w 145"/>
              <a:gd name="T15" fmla="*/ 0 h 106"/>
              <a:gd name="T16" fmla="*/ 31 w 145"/>
              <a:gd name="T17" fmla="*/ 11 h 106"/>
              <a:gd name="T18" fmla="*/ 19 w 145"/>
              <a:gd name="T19" fmla="*/ 38 h 106"/>
              <a:gd name="T20" fmla="*/ 20 w 145"/>
              <a:gd name="T21" fmla="*/ 42 h 106"/>
              <a:gd name="T22" fmla="*/ 6 w 145"/>
              <a:gd name="T23" fmla="*/ 54 h 106"/>
              <a:gd name="T24" fmla="*/ 0 w 145"/>
              <a:gd name="T25" fmla="*/ 72 h 106"/>
              <a:gd name="T26" fmla="*/ 10 w 145"/>
              <a:gd name="T27" fmla="*/ 96 h 106"/>
              <a:gd name="T28" fmla="*/ 34 w 145"/>
              <a:gd name="T29" fmla="*/ 106 h 106"/>
              <a:gd name="T30" fmla="*/ 116 w 145"/>
              <a:gd name="T31" fmla="*/ 106 h 106"/>
              <a:gd name="T32" fmla="*/ 136 w 145"/>
              <a:gd name="T33" fmla="*/ 97 h 106"/>
              <a:gd name="T34" fmla="*/ 145 w 145"/>
              <a:gd name="T35" fmla="*/ 77 h 106"/>
              <a:gd name="T36" fmla="*/ 139 w 145"/>
              <a:gd name="T37" fmla="*/ 5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5" h="106">
                <a:moveTo>
                  <a:pt x="139" y="59"/>
                </a:moveTo>
                <a:cubicBezTo>
                  <a:pt x="134" y="54"/>
                  <a:pt x="129" y="50"/>
                  <a:pt x="122" y="49"/>
                </a:cubicBezTo>
                <a:cubicBezTo>
                  <a:pt x="125" y="46"/>
                  <a:pt x="126" y="42"/>
                  <a:pt x="126" y="38"/>
                </a:cubicBezTo>
                <a:cubicBezTo>
                  <a:pt x="126" y="33"/>
                  <a:pt x="124" y="28"/>
                  <a:pt x="120" y="25"/>
                </a:cubicBezTo>
                <a:cubicBezTo>
                  <a:pt x="116" y="21"/>
                  <a:pt x="112" y="19"/>
                  <a:pt x="106" y="19"/>
                </a:cubicBezTo>
                <a:cubicBezTo>
                  <a:pt x="101" y="19"/>
                  <a:pt x="97" y="21"/>
                  <a:pt x="94" y="24"/>
                </a:cubicBezTo>
                <a:cubicBezTo>
                  <a:pt x="91" y="17"/>
                  <a:pt x="86" y="11"/>
                  <a:pt x="80" y="6"/>
                </a:cubicBezTo>
                <a:cubicBezTo>
                  <a:pt x="73" y="2"/>
                  <a:pt x="66" y="0"/>
                  <a:pt x="58" y="0"/>
                </a:cubicBezTo>
                <a:cubicBezTo>
                  <a:pt x="47" y="0"/>
                  <a:pt x="38" y="3"/>
                  <a:pt x="31" y="11"/>
                </a:cubicBezTo>
                <a:cubicBezTo>
                  <a:pt x="23" y="19"/>
                  <a:pt x="19" y="28"/>
                  <a:pt x="19" y="38"/>
                </a:cubicBezTo>
                <a:cubicBezTo>
                  <a:pt x="19" y="39"/>
                  <a:pt x="20" y="40"/>
                  <a:pt x="20" y="42"/>
                </a:cubicBezTo>
                <a:cubicBezTo>
                  <a:pt x="14" y="44"/>
                  <a:pt x="9" y="48"/>
                  <a:pt x="6" y="54"/>
                </a:cubicBezTo>
                <a:cubicBezTo>
                  <a:pt x="2" y="59"/>
                  <a:pt x="0" y="65"/>
                  <a:pt x="0" y="72"/>
                </a:cubicBezTo>
                <a:cubicBezTo>
                  <a:pt x="0" y="81"/>
                  <a:pt x="3" y="89"/>
                  <a:pt x="10" y="96"/>
                </a:cubicBezTo>
                <a:cubicBezTo>
                  <a:pt x="17" y="102"/>
                  <a:pt x="25" y="106"/>
                  <a:pt x="34" y="106"/>
                </a:cubicBezTo>
                <a:cubicBezTo>
                  <a:pt x="116" y="106"/>
                  <a:pt x="116" y="106"/>
                  <a:pt x="116" y="106"/>
                </a:cubicBezTo>
                <a:cubicBezTo>
                  <a:pt x="124" y="106"/>
                  <a:pt x="131" y="103"/>
                  <a:pt x="136" y="97"/>
                </a:cubicBezTo>
                <a:cubicBezTo>
                  <a:pt x="142" y="92"/>
                  <a:pt x="145" y="85"/>
                  <a:pt x="145" y="77"/>
                </a:cubicBezTo>
                <a:cubicBezTo>
                  <a:pt x="145" y="70"/>
                  <a:pt x="143" y="64"/>
                  <a:pt x="139" y="59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06" name="TextBox 105"/>
          <p:cNvSpPr txBox="1"/>
          <p:nvPr/>
        </p:nvSpPr>
        <p:spPr>
          <a:xfrm>
            <a:off x="7163230" y="24232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black"/>
                </a:solidFill>
              </a:rPr>
              <a:t>Store</a:t>
            </a:r>
            <a:endParaRPr kumimoji="0" lang="en-CA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761476" y="2423203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black"/>
                </a:solidFill>
              </a:rPr>
              <a:t>Bus</a:t>
            </a:r>
            <a:endParaRPr kumimoji="0" lang="en-CA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328974" y="2492453"/>
            <a:ext cx="683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Messaging</a:t>
            </a:r>
            <a:endParaRPr kumimoji="0" lang="en-CA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105751" y="2423203"/>
            <a:ext cx="4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Bulk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</a:t>
            </a:r>
            <a:endParaRPr kumimoji="0" lang="en-CA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645685" y="2492453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Gateway</a:t>
            </a:r>
            <a:endParaRPr kumimoji="0" lang="en-CA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431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3199" y="0"/>
            <a:ext cx="7701233" cy="878670"/>
          </a:xfrm>
        </p:spPr>
        <p:txBody>
          <a:bodyPr anchor="ctr"/>
          <a:lstStyle/>
          <a:p>
            <a:r>
              <a:rPr lang="en-US" dirty="0" smtClean="0">
                <a:solidFill>
                  <a:schemeClr val="bg2"/>
                </a:solidFill>
              </a:rPr>
              <a:t>Technology Lens</a:t>
            </a:r>
            <a:endParaRPr lang="en-CA" dirty="0">
              <a:solidFill>
                <a:srgbClr val="19243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50052" y="3981649"/>
            <a:ext cx="7217748" cy="24276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46" name="Group 45"/>
          <p:cNvGrpSpPr/>
          <p:nvPr/>
        </p:nvGrpSpPr>
        <p:grpSpPr>
          <a:xfrm rot="16200000">
            <a:off x="8919419" y="3475288"/>
            <a:ext cx="4980226" cy="933750"/>
            <a:chOff x="619125" y="2169401"/>
            <a:chExt cx="1905000" cy="1267691"/>
          </a:xfrm>
        </p:grpSpPr>
        <p:sp>
          <p:nvSpPr>
            <p:cNvPr id="47" name="Rectangle 46"/>
            <p:cNvSpPr/>
            <p:nvPr>
              <p:custDataLst>
                <p:tags r:id="rId5"/>
              </p:custDataLst>
            </p:nvPr>
          </p:nvSpPr>
          <p:spPr>
            <a:xfrm>
              <a:off x="619125" y="2169401"/>
              <a:ext cx="1905000" cy="897158"/>
            </a:xfrm>
            <a:prstGeom prst="rect">
              <a:avLst/>
            </a:prstGeom>
            <a:solidFill>
              <a:srgbClr val="005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7200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Sign in Canada (Pan Canadian Trust Framework)</a:t>
              </a:r>
              <a:endParaRPr lang="en-US" sz="1100" dirty="0"/>
            </a:p>
          </p:txBody>
        </p:sp>
        <p:sp>
          <p:nvSpPr>
            <p:cNvPr id="48" name="Rectangle 47"/>
            <p:cNvSpPr/>
            <p:nvPr>
              <p:custDataLst>
                <p:tags r:id="rId6"/>
              </p:custDataLst>
            </p:nvPr>
          </p:nvSpPr>
          <p:spPr>
            <a:xfrm>
              <a:off x="619125" y="3066559"/>
              <a:ext cx="1905000" cy="370533"/>
            </a:xfrm>
            <a:prstGeom prst="rect">
              <a:avLst/>
            </a:prstGeom>
            <a:solidFill>
              <a:srgbClr val="003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Authentication and Authorization</a:t>
              </a:r>
              <a:endParaRPr lang="en-US" sz="1100" dirty="0"/>
            </a:p>
          </p:txBody>
        </p:sp>
        <p:sp>
          <p:nvSpPr>
            <p:cNvPr id="49" name="TextBox 13"/>
            <p:cNvSpPr txBox="1"/>
            <p:nvPr/>
          </p:nvSpPr>
          <p:spPr>
            <a:xfrm>
              <a:off x="619125" y="2183945"/>
              <a:ext cx="1905000" cy="534885"/>
            </a:xfrm>
            <a:prstGeom prst="rect">
              <a:avLst/>
            </a:prstGeom>
            <a:noFill/>
          </p:spPr>
          <p:txBody>
            <a:bodyPr wrap="square" lIns="36000" rIns="3600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83849" y="1452050"/>
            <a:ext cx="10089703" cy="946035"/>
            <a:chOff x="619125" y="2169401"/>
            <a:chExt cx="1905000" cy="1267691"/>
          </a:xfrm>
        </p:grpSpPr>
        <p:sp>
          <p:nvSpPr>
            <p:cNvPr id="51" name="Rectangle 50"/>
            <p:cNvSpPr/>
            <p:nvPr>
              <p:custDataLst>
                <p:tags r:id="rId3"/>
              </p:custDataLst>
            </p:nvPr>
          </p:nvSpPr>
          <p:spPr>
            <a:xfrm>
              <a:off x="619125" y="2169401"/>
              <a:ext cx="1905000" cy="897158"/>
            </a:xfrm>
            <a:prstGeom prst="rect">
              <a:avLst/>
            </a:prstGeom>
            <a:solidFill>
              <a:srgbClr val="005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7200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Any device (Mobile, Desktop, Virtual Assistant, In-person, Call Centre)</a:t>
              </a:r>
              <a:endParaRPr lang="en-US" sz="1100" dirty="0"/>
            </a:p>
          </p:txBody>
        </p:sp>
        <p:sp>
          <p:nvSpPr>
            <p:cNvPr id="54" name="Rectangle 53"/>
            <p:cNvSpPr/>
            <p:nvPr>
              <p:custDataLst>
                <p:tags r:id="rId4"/>
              </p:custDataLst>
            </p:nvPr>
          </p:nvSpPr>
          <p:spPr>
            <a:xfrm>
              <a:off x="619125" y="3066559"/>
              <a:ext cx="1905000" cy="370533"/>
            </a:xfrm>
            <a:prstGeom prst="rect">
              <a:avLst/>
            </a:prstGeom>
            <a:solidFill>
              <a:srgbClr val="003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Channels</a:t>
              </a:r>
              <a:endParaRPr lang="en-US" sz="1100" dirty="0"/>
            </a:p>
          </p:txBody>
        </p:sp>
        <p:sp>
          <p:nvSpPr>
            <p:cNvPr id="56" name="TextBox 13"/>
            <p:cNvSpPr txBox="1"/>
            <p:nvPr/>
          </p:nvSpPr>
          <p:spPr>
            <a:xfrm>
              <a:off x="619125" y="2183945"/>
              <a:ext cx="1905000" cy="534885"/>
            </a:xfrm>
            <a:prstGeom prst="rect">
              <a:avLst/>
            </a:prstGeom>
            <a:noFill/>
          </p:spPr>
          <p:txBody>
            <a:bodyPr wrap="square" lIns="36000" rIns="3600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Freeform 62"/>
          <p:cNvSpPr>
            <a:spLocks noEditPoints="1"/>
          </p:cNvSpPr>
          <p:nvPr/>
        </p:nvSpPr>
        <p:spPr bwMode="auto">
          <a:xfrm>
            <a:off x="8331299" y="1566283"/>
            <a:ext cx="255376" cy="462845"/>
          </a:xfrm>
          <a:custGeom>
            <a:avLst/>
            <a:gdLst>
              <a:gd name="T0" fmla="*/ 443 w 466"/>
              <a:gd name="T1" fmla="*/ 23 h 777"/>
              <a:gd name="T2" fmla="*/ 389 w 466"/>
              <a:gd name="T3" fmla="*/ 0 h 777"/>
              <a:gd name="T4" fmla="*/ 78 w 466"/>
              <a:gd name="T5" fmla="*/ 0 h 777"/>
              <a:gd name="T6" fmla="*/ 23 w 466"/>
              <a:gd name="T7" fmla="*/ 23 h 777"/>
              <a:gd name="T8" fmla="*/ 0 w 466"/>
              <a:gd name="T9" fmla="*/ 78 h 777"/>
              <a:gd name="T10" fmla="*/ 0 w 466"/>
              <a:gd name="T11" fmla="*/ 699 h 777"/>
              <a:gd name="T12" fmla="*/ 23 w 466"/>
              <a:gd name="T13" fmla="*/ 754 h 777"/>
              <a:gd name="T14" fmla="*/ 78 w 466"/>
              <a:gd name="T15" fmla="*/ 777 h 777"/>
              <a:gd name="T16" fmla="*/ 389 w 466"/>
              <a:gd name="T17" fmla="*/ 777 h 777"/>
              <a:gd name="T18" fmla="*/ 443 w 466"/>
              <a:gd name="T19" fmla="*/ 754 h 777"/>
              <a:gd name="T20" fmla="*/ 466 w 466"/>
              <a:gd name="T21" fmla="*/ 699 h 777"/>
              <a:gd name="T22" fmla="*/ 466 w 466"/>
              <a:gd name="T23" fmla="*/ 78 h 777"/>
              <a:gd name="T24" fmla="*/ 443 w 466"/>
              <a:gd name="T25" fmla="*/ 23 h 777"/>
              <a:gd name="T26" fmla="*/ 282 w 466"/>
              <a:gd name="T27" fmla="*/ 97 h 777"/>
              <a:gd name="T28" fmla="*/ 185 w 466"/>
              <a:gd name="T29" fmla="*/ 97 h 777"/>
              <a:gd name="T30" fmla="*/ 175 w 466"/>
              <a:gd name="T31" fmla="*/ 88 h 777"/>
              <a:gd name="T32" fmla="*/ 185 w 466"/>
              <a:gd name="T33" fmla="*/ 78 h 777"/>
              <a:gd name="T34" fmla="*/ 282 w 466"/>
              <a:gd name="T35" fmla="*/ 78 h 777"/>
              <a:gd name="T36" fmla="*/ 292 w 466"/>
              <a:gd name="T37" fmla="*/ 88 h 777"/>
              <a:gd name="T38" fmla="*/ 282 w 466"/>
              <a:gd name="T39" fmla="*/ 97 h 777"/>
              <a:gd name="T40" fmla="*/ 402 w 466"/>
              <a:gd name="T41" fmla="*/ 616 h 777"/>
              <a:gd name="T42" fmla="*/ 389 w 466"/>
              <a:gd name="T43" fmla="*/ 622 h 777"/>
              <a:gd name="T44" fmla="*/ 78 w 466"/>
              <a:gd name="T45" fmla="*/ 622 h 777"/>
              <a:gd name="T46" fmla="*/ 64 w 466"/>
              <a:gd name="T47" fmla="*/ 616 h 777"/>
              <a:gd name="T48" fmla="*/ 58 w 466"/>
              <a:gd name="T49" fmla="*/ 602 h 777"/>
              <a:gd name="T50" fmla="*/ 58 w 466"/>
              <a:gd name="T51" fmla="*/ 175 h 777"/>
              <a:gd name="T52" fmla="*/ 64 w 466"/>
              <a:gd name="T53" fmla="*/ 161 h 777"/>
              <a:gd name="T54" fmla="*/ 78 w 466"/>
              <a:gd name="T55" fmla="*/ 156 h 777"/>
              <a:gd name="T56" fmla="*/ 389 w 466"/>
              <a:gd name="T57" fmla="*/ 156 h 777"/>
              <a:gd name="T58" fmla="*/ 402 w 466"/>
              <a:gd name="T59" fmla="*/ 161 h 777"/>
              <a:gd name="T60" fmla="*/ 408 w 466"/>
              <a:gd name="T61" fmla="*/ 175 h 777"/>
              <a:gd name="T62" fmla="*/ 408 w 466"/>
              <a:gd name="T63" fmla="*/ 602 h 777"/>
              <a:gd name="T64" fmla="*/ 402 w 466"/>
              <a:gd name="T65" fmla="*/ 616 h 777"/>
              <a:gd name="T66" fmla="*/ 233 w 466"/>
              <a:gd name="T67" fmla="*/ 748 h 777"/>
              <a:gd name="T68" fmla="*/ 199 w 466"/>
              <a:gd name="T69" fmla="*/ 734 h 777"/>
              <a:gd name="T70" fmla="*/ 185 w 466"/>
              <a:gd name="T71" fmla="*/ 699 h 777"/>
              <a:gd name="T72" fmla="*/ 199 w 466"/>
              <a:gd name="T73" fmla="*/ 665 h 777"/>
              <a:gd name="T74" fmla="*/ 233 w 466"/>
              <a:gd name="T75" fmla="*/ 651 h 777"/>
              <a:gd name="T76" fmla="*/ 268 w 466"/>
              <a:gd name="T77" fmla="*/ 665 h 777"/>
              <a:gd name="T78" fmla="*/ 282 w 466"/>
              <a:gd name="T79" fmla="*/ 699 h 777"/>
              <a:gd name="T80" fmla="*/ 268 w 466"/>
              <a:gd name="T81" fmla="*/ 734 h 777"/>
              <a:gd name="T82" fmla="*/ 233 w 466"/>
              <a:gd name="T83" fmla="*/ 748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6" h="777">
                <a:moveTo>
                  <a:pt x="443" y="23"/>
                </a:moveTo>
                <a:cubicBezTo>
                  <a:pt x="428" y="8"/>
                  <a:pt x="410" y="0"/>
                  <a:pt x="38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57" y="0"/>
                  <a:pt x="39" y="8"/>
                  <a:pt x="23" y="23"/>
                </a:cubicBezTo>
                <a:cubicBezTo>
                  <a:pt x="8" y="39"/>
                  <a:pt x="0" y="57"/>
                  <a:pt x="0" y="78"/>
                </a:cubicBezTo>
                <a:cubicBezTo>
                  <a:pt x="0" y="699"/>
                  <a:pt x="0" y="699"/>
                  <a:pt x="0" y="699"/>
                </a:cubicBezTo>
                <a:cubicBezTo>
                  <a:pt x="0" y="721"/>
                  <a:pt x="8" y="739"/>
                  <a:pt x="23" y="754"/>
                </a:cubicBezTo>
                <a:cubicBezTo>
                  <a:pt x="39" y="770"/>
                  <a:pt x="57" y="777"/>
                  <a:pt x="78" y="777"/>
                </a:cubicBezTo>
                <a:cubicBezTo>
                  <a:pt x="389" y="777"/>
                  <a:pt x="389" y="777"/>
                  <a:pt x="389" y="777"/>
                </a:cubicBezTo>
                <a:cubicBezTo>
                  <a:pt x="410" y="777"/>
                  <a:pt x="428" y="770"/>
                  <a:pt x="443" y="754"/>
                </a:cubicBezTo>
                <a:cubicBezTo>
                  <a:pt x="459" y="739"/>
                  <a:pt x="466" y="721"/>
                  <a:pt x="466" y="699"/>
                </a:cubicBezTo>
                <a:cubicBezTo>
                  <a:pt x="466" y="78"/>
                  <a:pt x="466" y="78"/>
                  <a:pt x="466" y="78"/>
                </a:cubicBezTo>
                <a:cubicBezTo>
                  <a:pt x="466" y="57"/>
                  <a:pt x="459" y="39"/>
                  <a:pt x="443" y="23"/>
                </a:cubicBezTo>
                <a:close/>
                <a:moveTo>
                  <a:pt x="282" y="97"/>
                </a:moveTo>
                <a:cubicBezTo>
                  <a:pt x="185" y="97"/>
                  <a:pt x="185" y="97"/>
                  <a:pt x="185" y="97"/>
                </a:cubicBezTo>
                <a:cubicBezTo>
                  <a:pt x="175" y="88"/>
                  <a:pt x="175" y="88"/>
                  <a:pt x="175" y="88"/>
                </a:cubicBezTo>
                <a:cubicBezTo>
                  <a:pt x="185" y="78"/>
                  <a:pt x="185" y="78"/>
                  <a:pt x="185" y="78"/>
                </a:cubicBezTo>
                <a:cubicBezTo>
                  <a:pt x="282" y="78"/>
                  <a:pt x="282" y="78"/>
                  <a:pt x="282" y="78"/>
                </a:cubicBezTo>
                <a:cubicBezTo>
                  <a:pt x="292" y="88"/>
                  <a:pt x="292" y="88"/>
                  <a:pt x="292" y="88"/>
                </a:cubicBezTo>
                <a:lnTo>
                  <a:pt x="282" y="97"/>
                </a:lnTo>
                <a:close/>
                <a:moveTo>
                  <a:pt x="402" y="616"/>
                </a:moveTo>
                <a:cubicBezTo>
                  <a:pt x="389" y="622"/>
                  <a:pt x="389" y="622"/>
                  <a:pt x="389" y="622"/>
                </a:cubicBezTo>
                <a:cubicBezTo>
                  <a:pt x="78" y="622"/>
                  <a:pt x="78" y="622"/>
                  <a:pt x="78" y="622"/>
                </a:cubicBezTo>
                <a:cubicBezTo>
                  <a:pt x="64" y="616"/>
                  <a:pt x="64" y="616"/>
                  <a:pt x="64" y="616"/>
                </a:cubicBezTo>
                <a:cubicBezTo>
                  <a:pt x="58" y="602"/>
                  <a:pt x="58" y="602"/>
                  <a:pt x="58" y="602"/>
                </a:cubicBezTo>
                <a:cubicBezTo>
                  <a:pt x="58" y="175"/>
                  <a:pt x="58" y="175"/>
                  <a:pt x="58" y="175"/>
                </a:cubicBezTo>
                <a:cubicBezTo>
                  <a:pt x="64" y="161"/>
                  <a:pt x="64" y="161"/>
                  <a:pt x="64" y="161"/>
                </a:cubicBezTo>
                <a:cubicBezTo>
                  <a:pt x="78" y="156"/>
                  <a:pt x="78" y="156"/>
                  <a:pt x="78" y="156"/>
                </a:cubicBezTo>
                <a:cubicBezTo>
                  <a:pt x="389" y="156"/>
                  <a:pt x="389" y="156"/>
                  <a:pt x="389" y="156"/>
                </a:cubicBezTo>
                <a:cubicBezTo>
                  <a:pt x="402" y="161"/>
                  <a:pt x="402" y="161"/>
                  <a:pt x="402" y="161"/>
                </a:cubicBezTo>
                <a:cubicBezTo>
                  <a:pt x="408" y="175"/>
                  <a:pt x="408" y="175"/>
                  <a:pt x="408" y="175"/>
                </a:cubicBezTo>
                <a:cubicBezTo>
                  <a:pt x="408" y="602"/>
                  <a:pt x="408" y="602"/>
                  <a:pt x="408" y="602"/>
                </a:cubicBezTo>
                <a:lnTo>
                  <a:pt x="402" y="616"/>
                </a:lnTo>
                <a:close/>
                <a:moveTo>
                  <a:pt x="233" y="748"/>
                </a:moveTo>
                <a:cubicBezTo>
                  <a:pt x="220" y="748"/>
                  <a:pt x="208" y="743"/>
                  <a:pt x="199" y="734"/>
                </a:cubicBezTo>
                <a:cubicBezTo>
                  <a:pt x="189" y="724"/>
                  <a:pt x="185" y="713"/>
                  <a:pt x="185" y="699"/>
                </a:cubicBezTo>
                <a:cubicBezTo>
                  <a:pt x="185" y="686"/>
                  <a:pt x="189" y="675"/>
                  <a:pt x="199" y="665"/>
                </a:cubicBezTo>
                <a:cubicBezTo>
                  <a:pt x="208" y="656"/>
                  <a:pt x="220" y="651"/>
                  <a:pt x="233" y="651"/>
                </a:cubicBezTo>
                <a:cubicBezTo>
                  <a:pt x="247" y="651"/>
                  <a:pt x="258" y="656"/>
                  <a:pt x="268" y="665"/>
                </a:cubicBezTo>
                <a:cubicBezTo>
                  <a:pt x="277" y="675"/>
                  <a:pt x="282" y="686"/>
                  <a:pt x="282" y="699"/>
                </a:cubicBezTo>
                <a:cubicBezTo>
                  <a:pt x="282" y="713"/>
                  <a:pt x="277" y="724"/>
                  <a:pt x="268" y="734"/>
                </a:cubicBezTo>
                <a:cubicBezTo>
                  <a:pt x="258" y="743"/>
                  <a:pt x="247" y="748"/>
                  <a:pt x="233" y="748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77" name="Freeform 76"/>
          <p:cNvSpPr>
            <a:spLocks noEditPoints="1"/>
          </p:cNvSpPr>
          <p:nvPr/>
        </p:nvSpPr>
        <p:spPr bwMode="auto">
          <a:xfrm>
            <a:off x="7746835" y="1541937"/>
            <a:ext cx="445192" cy="511536"/>
          </a:xfrm>
          <a:custGeom>
            <a:avLst/>
            <a:gdLst>
              <a:gd name="T0" fmla="*/ 249 w 260"/>
              <a:gd name="T1" fmla="*/ 11 h 318"/>
              <a:gd name="T2" fmla="*/ 224 w 260"/>
              <a:gd name="T3" fmla="*/ 0 h 318"/>
              <a:gd name="T4" fmla="*/ 36 w 260"/>
              <a:gd name="T5" fmla="*/ 0 h 318"/>
              <a:gd name="T6" fmla="*/ 11 w 260"/>
              <a:gd name="T7" fmla="*/ 11 h 318"/>
              <a:gd name="T8" fmla="*/ 0 w 260"/>
              <a:gd name="T9" fmla="*/ 37 h 318"/>
              <a:gd name="T10" fmla="*/ 0 w 260"/>
              <a:gd name="T11" fmla="*/ 282 h 318"/>
              <a:gd name="T12" fmla="*/ 11 w 260"/>
              <a:gd name="T13" fmla="*/ 307 h 318"/>
              <a:gd name="T14" fmla="*/ 36 w 260"/>
              <a:gd name="T15" fmla="*/ 318 h 318"/>
              <a:gd name="T16" fmla="*/ 224 w 260"/>
              <a:gd name="T17" fmla="*/ 318 h 318"/>
              <a:gd name="T18" fmla="*/ 249 w 260"/>
              <a:gd name="T19" fmla="*/ 307 h 318"/>
              <a:gd name="T20" fmla="*/ 260 w 260"/>
              <a:gd name="T21" fmla="*/ 282 h 318"/>
              <a:gd name="T22" fmla="*/ 260 w 260"/>
              <a:gd name="T23" fmla="*/ 37 h 318"/>
              <a:gd name="T24" fmla="*/ 249 w 260"/>
              <a:gd name="T25" fmla="*/ 11 h 318"/>
              <a:gd name="T26" fmla="*/ 229 w 260"/>
              <a:gd name="T27" fmla="*/ 258 h 318"/>
              <a:gd name="T28" fmla="*/ 224 w 260"/>
              <a:gd name="T29" fmla="*/ 260 h 318"/>
              <a:gd name="T30" fmla="*/ 36 w 260"/>
              <a:gd name="T31" fmla="*/ 260 h 318"/>
              <a:gd name="T32" fmla="*/ 31 w 260"/>
              <a:gd name="T33" fmla="*/ 258 h 318"/>
              <a:gd name="T34" fmla="*/ 29 w 260"/>
              <a:gd name="T35" fmla="*/ 253 h 318"/>
              <a:gd name="T36" fmla="*/ 29 w 260"/>
              <a:gd name="T37" fmla="*/ 37 h 318"/>
              <a:gd name="T38" fmla="*/ 31 w 260"/>
              <a:gd name="T39" fmla="*/ 31 h 318"/>
              <a:gd name="T40" fmla="*/ 36 w 260"/>
              <a:gd name="T41" fmla="*/ 29 h 318"/>
              <a:gd name="T42" fmla="*/ 224 w 260"/>
              <a:gd name="T43" fmla="*/ 29 h 318"/>
              <a:gd name="T44" fmla="*/ 229 w 260"/>
              <a:gd name="T45" fmla="*/ 31 h 318"/>
              <a:gd name="T46" fmla="*/ 231 w 260"/>
              <a:gd name="T47" fmla="*/ 37 h 318"/>
              <a:gd name="T48" fmla="*/ 231 w 260"/>
              <a:gd name="T49" fmla="*/ 253 h 318"/>
              <a:gd name="T50" fmla="*/ 229 w 260"/>
              <a:gd name="T51" fmla="*/ 258 h 318"/>
              <a:gd name="T52" fmla="*/ 130 w 260"/>
              <a:gd name="T53" fmla="*/ 304 h 318"/>
              <a:gd name="T54" fmla="*/ 120 w 260"/>
              <a:gd name="T55" fmla="*/ 299 h 318"/>
              <a:gd name="T56" fmla="*/ 116 w 260"/>
              <a:gd name="T57" fmla="*/ 289 h 318"/>
              <a:gd name="T58" fmla="*/ 120 w 260"/>
              <a:gd name="T59" fmla="*/ 279 h 318"/>
              <a:gd name="T60" fmla="*/ 130 w 260"/>
              <a:gd name="T61" fmla="*/ 275 h 318"/>
              <a:gd name="T62" fmla="*/ 140 w 260"/>
              <a:gd name="T63" fmla="*/ 279 h 318"/>
              <a:gd name="T64" fmla="*/ 144 w 260"/>
              <a:gd name="T65" fmla="*/ 289 h 318"/>
              <a:gd name="T66" fmla="*/ 140 w 260"/>
              <a:gd name="T67" fmla="*/ 299 h 318"/>
              <a:gd name="T68" fmla="*/ 130 w 260"/>
              <a:gd name="T69" fmla="*/ 304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0" h="318">
                <a:moveTo>
                  <a:pt x="249" y="11"/>
                </a:moveTo>
                <a:cubicBezTo>
                  <a:pt x="242" y="4"/>
                  <a:pt x="234" y="0"/>
                  <a:pt x="224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26" y="0"/>
                  <a:pt x="18" y="4"/>
                  <a:pt x="11" y="11"/>
                </a:cubicBezTo>
                <a:cubicBezTo>
                  <a:pt x="4" y="18"/>
                  <a:pt x="0" y="27"/>
                  <a:pt x="0" y="3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92"/>
                  <a:pt x="4" y="300"/>
                  <a:pt x="11" y="307"/>
                </a:cubicBezTo>
                <a:cubicBezTo>
                  <a:pt x="18" y="315"/>
                  <a:pt x="26" y="318"/>
                  <a:pt x="36" y="318"/>
                </a:cubicBezTo>
                <a:cubicBezTo>
                  <a:pt x="224" y="318"/>
                  <a:pt x="224" y="318"/>
                  <a:pt x="224" y="318"/>
                </a:cubicBezTo>
                <a:cubicBezTo>
                  <a:pt x="234" y="318"/>
                  <a:pt x="242" y="315"/>
                  <a:pt x="249" y="307"/>
                </a:cubicBezTo>
                <a:cubicBezTo>
                  <a:pt x="256" y="300"/>
                  <a:pt x="260" y="292"/>
                  <a:pt x="260" y="282"/>
                </a:cubicBezTo>
                <a:cubicBezTo>
                  <a:pt x="260" y="37"/>
                  <a:pt x="260" y="37"/>
                  <a:pt x="260" y="37"/>
                </a:cubicBezTo>
                <a:cubicBezTo>
                  <a:pt x="260" y="27"/>
                  <a:pt x="256" y="18"/>
                  <a:pt x="249" y="11"/>
                </a:cubicBezTo>
                <a:close/>
                <a:moveTo>
                  <a:pt x="229" y="258"/>
                </a:moveTo>
                <a:cubicBezTo>
                  <a:pt x="224" y="260"/>
                  <a:pt x="224" y="260"/>
                  <a:pt x="224" y="260"/>
                </a:cubicBezTo>
                <a:cubicBezTo>
                  <a:pt x="36" y="260"/>
                  <a:pt x="36" y="260"/>
                  <a:pt x="36" y="260"/>
                </a:cubicBezTo>
                <a:cubicBezTo>
                  <a:pt x="31" y="258"/>
                  <a:pt x="31" y="258"/>
                  <a:pt x="31" y="258"/>
                </a:cubicBezTo>
                <a:cubicBezTo>
                  <a:pt x="29" y="253"/>
                  <a:pt x="29" y="253"/>
                  <a:pt x="29" y="253"/>
                </a:cubicBezTo>
                <a:cubicBezTo>
                  <a:pt x="29" y="37"/>
                  <a:pt x="29" y="37"/>
                  <a:pt x="29" y="37"/>
                </a:cubicBezTo>
                <a:cubicBezTo>
                  <a:pt x="31" y="31"/>
                  <a:pt x="31" y="31"/>
                  <a:pt x="31" y="31"/>
                </a:cubicBezTo>
                <a:cubicBezTo>
                  <a:pt x="36" y="29"/>
                  <a:pt x="36" y="29"/>
                  <a:pt x="36" y="2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29" y="31"/>
                  <a:pt x="229" y="31"/>
                  <a:pt x="229" y="31"/>
                </a:cubicBezTo>
                <a:cubicBezTo>
                  <a:pt x="231" y="37"/>
                  <a:pt x="231" y="37"/>
                  <a:pt x="231" y="37"/>
                </a:cubicBezTo>
                <a:cubicBezTo>
                  <a:pt x="231" y="253"/>
                  <a:pt x="231" y="253"/>
                  <a:pt x="231" y="253"/>
                </a:cubicBezTo>
                <a:lnTo>
                  <a:pt x="229" y="258"/>
                </a:lnTo>
                <a:close/>
                <a:moveTo>
                  <a:pt x="130" y="304"/>
                </a:moveTo>
                <a:cubicBezTo>
                  <a:pt x="126" y="304"/>
                  <a:pt x="123" y="302"/>
                  <a:pt x="120" y="299"/>
                </a:cubicBezTo>
                <a:cubicBezTo>
                  <a:pt x="117" y="296"/>
                  <a:pt x="116" y="293"/>
                  <a:pt x="116" y="289"/>
                </a:cubicBezTo>
                <a:cubicBezTo>
                  <a:pt x="116" y="285"/>
                  <a:pt x="117" y="282"/>
                  <a:pt x="120" y="279"/>
                </a:cubicBezTo>
                <a:cubicBezTo>
                  <a:pt x="123" y="276"/>
                  <a:pt x="126" y="275"/>
                  <a:pt x="130" y="275"/>
                </a:cubicBezTo>
                <a:cubicBezTo>
                  <a:pt x="134" y="275"/>
                  <a:pt x="137" y="276"/>
                  <a:pt x="140" y="279"/>
                </a:cubicBezTo>
                <a:cubicBezTo>
                  <a:pt x="143" y="282"/>
                  <a:pt x="144" y="285"/>
                  <a:pt x="144" y="289"/>
                </a:cubicBezTo>
                <a:cubicBezTo>
                  <a:pt x="144" y="293"/>
                  <a:pt x="143" y="296"/>
                  <a:pt x="140" y="299"/>
                </a:cubicBezTo>
                <a:cubicBezTo>
                  <a:pt x="137" y="302"/>
                  <a:pt x="134" y="304"/>
                  <a:pt x="130" y="304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79" name="Freeform 78"/>
          <p:cNvSpPr>
            <a:spLocks noEditPoints="1"/>
          </p:cNvSpPr>
          <p:nvPr/>
        </p:nvSpPr>
        <p:spPr bwMode="auto">
          <a:xfrm>
            <a:off x="9436720" y="1607505"/>
            <a:ext cx="571500" cy="380400"/>
          </a:xfrm>
          <a:custGeom>
            <a:avLst/>
            <a:gdLst>
              <a:gd name="T0" fmla="*/ 435 w 950"/>
              <a:gd name="T1" fmla="*/ 586 h 633"/>
              <a:gd name="T2" fmla="*/ 427 w 950"/>
              <a:gd name="T3" fmla="*/ 578 h 633"/>
              <a:gd name="T4" fmla="*/ 435 w 950"/>
              <a:gd name="T5" fmla="*/ 570 h 633"/>
              <a:gd name="T6" fmla="*/ 515 w 950"/>
              <a:gd name="T7" fmla="*/ 570 h 633"/>
              <a:gd name="T8" fmla="*/ 522 w 950"/>
              <a:gd name="T9" fmla="*/ 578 h 633"/>
              <a:gd name="T10" fmla="*/ 515 w 950"/>
              <a:gd name="T11" fmla="*/ 586 h 633"/>
              <a:gd name="T12" fmla="*/ 435 w 950"/>
              <a:gd name="T13" fmla="*/ 586 h 633"/>
              <a:gd name="T14" fmla="*/ 79 w 950"/>
              <a:gd name="T15" fmla="*/ 538 h 633"/>
              <a:gd name="T16" fmla="*/ 0 w 950"/>
              <a:gd name="T17" fmla="*/ 538 h 633"/>
              <a:gd name="T18" fmla="*/ 0 w 950"/>
              <a:gd name="T19" fmla="*/ 586 h 633"/>
              <a:gd name="T20" fmla="*/ 23 w 950"/>
              <a:gd name="T21" fmla="*/ 619 h 633"/>
              <a:gd name="T22" fmla="*/ 79 w 950"/>
              <a:gd name="T23" fmla="*/ 633 h 633"/>
              <a:gd name="T24" fmla="*/ 871 w 950"/>
              <a:gd name="T25" fmla="*/ 633 h 633"/>
              <a:gd name="T26" fmla="*/ 927 w 950"/>
              <a:gd name="T27" fmla="*/ 619 h 633"/>
              <a:gd name="T28" fmla="*/ 950 w 950"/>
              <a:gd name="T29" fmla="*/ 586 h 633"/>
              <a:gd name="T30" fmla="*/ 950 w 950"/>
              <a:gd name="T31" fmla="*/ 538 h 633"/>
              <a:gd name="T32" fmla="*/ 871 w 950"/>
              <a:gd name="T33" fmla="*/ 538 h 633"/>
              <a:gd name="T34" fmla="*/ 79 w 950"/>
              <a:gd name="T35" fmla="*/ 538 h 633"/>
              <a:gd name="T36" fmla="*/ 195 w 950"/>
              <a:gd name="T37" fmla="*/ 68 h 633"/>
              <a:gd name="T38" fmla="*/ 206 w 950"/>
              <a:gd name="T39" fmla="*/ 63 h 633"/>
              <a:gd name="T40" fmla="*/ 744 w 950"/>
              <a:gd name="T41" fmla="*/ 63 h 633"/>
              <a:gd name="T42" fmla="*/ 755 w 950"/>
              <a:gd name="T43" fmla="*/ 68 h 633"/>
              <a:gd name="T44" fmla="*/ 760 w 950"/>
              <a:gd name="T45" fmla="*/ 79 h 633"/>
              <a:gd name="T46" fmla="*/ 760 w 950"/>
              <a:gd name="T47" fmla="*/ 427 h 633"/>
              <a:gd name="T48" fmla="*/ 755 w 950"/>
              <a:gd name="T49" fmla="*/ 439 h 633"/>
              <a:gd name="T50" fmla="*/ 744 w 950"/>
              <a:gd name="T51" fmla="*/ 443 h 633"/>
              <a:gd name="T52" fmla="*/ 206 w 950"/>
              <a:gd name="T53" fmla="*/ 443 h 633"/>
              <a:gd name="T54" fmla="*/ 195 w 950"/>
              <a:gd name="T55" fmla="*/ 439 h 633"/>
              <a:gd name="T56" fmla="*/ 190 w 950"/>
              <a:gd name="T57" fmla="*/ 427 h 633"/>
              <a:gd name="T58" fmla="*/ 190 w 950"/>
              <a:gd name="T59" fmla="*/ 79 h 633"/>
              <a:gd name="T60" fmla="*/ 195 w 950"/>
              <a:gd name="T61" fmla="*/ 68 h 633"/>
              <a:gd name="T62" fmla="*/ 744 w 950"/>
              <a:gd name="T63" fmla="*/ 507 h 633"/>
              <a:gd name="T64" fmla="*/ 800 w 950"/>
              <a:gd name="T65" fmla="*/ 483 h 633"/>
              <a:gd name="T66" fmla="*/ 823 w 950"/>
              <a:gd name="T67" fmla="*/ 427 h 633"/>
              <a:gd name="T68" fmla="*/ 823 w 950"/>
              <a:gd name="T69" fmla="*/ 79 h 633"/>
              <a:gd name="T70" fmla="*/ 800 w 950"/>
              <a:gd name="T71" fmla="*/ 23 h 633"/>
              <a:gd name="T72" fmla="*/ 744 w 950"/>
              <a:gd name="T73" fmla="*/ 0 h 633"/>
              <a:gd name="T74" fmla="*/ 206 w 950"/>
              <a:gd name="T75" fmla="*/ 0 h 633"/>
              <a:gd name="T76" fmla="*/ 150 w 950"/>
              <a:gd name="T77" fmla="*/ 23 h 633"/>
              <a:gd name="T78" fmla="*/ 127 w 950"/>
              <a:gd name="T79" fmla="*/ 79 h 633"/>
              <a:gd name="T80" fmla="*/ 127 w 950"/>
              <a:gd name="T81" fmla="*/ 427 h 633"/>
              <a:gd name="T82" fmla="*/ 150 w 950"/>
              <a:gd name="T83" fmla="*/ 483 h 633"/>
              <a:gd name="T84" fmla="*/ 206 w 950"/>
              <a:gd name="T85" fmla="*/ 507 h 633"/>
              <a:gd name="T86" fmla="*/ 744 w 950"/>
              <a:gd name="T87" fmla="*/ 507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50" h="633">
                <a:moveTo>
                  <a:pt x="435" y="586"/>
                </a:moveTo>
                <a:cubicBezTo>
                  <a:pt x="427" y="578"/>
                  <a:pt x="427" y="578"/>
                  <a:pt x="427" y="578"/>
                </a:cubicBezTo>
                <a:cubicBezTo>
                  <a:pt x="435" y="570"/>
                  <a:pt x="435" y="570"/>
                  <a:pt x="435" y="570"/>
                </a:cubicBezTo>
                <a:cubicBezTo>
                  <a:pt x="515" y="570"/>
                  <a:pt x="515" y="570"/>
                  <a:pt x="515" y="570"/>
                </a:cubicBezTo>
                <a:cubicBezTo>
                  <a:pt x="522" y="578"/>
                  <a:pt x="522" y="578"/>
                  <a:pt x="522" y="578"/>
                </a:cubicBezTo>
                <a:cubicBezTo>
                  <a:pt x="515" y="586"/>
                  <a:pt x="515" y="586"/>
                  <a:pt x="515" y="586"/>
                </a:cubicBezTo>
                <a:lnTo>
                  <a:pt x="435" y="586"/>
                </a:lnTo>
                <a:close/>
                <a:moveTo>
                  <a:pt x="79" y="538"/>
                </a:moveTo>
                <a:cubicBezTo>
                  <a:pt x="0" y="538"/>
                  <a:pt x="0" y="538"/>
                  <a:pt x="0" y="538"/>
                </a:cubicBezTo>
                <a:cubicBezTo>
                  <a:pt x="0" y="586"/>
                  <a:pt x="0" y="586"/>
                  <a:pt x="0" y="586"/>
                </a:cubicBezTo>
                <a:cubicBezTo>
                  <a:pt x="0" y="599"/>
                  <a:pt x="8" y="610"/>
                  <a:pt x="23" y="619"/>
                </a:cubicBezTo>
                <a:cubicBezTo>
                  <a:pt x="39" y="629"/>
                  <a:pt x="57" y="633"/>
                  <a:pt x="79" y="633"/>
                </a:cubicBezTo>
                <a:cubicBezTo>
                  <a:pt x="871" y="633"/>
                  <a:pt x="871" y="633"/>
                  <a:pt x="871" y="633"/>
                </a:cubicBezTo>
                <a:cubicBezTo>
                  <a:pt x="893" y="633"/>
                  <a:pt x="911" y="629"/>
                  <a:pt x="927" y="619"/>
                </a:cubicBezTo>
                <a:cubicBezTo>
                  <a:pt x="942" y="610"/>
                  <a:pt x="950" y="599"/>
                  <a:pt x="950" y="586"/>
                </a:cubicBezTo>
                <a:cubicBezTo>
                  <a:pt x="950" y="538"/>
                  <a:pt x="950" y="538"/>
                  <a:pt x="950" y="538"/>
                </a:cubicBezTo>
                <a:cubicBezTo>
                  <a:pt x="871" y="538"/>
                  <a:pt x="871" y="538"/>
                  <a:pt x="871" y="538"/>
                </a:cubicBezTo>
                <a:lnTo>
                  <a:pt x="79" y="538"/>
                </a:lnTo>
                <a:close/>
                <a:moveTo>
                  <a:pt x="195" y="68"/>
                </a:moveTo>
                <a:cubicBezTo>
                  <a:pt x="206" y="63"/>
                  <a:pt x="206" y="63"/>
                  <a:pt x="206" y="63"/>
                </a:cubicBezTo>
                <a:cubicBezTo>
                  <a:pt x="744" y="63"/>
                  <a:pt x="744" y="63"/>
                  <a:pt x="744" y="63"/>
                </a:cubicBezTo>
                <a:cubicBezTo>
                  <a:pt x="755" y="68"/>
                  <a:pt x="755" y="68"/>
                  <a:pt x="755" y="68"/>
                </a:cubicBezTo>
                <a:cubicBezTo>
                  <a:pt x="760" y="79"/>
                  <a:pt x="760" y="79"/>
                  <a:pt x="760" y="79"/>
                </a:cubicBezTo>
                <a:cubicBezTo>
                  <a:pt x="760" y="427"/>
                  <a:pt x="760" y="427"/>
                  <a:pt x="760" y="427"/>
                </a:cubicBezTo>
                <a:cubicBezTo>
                  <a:pt x="755" y="439"/>
                  <a:pt x="755" y="439"/>
                  <a:pt x="755" y="439"/>
                </a:cubicBezTo>
                <a:cubicBezTo>
                  <a:pt x="744" y="443"/>
                  <a:pt x="744" y="443"/>
                  <a:pt x="744" y="443"/>
                </a:cubicBezTo>
                <a:cubicBezTo>
                  <a:pt x="206" y="443"/>
                  <a:pt x="206" y="443"/>
                  <a:pt x="206" y="443"/>
                </a:cubicBezTo>
                <a:cubicBezTo>
                  <a:pt x="195" y="439"/>
                  <a:pt x="195" y="439"/>
                  <a:pt x="195" y="439"/>
                </a:cubicBezTo>
                <a:cubicBezTo>
                  <a:pt x="190" y="427"/>
                  <a:pt x="190" y="427"/>
                  <a:pt x="190" y="427"/>
                </a:cubicBezTo>
                <a:cubicBezTo>
                  <a:pt x="190" y="79"/>
                  <a:pt x="190" y="79"/>
                  <a:pt x="190" y="79"/>
                </a:cubicBezTo>
                <a:lnTo>
                  <a:pt x="195" y="68"/>
                </a:lnTo>
                <a:close/>
                <a:moveTo>
                  <a:pt x="744" y="507"/>
                </a:moveTo>
                <a:cubicBezTo>
                  <a:pt x="766" y="507"/>
                  <a:pt x="785" y="499"/>
                  <a:pt x="800" y="483"/>
                </a:cubicBezTo>
                <a:cubicBezTo>
                  <a:pt x="816" y="468"/>
                  <a:pt x="823" y="449"/>
                  <a:pt x="823" y="427"/>
                </a:cubicBezTo>
                <a:cubicBezTo>
                  <a:pt x="823" y="79"/>
                  <a:pt x="823" y="79"/>
                  <a:pt x="823" y="79"/>
                </a:cubicBezTo>
                <a:cubicBezTo>
                  <a:pt x="823" y="57"/>
                  <a:pt x="816" y="39"/>
                  <a:pt x="800" y="23"/>
                </a:cubicBezTo>
                <a:cubicBezTo>
                  <a:pt x="785" y="8"/>
                  <a:pt x="766" y="0"/>
                  <a:pt x="744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184" y="0"/>
                  <a:pt x="165" y="8"/>
                  <a:pt x="150" y="23"/>
                </a:cubicBezTo>
                <a:cubicBezTo>
                  <a:pt x="134" y="39"/>
                  <a:pt x="127" y="57"/>
                  <a:pt x="127" y="79"/>
                </a:cubicBezTo>
                <a:cubicBezTo>
                  <a:pt x="127" y="427"/>
                  <a:pt x="127" y="427"/>
                  <a:pt x="127" y="427"/>
                </a:cubicBezTo>
                <a:cubicBezTo>
                  <a:pt x="127" y="449"/>
                  <a:pt x="134" y="468"/>
                  <a:pt x="150" y="483"/>
                </a:cubicBezTo>
                <a:cubicBezTo>
                  <a:pt x="165" y="499"/>
                  <a:pt x="184" y="507"/>
                  <a:pt x="206" y="507"/>
                </a:cubicBezTo>
                <a:lnTo>
                  <a:pt x="744" y="507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83" name="Freeform 82"/>
          <p:cNvSpPr>
            <a:spLocks noEditPoints="1"/>
          </p:cNvSpPr>
          <p:nvPr/>
        </p:nvSpPr>
        <p:spPr bwMode="auto">
          <a:xfrm>
            <a:off x="8725947" y="1591251"/>
            <a:ext cx="571500" cy="412909"/>
          </a:xfrm>
          <a:custGeom>
            <a:avLst/>
            <a:gdLst>
              <a:gd name="T0" fmla="*/ 1067 w 1200"/>
              <a:gd name="T1" fmla="*/ 617 h 867"/>
              <a:gd name="T2" fmla="*/ 228 w 1200"/>
              <a:gd name="T3" fmla="*/ 95 h 867"/>
              <a:gd name="T4" fmla="*/ 1200 w 1200"/>
              <a:gd name="T5" fmla="*/ 867 h 867"/>
              <a:gd name="T6" fmla="*/ 730 w 1200"/>
              <a:gd name="T7" fmla="*/ 826 h 867"/>
              <a:gd name="T8" fmla="*/ 587 w 1200"/>
              <a:gd name="T9" fmla="*/ 645 h 867"/>
              <a:gd name="T10" fmla="*/ 1067 w 1200"/>
              <a:gd name="T11" fmla="*/ 645 h 867"/>
              <a:gd name="T12" fmla="*/ 932 w 1200"/>
              <a:gd name="T13" fmla="*/ 700 h 867"/>
              <a:gd name="T14" fmla="*/ 965 w 1200"/>
              <a:gd name="T15" fmla="*/ 717 h 867"/>
              <a:gd name="T16" fmla="*/ 901 w 1200"/>
              <a:gd name="T17" fmla="*/ 743 h 867"/>
              <a:gd name="T18" fmla="*/ 863 w 1200"/>
              <a:gd name="T19" fmla="*/ 676 h 867"/>
              <a:gd name="T20" fmla="*/ 863 w 1200"/>
              <a:gd name="T21" fmla="*/ 676 h 867"/>
              <a:gd name="T22" fmla="*/ 882 w 1200"/>
              <a:gd name="T23" fmla="*/ 717 h 867"/>
              <a:gd name="T24" fmla="*/ 841 w 1200"/>
              <a:gd name="T25" fmla="*/ 700 h 867"/>
              <a:gd name="T26" fmla="*/ 758 w 1200"/>
              <a:gd name="T27" fmla="*/ 743 h 867"/>
              <a:gd name="T28" fmla="*/ 718 w 1200"/>
              <a:gd name="T29" fmla="*/ 676 h 867"/>
              <a:gd name="T30" fmla="*/ 718 w 1200"/>
              <a:gd name="T31" fmla="*/ 676 h 867"/>
              <a:gd name="T32" fmla="*/ 647 w 1200"/>
              <a:gd name="T33" fmla="*/ 700 h 867"/>
              <a:gd name="T34" fmla="*/ 613 w 1200"/>
              <a:gd name="T35" fmla="*/ 717 h 867"/>
              <a:gd name="T36" fmla="*/ 628 w 1200"/>
              <a:gd name="T37" fmla="*/ 676 h 867"/>
              <a:gd name="T38" fmla="*/ 594 w 1200"/>
              <a:gd name="T39" fmla="*/ 743 h 867"/>
              <a:gd name="T40" fmla="*/ 594 w 1200"/>
              <a:gd name="T41" fmla="*/ 743 h 867"/>
              <a:gd name="T42" fmla="*/ 504 w 1200"/>
              <a:gd name="T43" fmla="*/ 700 h 867"/>
              <a:gd name="T44" fmla="*/ 473 w 1200"/>
              <a:gd name="T45" fmla="*/ 717 h 867"/>
              <a:gd name="T46" fmla="*/ 483 w 1200"/>
              <a:gd name="T47" fmla="*/ 676 h 867"/>
              <a:gd name="T48" fmla="*/ 449 w 1200"/>
              <a:gd name="T49" fmla="*/ 743 h 867"/>
              <a:gd name="T50" fmla="*/ 449 w 1200"/>
              <a:gd name="T51" fmla="*/ 743 h 867"/>
              <a:gd name="T52" fmla="*/ 359 w 1200"/>
              <a:gd name="T53" fmla="*/ 700 h 867"/>
              <a:gd name="T54" fmla="*/ 328 w 1200"/>
              <a:gd name="T55" fmla="*/ 717 h 867"/>
              <a:gd name="T56" fmla="*/ 340 w 1200"/>
              <a:gd name="T57" fmla="*/ 676 h 867"/>
              <a:gd name="T58" fmla="*/ 309 w 1200"/>
              <a:gd name="T59" fmla="*/ 743 h 867"/>
              <a:gd name="T60" fmla="*/ 309 w 1200"/>
              <a:gd name="T61" fmla="*/ 743 h 867"/>
              <a:gd name="T62" fmla="*/ 216 w 1200"/>
              <a:gd name="T63" fmla="*/ 700 h 867"/>
              <a:gd name="T64" fmla="*/ 238 w 1200"/>
              <a:gd name="T65" fmla="*/ 743 h 867"/>
              <a:gd name="T66" fmla="*/ 145 w 1200"/>
              <a:gd name="T67" fmla="*/ 781 h 867"/>
              <a:gd name="T68" fmla="*/ 261 w 1200"/>
              <a:gd name="T69" fmla="*/ 781 h 867"/>
              <a:gd name="T70" fmla="*/ 261 w 1200"/>
              <a:gd name="T71" fmla="*/ 781 h 867"/>
              <a:gd name="T72" fmla="*/ 333 w 1200"/>
              <a:gd name="T73" fmla="*/ 755 h 867"/>
              <a:gd name="T74" fmla="*/ 352 w 1200"/>
              <a:gd name="T75" fmla="*/ 755 h 867"/>
              <a:gd name="T76" fmla="*/ 475 w 1200"/>
              <a:gd name="T77" fmla="*/ 781 h 867"/>
              <a:gd name="T78" fmla="*/ 475 w 1200"/>
              <a:gd name="T79" fmla="*/ 781 h 867"/>
              <a:gd name="T80" fmla="*/ 685 w 1200"/>
              <a:gd name="T81" fmla="*/ 755 h 867"/>
              <a:gd name="T82" fmla="*/ 737 w 1200"/>
              <a:gd name="T83" fmla="*/ 743 h 867"/>
              <a:gd name="T84" fmla="*/ 711 w 1200"/>
              <a:gd name="T85" fmla="*/ 781 h 867"/>
              <a:gd name="T86" fmla="*/ 834 w 1200"/>
              <a:gd name="T87" fmla="*/ 781 h 867"/>
              <a:gd name="T88" fmla="*/ 834 w 1200"/>
              <a:gd name="T89" fmla="*/ 781 h 867"/>
              <a:gd name="T90" fmla="*/ 906 w 1200"/>
              <a:gd name="T91" fmla="*/ 755 h 867"/>
              <a:gd name="T92" fmla="*/ 925 w 1200"/>
              <a:gd name="T93" fmla="*/ 755 h 867"/>
              <a:gd name="T94" fmla="*/ 989 w 1200"/>
              <a:gd name="T95" fmla="*/ 781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00" h="867">
                <a:moveTo>
                  <a:pt x="1067" y="0"/>
                </a:moveTo>
                <a:lnTo>
                  <a:pt x="135" y="0"/>
                </a:lnTo>
                <a:lnTo>
                  <a:pt x="135" y="617"/>
                </a:lnTo>
                <a:lnTo>
                  <a:pt x="1067" y="617"/>
                </a:lnTo>
                <a:lnTo>
                  <a:pt x="1067" y="0"/>
                </a:lnTo>
                <a:close/>
                <a:moveTo>
                  <a:pt x="972" y="521"/>
                </a:moveTo>
                <a:lnTo>
                  <a:pt x="228" y="521"/>
                </a:lnTo>
                <a:lnTo>
                  <a:pt x="228" y="95"/>
                </a:lnTo>
                <a:lnTo>
                  <a:pt x="972" y="95"/>
                </a:lnTo>
                <a:lnTo>
                  <a:pt x="972" y="521"/>
                </a:lnTo>
                <a:close/>
                <a:moveTo>
                  <a:pt x="1200" y="826"/>
                </a:moveTo>
                <a:lnTo>
                  <a:pt x="1200" y="867"/>
                </a:lnTo>
                <a:lnTo>
                  <a:pt x="0" y="867"/>
                </a:lnTo>
                <a:lnTo>
                  <a:pt x="0" y="826"/>
                </a:lnTo>
                <a:lnTo>
                  <a:pt x="475" y="826"/>
                </a:lnTo>
                <a:lnTo>
                  <a:pt x="730" y="826"/>
                </a:lnTo>
                <a:lnTo>
                  <a:pt x="1200" y="826"/>
                </a:lnTo>
                <a:close/>
                <a:moveTo>
                  <a:pt x="1067" y="645"/>
                </a:moveTo>
                <a:lnTo>
                  <a:pt x="613" y="645"/>
                </a:lnTo>
                <a:lnTo>
                  <a:pt x="587" y="645"/>
                </a:lnTo>
                <a:lnTo>
                  <a:pt x="135" y="645"/>
                </a:lnTo>
                <a:lnTo>
                  <a:pt x="7" y="815"/>
                </a:lnTo>
                <a:lnTo>
                  <a:pt x="1193" y="815"/>
                </a:lnTo>
                <a:lnTo>
                  <a:pt x="1067" y="645"/>
                </a:lnTo>
                <a:close/>
                <a:moveTo>
                  <a:pt x="932" y="676"/>
                </a:moveTo>
                <a:lnTo>
                  <a:pt x="984" y="676"/>
                </a:lnTo>
                <a:lnTo>
                  <a:pt x="984" y="700"/>
                </a:lnTo>
                <a:lnTo>
                  <a:pt x="932" y="700"/>
                </a:lnTo>
                <a:lnTo>
                  <a:pt x="932" y="676"/>
                </a:lnTo>
                <a:close/>
                <a:moveTo>
                  <a:pt x="1015" y="743"/>
                </a:moveTo>
                <a:lnTo>
                  <a:pt x="965" y="743"/>
                </a:lnTo>
                <a:lnTo>
                  <a:pt x="965" y="717"/>
                </a:lnTo>
                <a:lnTo>
                  <a:pt x="1015" y="717"/>
                </a:lnTo>
                <a:lnTo>
                  <a:pt x="1015" y="743"/>
                </a:lnTo>
                <a:close/>
                <a:moveTo>
                  <a:pt x="951" y="743"/>
                </a:moveTo>
                <a:lnTo>
                  <a:pt x="901" y="743"/>
                </a:lnTo>
                <a:lnTo>
                  <a:pt x="901" y="717"/>
                </a:lnTo>
                <a:lnTo>
                  <a:pt x="951" y="717"/>
                </a:lnTo>
                <a:lnTo>
                  <a:pt x="951" y="743"/>
                </a:lnTo>
                <a:close/>
                <a:moveTo>
                  <a:pt x="863" y="676"/>
                </a:moveTo>
                <a:lnTo>
                  <a:pt x="913" y="676"/>
                </a:lnTo>
                <a:lnTo>
                  <a:pt x="913" y="700"/>
                </a:lnTo>
                <a:lnTo>
                  <a:pt x="863" y="700"/>
                </a:lnTo>
                <a:lnTo>
                  <a:pt x="863" y="676"/>
                </a:lnTo>
                <a:close/>
                <a:moveTo>
                  <a:pt x="882" y="743"/>
                </a:moveTo>
                <a:lnTo>
                  <a:pt x="830" y="743"/>
                </a:lnTo>
                <a:lnTo>
                  <a:pt x="830" y="717"/>
                </a:lnTo>
                <a:lnTo>
                  <a:pt x="882" y="717"/>
                </a:lnTo>
                <a:lnTo>
                  <a:pt x="882" y="743"/>
                </a:lnTo>
                <a:close/>
                <a:moveTo>
                  <a:pt x="792" y="676"/>
                </a:moveTo>
                <a:lnTo>
                  <a:pt x="841" y="676"/>
                </a:lnTo>
                <a:lnTo>
                  <a:pt x="841" y="700"/>
                </a:lnTo>
                <a:lnTo>
                  <a:pt x="792" y="700"/>
                </a:lnTo>
                <a:lnTo>
                  <a:pt x="792" y="676"/>
                </a:lnTo>
                <a:close/>
                <a:moveTo>
                  <a:pt x="811" y="743"/>
                </a:moveTo>
                <a:lnTo>
                  <a:pt x="758" y="743"/>
                </a:lnTo>
                <a:lnTo>
                  <a:pt x="758" y="717"/>
                </a:lnTo>
                <a:lnTo>
                  <a:pt x="811" y="717"/>
                </a:lnTo>
                <a:lnTo>
                  <a:pt x="811" y="743"/>
                </a:lnTo>
                <a:close/>
                <a:moveTo>
                  <a:pt x="718" y="676"/>
                </a:moveTo>
                <a:lnTo>
                  <a:pt x="768" y="676"/>
                </a:lnTo>
                <a:lnTo>
                  <a:pt x="768" y="700"/>
                </a:lnTo>
                <a:lnTo>
                  <a:pt x="718" y="700"/>
                </a:lnTo>
                <a:lnTo>
                  <a:pt x="718" y="676"/>
                </a:lnTo>
                <a:close/>
                <a:moveTo>
                  <a:pt x="647" y="676"/>
                </a:moveTo>
                <a:lnTo>
                  <a:pt x="696" y="676"/>
                </a:lnTo>
                <a:lnTo>
                  <a:pt x="696" y="700"/>
                </a:lnTo>
                <a:lnTo>
                  <a:pt x="647" y="700"/>
                </a:lnTo>
                <a:lnTo>
                  <a:pt x="647" y="676"/>
                </a:lnTo>
                <a:close/>
                <a:moveTo>
                  <a:pt x="666" y="743"/>
                </a:moveTo>
                <a:lnTo>
                  <a:pt x="613" y="743"/>
                </a:lnTo>
                <a:lnTo>
                  <a:pt x="613" y="717"/>
                </a:lnTo>
                <a:lnTo>
                  <a:pt x="666" y="717"/>
                </a:lnTo>
                <a:lnTo>
                  <a:pt x="666" y="743"/>
                </a:lnTo>
                <a:close/>
                <a:moveTo>
                  <a:pt x="575" y="676"/>
                </a:moveTo>
                <a:lnTo>
                  <a:pt x="628" y="676"/>
                </a:lnTo>
                <a:lnTo>
                  <a:pt x="628" y="700"/>
                </a:lnTo>
                <a:lnTo>
                  <a:pt x="575" y="700"/>
                </a:lnTo>
                <a:lnTo>
                  <a:pt x="575" y="676"/>
                </a:lnTo>
                <a:close/>
                <a:moveTo>
                  <a:pt x="594" y="743"/>
                </a:moveTo>
                <a:lnTo>
                  <a:pt x="544" y="743"/>
                </a:lnTo>
                <a:lnTo>
                  <a:pt x="544" y="717"/>
                </a:lnTo>
                <a:lnTo>
                  <a:pt x="594" y="717"/>
                </a:lnTo>
                <a:lnTo>
                  <a:pt x="594" y="743"/>
                </a:lnTo>
                <a:close/>
                <a:moveTo>
                  <a:pt x="504" y="676"/>
                </a:moveTo>
                <a:lnTo>
                  <a:pt x="556" y="676"/>
                </a:lnTo>
                <a:lnTo>
                  <a:pt x="556" y="700"/>
                </a:lnTo>
                <a:lnTo>
                  <a:pt x="504" y="700"/>
                </a:lnTo>
                <a:lnTo>
                  <a:pt x="504" y="676"/>
                </a:lnTo>
                <a:close/>
                <a:moveTo>
                  <a:pt x="523" y="743"/>
                </a:moveTo>
                <a:lnTo>
                  <a:pt x="473" y="743"/>
                </a:lnTo>
                <a:lnTo>
                  <a:pt x="473" y="717"/>
                </a:lnTo>
                <a:lnTo>
                  <a:pt x="523" y="717"/>
                </a:lnTo>
                <a:lnTo>
                  <a:pt x="523" y="743"/>
                </a:lnTo>
                <a:close/>
                <a:moveTo>
                  <a:pt x="430" y="676"/>
                </a:moveTo>
                <a:lnTo>
                  <a:pt x="483" y="676"/>
                </a:lnTo>
                <a:lnTo>
                  <a:pt x="483" y="700"/>
                </a:lnTo>
                <a:lnTo>
                  <a:pt x="430" y="700"/>
                </a:lnTo>
                <a:lnTo>
                  <a:pt x="430" y="676"/>
                </a:lnTo>
                <a:close/>
                <a:moveTo>
                  <a:pt x="449" y="743"/>
                </a:moveTo>
                <a:lnTo>
                  <a:pt x="399" y="743"/>
                </a:lnTo>
                <a:lnTo>
                  <a:pt x="399" y="717"/>
                </a:lnTo>
                <a:lnTo>
                  <a:pt x="449" y="717"/>
                </a:lnTo>
                <a:lnTo>
                  <a:pt x="449" y="743"/>
                </a:lnTo>
                <a:close/>
                <a:moveTo>
                  <a:pt x="359" y="676"/>
                </a:moveTo>
                <a:lnTo>
                  <a:pt x="411" y="676"/>
                </a:lnTo>
                <a:lnTo>
                  <a:pt x="411" y="700"/>
                </a:lnTo>
                <a:lnTo>
                  <a:pt x="359" y="700"/>
                </a:lnTo>
                <a:lnTo>
                  <a:pt x="359" y="676"/>
                </a:lnTo>
                <a:close/>
                <a:moveTo>
                  <a:pt x="378" y="743"/>
                </a:moveTo>
                <a:lnTo>
                  <a:pt x="328" y="743"/>
                </a:lnTo>
                <a:lnTo>
                  <a:pt x="328" y="717"/>
                </a:lnTo>
                <a:lnTo>
                  <a:pt x="378" y="717"/>
                </a:lnTo>
                <a:lnTo>
                  <a:pt x="378" y="743"/>
                </a:lnTo>
                <a:close/>
                <a:moveTo>
                  <a:pt x="290" y="676"/>
                </a:moveTo>
                <a:lnTo>
                  <a:pt x="340" y="676"/>
                </a:lnTo>
                <a:lnTo>
                  <a:pt x="340" y="700"/>
                </a:lnTo>
                <a:lnTo>
                  <a:pt x="290" y="700"/>
                </a:lnTo>
                <a:lnTo>
                  <a:pt x="290" y="676"/>
                </a:lnTo>
                <a:close/>
                <a:moveTo>
                  <a:pt x="309" y="743"/>
                </a:moveTo>
                <a:lnTo>
                  <a:pt x="257" y="743"/>
                </a:lnTo>
                <a:lnTo>
                  <a:pt x="257" y="717"/>
                </a:lnTo>
                <a:lnTo>
                  <a:pt x="309" y="717"/>
                </a:lnTo>
                <a:lnTo>
                  <a:pt x="309" y="743"/>
                </a:lnTo>
                <a:close/>
                <a:moveTo>
                  <a:pt x="216" y="676"/>
                </a:moveTo>
                <a:lnTo>
                  <a:pt x="269" y="676"/>
                </a:lnTo>
                <a:lnTo>
                  <a:pt x="269" y="700"/>
                </a:lnTo>
                <a:lnTo>
                  <a:pt x="216" y="700"/>
                </a:lnTo>
                <a:lnTo>
                  <a:pt x="216" y="676"/>
                </a:lnTo>
                <a:close/>
                <a:moveTo>
                  <a:pt x="185" y="717"/>
                </a:moveTo>
                <a:lnTo>
                  <a:pt x="238" y="717"/>
                </a:lnTo>
                <a:lnTo>
                  <a:pt x="238" y="743"/>
                </a:lnTo>
                <a:lnTo>
                  <a:pt x="185" y="743"/>
                </a:lnTo>
                <a:lnTo>
                  <a:pt x="185" y="717"/>
                </a:lnTo>
                <a:close/>
                <a:moveTo>
                  <a:pt x="195" y="781"/>
                </a:moveTo>
                <a:lnTo>
                  <a:pt x="145" y="781"/>
                </a:lnTo>
                <a:lnTo>
                  <a:pt x="145" y="755"/>
                </a:lnTo>
                <a:lnTo>
                  <a:pt x="195" y="755"/>
                </a:lnTo>
                <a:lnTo>
                  <a:pt x="195" y="781"/>
                </a:lnTo>
                <a:close/>
                <a:moveTo>
                  <a:pt x="261" y="781"/>
                </a:moveTo>
                <a:lnTo>
                  <a:pt x="209" y="781"/>
                </a:lnTo>
                <a:lnTo>
                  <a:pt x="209" y="755"/>
                </a:lnTo>
                <a:lnTo>
                  <a:pt x="261" y="755"/>
                </a:lnTo>
                <a:lnTo>
                  <a:pt x="261" y="781"/>
                </a:lnTo>
                <a:close/>
                <a:moveTo>
                  <a:pt x="333" y="781"/>
                </a:moveTo>
                <a:lnTo>
                  <a:pt x="280" y="781"/>
                </a:lnTo>
                <a:lnTo>
                  <a:pt x="280" y="755"/>
                </a:lnTo>
                <a:lnTo>
                  <a:pt x="333" y="755"/>
                </a:lnTo>
                <a:lnTo>
                  <a:pt x="333" y="781"/>
                </a:lnTo>
                <a:close/>
                <a:moveTo>
                  <a:pt x="402" y="781"/>
                </a:moveTo>
                <a:lnTo>
                  <a:pt x="352" y="781"/>
                </a:lnTo>
                <a:lnTo>
                  <a:pt x="352" y="755"/>
                </a:lnTo>
                <a:lnTo>
                  <a:pt x="402" y="755"/>
                </a:lnTo>
                <a:lnTo>
                  <a:pt x="402" y="781"/>
                </a:lnTo>
                <a:lnTo>
                  <a:pt x="402" y="781"/>
                </a:lnTo>
                <a:close/>
                <a:moveTo>
                  <a:pt x="475" y="781"/>
                </a:moveTo>
                <a:lnTo>
                  <a:pt x="423" y="781"/>
                </a:lnTo>
                <a:lnTo>
                  <a:pt x="423" y="755"/>
                </a:lnTo>
                <a:lnTo>
                  <a:pt x="475" y="755"/>
                </a:lnTo>
                <a:lnTo>
                  <a:pt x="475" y="781"/>
                </a:lnTo>
                <a:close/>
                <a:moveTo>
                  <a:pt x="685" y="781"/>
                </a:moveTo>
                <a:lnTo>
                  <a:pt x="497" y="781"/>
                </a:lnTo>
                <a:lnTo>
                  <a:pt x="497" y="755"/>
                </a:lnTo>
                <a:lnTo>
                  <a:pt x="685" y="755"/>
                </a:lnTo>
                <a:lnTo>
                  <a:pt x="685" y="781"/>
                </a:lnTo>
                <a:close/>
                <a:moveTo>
                  <a:pt x="685" y="717"/>
                </a:moveTo>
                <a:lnTo>
                  <a:pt x="737" y="717"/>
                </a:lnTo>
                <a:lnTo>
                  <a:pt x="737" y="743"/>
                </a:lnTo>
                <a:lnTo>
                  <a:pt x="685" y="743"/>
                </a:lnTo>
                <a:lnTo>
                  <a:pt x="685" y="717"/>
                </a:lnTo>
                <a:close/>
                <a:moveTo>
                  <a:pt x="761" y="781"/>
                </a:moveTo>
                <a:lnTo>
                  <a:pt x="711" y="781"/>
                </a:lnTo>
                <a:lnTo>
                  <a:pt x="711" y="755"/>
                </a:lnTo>
                <a:lnTo>
                  <a:pt x="761" y="755"/>
                </a:lnTo>
                <a:lnTo>
                  <a:pt x="761" y="781"/>
                </a:lnTo>
                <a:close/>
                <a:moveTo>
                  <a:pt x="834" y="781"/>
                </a:moveTo>
                <a:lnTo>
                  <a:pt x="782" y="781"/>
                </a:lnTo>
                <a:lnTo>
                  <a:pt x="782" y="755"/>
                </a:lnTo>
                <a:lnTo>
                  <a:pt x="834" y="755"/>
                </a:lnTo>
                <a:lnTo>
                  <a:pt x="834" y="781"/>
                </a:lnTo>
                <a:close/>
                <a:moveTo>
                  <a:pt x="906" y="781"/>
                </a:moveTo>
                <a:lnTo>
                  <a:pt x="856" y="781"/>
                </a:lnTo>
                <a:lnTo>
                  <a:pt x="856" y="755"/>
                </a:lnTo>
                <a:lnTo>
                  <a:pt x="906" y="755"/>
                </a:lnTo>
                <a:lnTo>
                  <a:pt x="906" y="781"/>
                </a:lnTo>
                <a:close/>
                <a:moveTo>
                  <a:pt x="977" y="781"/>
                </a:moveTo>
                <a:lnTo>
                  <a:pt x="925" y="781"/>
                </a:lnTo>
                <a:lnTo>
                  <a:pt x="925" y="755"/>
                </a:lnTo>
                <a:lnTo>
                  <a:pt x="977" y="755"/>
                </a:lnTo>
                <a:lnTo>
                  <a:pt x="977" y="781"/>
                </a:lnTo>
                <a:close/>
                <a:moveTo>
                  <a:pt x="1041" y="781"/>
                </a:moveTo>
                <a:lnTo>
                  <a:pt x="989" y="781"/>
                </a:lnTo>
                <a:lnTo>
                  <a:pt x="989" y="755"/>
                </a:lnTo>
                <a:lnTo>
                  <a:pt x="1041" y="755"/>
                </a:lnTo>
                <a:lnTo>
                  <a:pt x="1041" y="78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84" name="Freeform 83"/>
          <p:cNvSpPr>
            <a:spLocks noEditPoints="1"/>
          </p:cNvSpPr>
          <p:nvPr/>
        </p:nvSpPr>
        <p:spPr bwMode="auto">
          <a:xfrm>
            <a:off x="11116639" y="1607505"/>
            <a:ext cx="365204" cy="401115"/>
          </a:xfrm>
          <a:custGeom>
            <a:avLst/>
            <a:gdLst>
              <a:gd name="T0" fmla="*/ 712 w 730"/>
              <a:gd name="T1" fmla="*/ 424 h 893"/>
              <a:gd name="T2" fmla="*/ 669 w 730"/>
              <a:gd name="T3" fmla="*/ 406 h 893"/>
              <a:gd name="T4" fmla="*/ 649 w 730"/>
              <a:gd name="T5" fmla="*/ 406 h 893"/>
              <a:gd name="T6" fmla="*/ 649 w 730"/>
              <a:gd name="T7" fmla="*/ 284 h 893"/>
              <a:gd name="T8" fmla="*/ 565 w 730"/>
              <a:gd name="T9" fmla="*/ 84 h 893"/>
              <a:gd name="T10" fmla="*/ 365 w 730"/>
              <a:gd name="T11" fmla="*/ 0 h 893"/>
              <a:gd name="T12" fmla="*/ 165 w 730"/>
              <a:gd name="T13" fmla="*/ 84 h 893"/>
              <a:gd name="T14" fmla="*/ 81 w 730"/>
              <a:gd name="T15" fmla="*/ 284 h 893"/>
              <a:gd name="T16" fmla="*/ 81 w 730"/>
              <a:gd name="T17" fmla="*/ 406 h 893"/>
              <a:gd name="T18" fmla="*/ 61 w 730"/>
              <a:gd name="T19" fmla="*/ 406 h 893"/>
              <a:gd name="T20" fmla="*/ 18 w 730"/>
              <a:gd name="T21" fmla="*/ 424 h 893"/>
              <a:gd name="T22" fmla="*/ 0 w 730"/>
              <a:gd name="T23" fmla="*/ 467 h 893"/>
              <a:gd name="T24" fmla="*/ 0 w 730"/>
              <a:gd name="T25" fmla="*/ 832 h 893"/>
              <a:gd name="T26" fmla="*/ 18 w 730"/>
              <a:gd name="T27" fmla="*/ 875 h 893"/>
              <a:gd name="T28" fmla="*/ 61 w 730"/>
              <a:gd name="T29" fmla="*/ 893 h 893"/>
              <a:gd name="T30" fmla="*/ 669 w 730"/>
              <a:gd name="T31" fmla="*/ 893 h 893"/>
              <a:gd name="T32" fmla="*/ 712 w 730"/>
              <a:gd name="T33" fmla="*/ 875 h 893"/>
              <a:gd name="T34" fmla="*/ 730 w 730"/>
              <a:gd name="T35" fmla="*/ 832 h 893"/>
              <a:gd name="T36" fmla="*/ 730 w 730"/>
              <a:gd name="T37" fmla="*/ 467 h 893"/>
              <a:gd name="T38" fmla="*/ 712 w 730"/>
              <a:gd name="T39" fmla="*/ 424 h 893"/>
              <a:gd name="T40" fmla="*/ 203 w 730"/>
              <a:gd name="T41" fmla="*/ 284 h 893"/>
              <a:gd name="T42" fmla="*/ 250 w 730"/>
              <a:gd name="T43" fmla="*/ 169 h 893"/>
              <a:gd name="T44" fmla="*/ 365 w 730"/>
              <a:gd name="T45" fmla="*/ 122 h 893"/>
              <a:gd name="T46" fmla="*/ 480 w 730"/>
              <a:gd name="T47" fmla="*/ 169 h 893"/>
              <a:gd name="T48" fmla="*/ 527 w 730"/>
              <a:gd name="T49" fmla="*/ 284 h 893"/>
              <a:gd name="T50" fmla="*/ 527 w 730"/>
              <a:gd name="T51" fmla="*/ 406 h 893"/>
              <a:gd name="T52" fmla="*/ 203 w 730"/>
              <a:gd name="T53" fmla="*/ 406 h 893"/>
              <a:gd name="T54" fmla="*/ 203 w 730"/>
              <a:gd name="T55" fmla="*/ 284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0" h="893">
                <a:moveTo>
                  <a:pt x="712" y="424"/>
                </a:moveTo>
                <a:cubicBezTo>
                  <a:pt x="701" y="412"/>
                  <a:pt x="686" y="406"/>
                  <a:pt x="669" y="406"/>
                </a:cubicBezTo>
                <a:cubicBezTo>
                  <a:pt x="649" y="406"/>
                  <a:pt x="649" y="406"/>
                  <a:pt x="649" y="406"/>
                </a:cubicBezTo>
                <a:cubicBezTo>
                  <a:pt x="649" y="284"/>
                  <a:pt x="649" y="284"/>
                  <a:pt x="649" y="284"/>
                </a:cubicBezTo>
                <a:cubicBezTo>
                  <a:pt x="649" y="206"/>
                  <a:pt x="621" y="140"/>
                  <a:pt x="565" y="84"/>
                </a:cubicBezTo>
                <a:cubicBezTo>
                  <a:pt x="510" y="28"/>
                  <a:pt x="443" y="0"/>
                  <a:pt x="365" y="0"/>
                </a:cubicBezTo>
                <a:cubicBezTo>
                  <a:pt x="287" y="0"/>
                  <a:pt x="220" y="28"/>
                  <a:pt x="165" y="84"/>
                </a:cubicBezTo>
                <a:cubicBezTo>
                  <a:pt x="109" y="140"/>
                  <a:pt x="81" y="206"/>
                  <a:pt x="81" y="284"/>
                </a:cubicBezTo>
                <a:cubicBezTo>
                  <a:pt x="81" y="406"/>
                  <a:pt x="81" y="406"/>
                  <a:pt x="81" y="406"/>
                </a:cubicBezTo>
                <a:cubicBezTo>
                  <a:pt x="61" y="406"/>
                  <a:pt x="61" y="406"/>
                  <a:pt x="61" y="406"/>
                </a:cubicBezTo>
                <a:cubicBezTo>
                  <a:pt x="44" y="406"/>
                  <a:pt x="29" y="412"/>
                  <a:pt x="18" y="424"/>
                </a:cubicBezTo>
                <a:cubicBezTo>
                  <a:pt x="6" y="435"/>
                  <a:pt x="0" y="450"/>
                  <a:pt x="0" y="467"/>
                </a:cubicBezTo>
                <a:cubicBezTo>
                  <a:pt x="0" y="832"/>
                  <a:pt x="0" y="832"/>
                  <a:pt x="0" y="832"/>
                </a:cubicBezTo>
                <a:cubicBezTo>
                  <a:pt x="0" y="849"/>
                  <a:pt x="6" y="863"/>
                  <a:pt x="18" y="875"/>
                </a:cubicBezTo>
                <a:cubicBezTo>
                  <a:pt x="29" y="887"/>
                  <a:pt x="44" y="893"/>
                  <a:pt x="61" y="893"/>
                </a:cubicBezTo>
                <a:cubicBezTo>
                  <a:pt x="669" y="893"/>
                  <a:pt x="669" y="893"/>
                  <a:pt x="669" y="893"/>
                </a:cubicBezTo>
                <a:cubicBezTo>
                  <a:pt x="686" y="893"/>
                  <a:pt x="701" y="887"/>
                  <a:pt x="712" y="875"/>
                </a:cubicBezTo>
                <a:cubicBezTo>
                  <a:pt x="724" y="863"/>
                  <a:pt x="730" y="849"/>
                  <a:pt x="730" y="832"/>
                </a:cubicBezTo>
                <a:cubicBezTo>
                  <a:pt x="730" y="467"/>
                  <a:pt x="730" y="467"/>
                  <a:pt x="730" y="467"/>
                </a:cubicBezTo>
                <a:cubicBezTo>
                  <a:pt x="730" y="450"/>
                  <a:pt x="724" y="435"/>
                  <a:pt x="712" y="424"/>
                </a:cubicBezTo>
                <a:close/>
                <a:moveTo>
                  <a:pt x="203" y="284"/>
                </a:moveTo>
                <a:cubicBezTo>
                  <a:pt x="203" y="239"/>
                  <a:pt x="219" y="201"/>
                  <a:pt x="250" y="169"/>
                </a:cubicBezTo>
                <a:cubicBezTo>
                  <a:pt x="282" y="138"/>
                  <a:pt x="320" y="122"/>
                  <a:pt x="365" y="122"/>
                </a:cubicBezTo>
                <a:cubicBezTo>
                  <a:pt x="410" y="122"/>
                  <a:pt x="448" y="138"/>
                  <a:pt x="480" y="169"/>
                </a:cubicBezTo>
                <a:cubicBezTo>
                  <a:pt x="511" y="201"/>
                  <a:pt x="527" y="239"/>
                  <a:pt x="527" y="284"/>
                </a:cubicBezTo>
                <a:cubicBezTo>
                  <a:pt x="527" y="406"/>
                  <a:pt x="527" y="406"/>
                  <a:pt x="527" y="406"/>
                </a:cubicBezTo>
                <a:cubicBezTo>
                  <a:pt x="203" y="406"/>
                  <a:pt x="203" y="406"/>
                  <a:pt x="203" y="406"/>
                </a:cubicBezTo>
                <a:lnTo>
                  <a:pt x="203" y="284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92" name="Rounded Rectangle 91"/>
          <p:cNvSpPr/>
          <p:nvPr/>
        </p:nvSpPr>
        <p:spPr>
          <a:xfrm>
            <a:off x="1056724" y="4385759"/>
            <a:ext cx="1847273" cy="762467"/>
          </a:xfrm>
          <a:prstGeom prst="roundRect">
            <a:avLst/>
          </a:prstGeom>
          <a:solidFill>
            <a:srgbClr val="00517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Monolithic Application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9430963" y="4296502"/>
            <a:ext cx="771041" cy="76246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Feature D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148735" y="4145794"/>
            <a:ext cx="1923097" cy="360040"/>
            <a:chOff x="6992197" y="1643894"/>
            <a:chExt cx="1254039" cy="360040"/>
          </a:xfrm>
        </p:grpSpPr>
        <p:sp>
          <p:nvSpPr>
            <p:cNvPr id="95" name="Oval 94"/>
            <p:cNvSpPr/>
            <p:nvPr/>
          </p:nvSpPr>
          <p:spPr>
            <a:xfrm>
              <a:off x="6992197" y="1643894"/>
              <a:ext cx="1086203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F71C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00757" y="1679064"/>
              <a:ext cx="10454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Point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Point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9617132" y="4032910"/>
            <a:ext cx="393056" cy="360040"/>
            <a:chOff x="7045360" y="1643894"/>
            <a:chExt cx="393056" cy="360040"/>
          </a:xfrm>
        </p:grpSpPr>
        <p:sp>
          <p:nvSpPr>
            <p:cNvPr id="98" name="Oval 97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0" name="Can 99"/>
          <p:cNvSpPr/>
          <p:nvPr/>
        </p:nvSpPr>
        <p:spPr>
          <a:xfrm>
            <a:off x="1051340" y="5533520"/>
            <a:ext cx="1847273" cy="737910"/>
          </a:xfrm>
          <a:prstGeom prst="can">
            <a:avLst/>
          </a:prstGeom>
          <a:solidFill>
            <a:srgbClr val="0051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101" name="Rounded Rectangle 100"/>
          <p:cNvSpPr/>
          <p:nvPr/>
        </p:nvSpPr>
        <p:spPr>
          <a:xfrm>
            <a:off x="1049882" y="5179898"/>
            <a:ext cx="1847273" cy="324467"/>
          </a:xfrm>
          <a:prstGeom prst="roundRect">
            <a:avLst/>
          </a:prstGeom>
          <a:solidFill>
            <a:srgbClr val="00517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Server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130962" y="4693428"/>
            <a:ext cx="695727" cy="404437"/>
          </a:xfrm>
          <a:prstGeom prst="rect">
            <a:avLst/>
          </a:prstGeom>
          <a:solidFill>
            <a:srgbClr val="6697A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smtClean="0"/>
              <a:t>Service Domain</a:t>
            </a:r>
            <a:endParaRPr lang="fr-CA" sz="1000" dirty="0"/>
          </a:p>
        </p:txBody>
      </p:sp>
      <p:sp>
        <p:nvSpPr>
          <p:cNvPr id="103" name="Rectangle 102"/>
          <p:cNvSpPr/>
          <p:nvPr/>
        </p:nvSpPr>
        <p:spPr>
          <a:xfrm>
            <a:off x="2107667" y="4701690"/>
            <a:ext cx="695727" cy="404437"/>
          </a:xfrm>
          <a:prstGeom prst="rect">
            <a:avLst/>
          </a:prstGeom>
          <a:solidFill>
            <a:srgbClr val="6697A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smtClean="0"/>
              <a:t>Service Domain</a:t>
            </a:r>
            <a:endParaRPr lang="fr-CA" sz="1000" dirty="0"/>
          </a:p>
        </p:txBody>
      </p:sp>
      <p:sp>
        <p:nvSpPr>
          <p:cNvPr id="104" name="Rounded Rectangle 103"/>
          <p:cNvSpPr/>
          <p:nvPr/>
        </p:nvSpPr>
        <p:spPr>
          <a:xfrm>
            <a:off x="9430963" y="5093704"/>
            <a:ext cx="771041" cy="34381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Can 104"/>
          <p:cNvSpPr/>
          <p:nvPr/>
        </p:nvSpPr>
        <p:spPr>
          <a:xfrm>
            <a:off x="9412098" y="5494569"/>
            <a:ext cx="808771" cy="737910"/>
          </a:xfrm>
          <a:prstGeom prst="can">
            <a:avLst/>
          </a:prstGeom>
          <a:solidFill>
            <a:srgbClr val="0038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106" name="Rounded Rectangle 105"/>
          <p:cNvSpPr/>
          <p:nvPr/>
        </p:nvSpPr>
        <p:spPr>
          <a:xfrm>
            <a:off x="8587896" y="4296502"/>
            <a:ext cx="771041" cy="76246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Feature C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8774065" y="4041177"/>
            <a:ext cx="393056" cy="360040"/>
            <a:chOff x="7045360" y="1643894"/>
            <a:chExt cx="393056" cy="360040"/>
          </a:xfrm>
        </p:grpSpPr>
        <p:sp>
          <p:nvSpPr>
            <p:cNvPr id="108" name="Oval 107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0" name="Rounded Rectangle 109"/>
          <p:cNvSpPr/>
          <p:nvPr/>
        </p:nvSpPr>
        <p:spPr>
          <a:xfrm>
            <a:off x="8591144" y="5093704"/>
            <a:ext cx="771041" cy="34381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Can 110"/>
          <p:cNvSpPr/>
          <p:nvPr/>
        </p:nvSpPr>
        <p:spPr>
          <a:xfrm>
            <a:off x="8572279" y="5494569"/>
            <a:ext cx="808771" cy="737910"/>
          </a:xfrm>
          <a:prstGeom prst="can">
            <a:avLst/>
          </a:prstGeom>
          <a:solidFill>
            <a:srgbClr val="0038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112" name="Rounded Rectangle 111"/>
          <p:cNvSpPr/>
          <p:nvPr/>
        </p:nvSpPr>
        <p:spPr>
          <a:xfrm>
            <a:off x="7754573" y="4296502"/>
            <a:ext cx="771041" cy="76246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Feature B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7940742" y="4059192"/>
            <a:ext cx="393056" cy="360040"/>
            <a:chOff x="7045360" y="1643894"/>
            <a:chExt cx="393056" cy="360040"/>
          </a:xfrm>
        </p:grpSpPr>
        <p:sp>
          <p:nvSpPr>
            <p:cNvPr id="114" name="Oval 113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6" name="Rounded Rectangle 115"/>
          <p:cNvSpPr/>
          <p:nvPr/>
        </p:nvSpPr>
        <p:spPr>
          <a:xfrm>
            <a:off x="7751325" y="5093704"/>
            <a:ext cx="771041" cy="34381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Can 116"/>
          <p:cNvSpPr/>
          <p:nvPr/>
        </p:nvSpPr>
        <p:spPr>
          <a:xfrm>
            <a:off x="7732460" y="5494569"/>
            <a:ext cx="808771" cy="737910"/>
          </a:xfrm>
          <a:prstGeom prst="can">
            <a:avLst/>
          </a:prstGeom>
          <a:solidFill>
            <a:srgbClr val="0038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118" name="Rounded Rectangle 117"/>
          <p:cNvSpPr/>
          <p:nvPr/>
        </p:nvSpPr>
        <p:spPr>
          <a:xfrm>
            <a:off x="6911506" y="4296502"/>
            <a:ext cx="771041" cy="76246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Feature A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097675" y="4067459"/>
            <a:ext cx="393056" cy="360040"/>
            <a:chOff x="7045360" y="1643894"/>
            <a:chExt cx="393056" cy="360040"/>
          </a:xfrm>
        </p:grpSpPr>
        <p:sp>
          <p:nvSpPr>
            <p:cNvPr id="120" name="Oval 119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2" name="Rounded Rectangle 121"/>
          <p:cNvSpPr/>
          <p:nvPr/>
        </p:nvSpPr>
        <p:spPr>
          <a:xfrm>
            <a:off x="6911506" y="5093704"/>
            <a:ext cx="771041" cy="34381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Can 122"/>
          <p:cNvSpPr/>
          <p:nvPr/>
        </p:nvSpPr>
        <p:spPr>
          <a:xfrm>
            <a:off x="6892641" y="5494569"/>
            <a:ext cx="808771" cy="737910"/>
          </a:xfrm>
          <a:prstGeom prst="can">
            <a:avLst/>
          </a:prstGeom>
          <a:solidFill>
            <a:srgbClr val="0038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124" name="Rounded Rectangle 123"/>
          <p:cNvSpPr/>
          <p:nvPr/>
        </p:nvSpPr>
        <p:spPr>
          <a:xfrm>
            <a:off x="5600727" y="4327286"/>
            <a:ext cx="771041" cy="762467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Feature C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5786896" y="4080969"/>
            <a:ext cx="393056" cy="360040"/>
            <a:chOff x="7045360" y="1643894"/>
            <a:chExt cx="393056" cy="360040"/>
          </a:xfrm>
        </p:grpSpPr>
        <p:sp>
          <p:nvSpPr>
            <p:cNvPr id="126" name="Oval 125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8" name="Rounded Rectangle 127"/>
          <p:cNvSpPr/>
          <p:nvPr/>
        </p:nvSpPr>
        <p:spPr>
          <a:xfrm>
            <a:off x="5600727" y="5124488"/>
            <a:ext cx="771041" cy="343817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Can 128"/>
          <p:cNvSpPr/>
          <p:nvPr/>
        </p:nvSpPr>
        <p:spPr>
          <a:xfrm>
            <a:off x="5581862" y="5525354"/>
            <a:ext cx="808771" cy="737910"/>
          </a:xfrm>
          <a:prstGeom prst="can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130" name="Rounded Rectangle 129"/>
          <p:cNvSpPr/>
          <p:nvPr/>
        </p:nvSpPr>
        <p:spPr>
          <a:xfrm>
            <a:off x="4767404" y="4345301"/>
            <a:ext cx="771041" cy="762467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Feature B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4953573" y="4098984"/>
            <a:ext cx="393056" cy="360040"/>
            <a:chOff x="7045360" y="1643894"/>
            <a:chExt cx="393056" cy="360040"/>
          </a:xfrm>
        </p:grpSpPr>
        <p:sp>
          <p:nvSpPr>
            <p:cNvPr id="132" name="Oval 131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4" name="Rounded Rectangle 133"/>
          <p:cNvSpPr/>
          <p:nvPr/>
        </p:nvSpPr>
        <p:spPr>
          <a:xfrm>
            <a:off x="3924337" y="4353568"/>
            <a:ext cx="771041" cy="762467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Feature A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4110506" y="4107251"/>
            <a:ext cx="393056" cy="360040"/>
            <a:chOff x="7045360" y="1643894"/>
            <a:chExt cx="393056" cy="360040"/>
          </a:xfrm>
        </p:grpSpPr>
        <p:sp>
          <p:nvSpPr>
            <p:cNvPr id="136" name="Oval 135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8" name="Rounded Rectangle 137"/>
          <p:cNvSpPr/>
          <p:nvPr/>
        </p:nvSpPr>
        <p:spPr>
          <a:xfrm>
            <a:off x="3924337" y="5150770"/>
            <a:ext cx="1604364" cy="343817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App Server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Can 138"/>
          <p:cNvSpPr/>
          <p:nvPr/>
        </p:nvSpPr>
        <p:spPr>
          <a:xfrm>
            <a:off x="3905472" y="5551636"/>
            <a:ext cx="1623229" cy="737910"/>
          </a:xfrm>
          <a:prstGeom prst="can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cxnSp>
        <p:nvCxnSpPr>
          <p:cNvPr id="9" name="Straight Connector 8"/>
          <p:cNvCxnSpPr>
            <a:stCxn id="95" idx="0"/>
          </p:cNvCxnSpPr>
          <p:nvPr/>
        </p:nvCxnSpPr>
        <p:spPr>
          <a:xfrm flipH="1" flipV="1">
            <a:off x="1966913" y="2398085"/>
            <a:ext cx="14681" cy="174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4299089" y="3691380"/>
            <a:ext cx="2352" cy="40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2" idx="0"/>
          </p:cNvCxnSpPr>
          <p:nvPr/>
        </p:nvCxnSpPr>
        <p:spPr>
          <a:xfrm flipH="1" flipV="1">
            <a:off x="5135274" y="3682836"/>
            <a:ext cx="9235" cy="416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26" idx="0"/>
          </p:cNvCxnSpPr>
          <p:nvPr/>
        </p:nvCxnSpPr>
        <p:spPr>
          <a:xfrm flipH="1" flipV="1">
            <a:off x="5976838" y="3691380"/>
            <a:ext cx="994" cy="389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7286259" y="3681855"/>
            <a:ext cx="2352" cy="39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8131643" y="3691380"/>
            <a:ext cx="35" cy="363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 flipV="1">
            <a:off x="8953523" y="3672742"/>
            <a:ext cx="11987" cy="37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9807559" y="3664544"/>
            <a:ext cx="3344" cy="37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88" idx="0"/>
          </p:cNvCxnSpPr>
          <p:nvPr/>
        </p:nvCxnSpPr>
        <p:spPr>
          <a:xfrm flipH="1" flipV="1">
            <a:off x="6958638" y="2411927"/>
            <a:ext cx="6039" cy="325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 flipV="1">
            <a:off x="10553091" y="3048261"/>
            <a:ext cx="382181" cy="7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ular Callout 149"/>
          <p:cNvSpPr/>
          <p:nvPr/>
        </p:nvSpPr>
        <p:spPr>
          <a:xfrm>
            <a:off x="9890955" y="4596790"/>
            <a:ext cx="1406851" cy="932520"/>
          </a:xfrm>
          <a:prstGeom prst="wedgeRoundRectCallout">
            <a:avLst>
              <a:gd name="adj1" fmla="val -36714"/>
              <a:gd name="adj2" fmla="val -7115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err="1" smtClean="0"/>
              <a:t>SaaS</a:t>
            </a:r>
            <a:r>
              <a:rPr lang="fr-CA" sz="1400" dirty="0" smtClean="0"/>
              <a:t> AI, Blockchain, and </a:t>
            </a:r>
            <a:r>
              <a:rPr lang="fr-CA" sz="1400" dirty="0" err="1" smtClean="0"/>
              <a:t>other</a:t>
            </a:r>
            <a:r>
              <a:rPr lang="fr-CA" sz="1400" dirty="0" smtClean="0"/>
              <a:t> </a:t>
            </a:r>
            <a:r>
              <a:rPr lang="fr-CA" sz="1400" dirty="0" err="1" smtClean="0"/>
              <a:t>emerging</a:t>
            </a:r>
            <a:r>
              <a:rPr lang="fr-CA" sz="1400" dirty="0" smtClean="0"/>
              <a:t> technologies </a:t>
            </a:r>
            <a:endParaRPr lang="fr-CA" sz="14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458987" y="801851"/>
            <a:ext cx="2945891" cy="577898"/>
          </a:xfrm>
          <a:prstGeom prst="wedgeRoundRectCallo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Users verified  and granted appropriate level of assurance. Data encrypted at rest and in motion</a:t>
            </a:r>
            <a:endParaRPr lang="en-CA" sz="1200" dirty="0"/>
          </a:p>
        </p:txBody>
      </p:sp>
      <p:sp>
        <p:nvSpPr>
          <p:cNvPr id="153" name="Rounded Rectangular Callout 152"/>
          <p:cNvSpPr/>
          <p:nvPr/>
        </p:nvSpPr>
        <p:spPr>
          <a:xfrm>
            <a:off x="521494" y="2866344"/>
            <a:ext cx="2787989" cy="1146334"/>
          </a:xfrm>
          <a:prstGeom prst="wedgeRoundRectCallo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Technical</a:t>
            </a:r>
            <a:r>
              <a:rPr lang="fr-CA" dirty="0" smtClean="0"/>
              <a:t> </a:t>
            </a:r>
            <a:r>
              <a:rPr lang="fr-CA" dirty="0" err="1" smtClean="0"/>
              <a:t>Debt</a:t>
            </a:r>
            <a:r>
              <a:rPr lang="fr-CA" smtClean="0"/>
              <a:t>: Mainframe, Siebel, Lotus Notes, VB6</a:t>
            </a:r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1260741" y="651325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Macroservices</a:t>
            </a:r>
            <a:endParaRPr lang="fr-CA" dirty="0"/>
          </a:p>
        </p:txBody>
      </p:sp>
      <p:sp>
        <p:nvSpPr>
          <p:cNvPr id="154" name="TextBox 153"/>
          <p:cNvSpPr txBox="1"/>
          <p:nvPr/>
        </p:nvSpPr>
        <p:spPr>
          <a:xfrm>
            <a:off x="4340362" y="6513257"/>
            <a:ext cx="135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Miniservices</a:t>
            </a:r>
            <a:endParaRPr lang="fr-CA" dirty="0"/>
          </a:p>
        </p:txBody>
      </p:sp>
      <p:sp>
        <p:nvSpPr>
          <p:cNvPr id="155" name="TextBox 154"/>
          <p:cNvSpPr txBox="1"/>
          <p:nvPr/>
        </p:nvSpPr>
        <p:spPr>
          <a:xfrm>
            <a:off x="7876100" y="6513257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Microservices</a:t>
            </a:r>
            <a:endParaRPr lang="fr-CA" dirty="0"/>
          </a:p>
        </p:txBody>
      </p:sp>
      <p:sp>
        <p:nvSpPr>
          <p:cNvPr id="157" name="Rounded Rectangular Callout 156"/>
          <p:cNvSpPr/>
          <p:nvPr/>
        </p:nvSpPr>
        <p:spPr>
          <a:xfrm>
            <a:off x="6371767" y="6007772"/>
            <a:ext cx="1471659" cy="612648"/>
          </a:xfrm>
          <a:prstGeom prst="wedgeRoundRectCallout">
            <a:avLst>
              <a:gd name="adj1" fmla="val -5068"/>
              <a:gd name="adj2" fmla="val -22953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err="1" smtClean="0"/>
              <a:t>Mostly</a:t>
            </a:r>
            <a:r>
              <a:rPr lang="fr-CA" sz="1400" dirty="0" smtClean="0"/>
              <a:t> </a:t>
            </a:r>
            <a:r>
              <a:rPr lang="fr-CA" sz="1400" dirty="0" err="1" smtClean="0"/>
              <a:t>hosted</a:t>
            </a:r>
            <a:r>
              <a:rPr lang="fr-CA" sz="1400" dirty="0" smtClean="0"/>
              <a:t> in the public cloud</a:t>
            </a:r>
            <a:endParaRPr lang="fr-CA" sz="1400" dirty="0"/>
          </a:p>
        </p:txBody>
      </p:sp>
      <p:sp>
        <p:nvSpPr>
          <p:cNvPr id="158" name="Rounded Rectangular Callout 157"/>
          <p:cNvSpPr/>
          <p:nvPr/>
        </p:nvSpPr>
        <p:spPr>
          <a:xfrm>
            <a:off x="7934459" y="5337747"/>
            <a:ext cx="1534825" cy="1249336"/>
          </a:xfrm>
          <a:prstGeom prst="wedgeRoundRectCallout">
            <a:avLst>
              <a:gd name="adj1" fmla="val -41960"/>
              <a:gd name="adj2" fmla="val -8252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err="1" smtClean="0"/>
              <a:t>Leveraging</a:t>
            </a:r>
            <a:r>
              <a:rPr lang="fr-CA" sz="1400" dirty="0" smtClean="0"/>
              <a:t> open source Vs. COTS </a:t>
            </a:r>
            <a:r>
              <a:rPr lang="fr-CA" sz="1400" dirty="0" err="1" smtClean="0"/>
              <a:t>when</a:t>
            </a:r>
            <a:r>
              <a:rPr lang="fr-CA" sz="1400" dirty="0" smtClean="0"/>
              <a:t> possible. </a:t>
            </a:r>
            <a:r>
              <a:rPr lang="fr-CA" sz="1400" dirty="0" err="1" smtClean="0"/>
              <a:t>Customization</a:t>
            </a:r>
            <a:r>
              <a:rPr lang="fr-CA" sz="1400" dirty="0" smtClean="0"/>
              <a:t> </a:t>
            </a:r>
            <a:r>
              <a:rPr lang="fr-CA" sz="1400" dirty="0" err="1" smtClean="0"/>
              <a:t>is</a:t>
            </a:r>
            <a:r>
              <a:rPr lang="fr-CA" sz="1400" dirty="0" smtClean="0"/>
              <a:t> least-</a:t>
            </a:r>
            <a:r>
              <a:rPr lang="fr-CA" sz="1400" dirty="0" err="1" smtClean="0"/>
              <a:t>preferred</a:t>
            </a:r>
            <a:endParaRPr lang="fr-CA" sz="1400" dirty="0"/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-1009981" y="4995405"/>
            <a:ext cx="2427623" cy="400110"/>
          </a:xfrm>
          <a:prstGeom prst="rect">
            <a:avLst/>
          </a:prstGeom>
          <a:noFill/>
          <a:ln>
            <a:solidFill>
              <a:srgbClr val="6697A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1000" dirty="0" err="1" smtClean="0"/>
              <a:t>Systems</a:t>
            </a:r>
            <a:r>
              <a:rPr lang="fr-CA" sz="1000" dirty="0" smtClean="0"/>
              <a:t> of record</a:t>
            </a:r>
          </a:p>
          <a:p>
            <a:pPr algn="ctr"/>
            <a:endParaRPr lang="fr-CA" sz="1000" dirty="0"/>
          </a:p>
        </p:txBody>
      </p:sp>
      <p:sp>
        <p:nvSpPr>
          <p:cNvPr id="160" name="TextBox 159"/>
          <p:cNvSpPr txBox="1"/>
          <p:nvPr/>
        </p:nvSpPr>
        <p:spPr>
          <a:xfrm rot="16200000">
            <a:off x="-255417" y="3007255"/>
            <a:ext cx="918497" cy="400110"/>
          </a:xfrm>
          <a:prstGeom prst="rect">
            <a:avLst/>
          </a:prstGeom>
          <a:noFill/>
          <a:ln>
            <a:solidFill>
              <a:srgbClr val="6697A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1000" dirty="0" err="1" smtClean="0"/>
              <a:t>Systems</a:t>
            </a:r>
            <a:r>
              <a:rPr lang="fr-CA" sz="1000" dirty="0" smtClean="0"/>
              <a:t> of </a:t>
            </a:r>
          </a:p>
          <a:p>
            <a:pPr algn="ctr"/>
            <a:r>
              <a:rPr lang="fr-CA" sz="1000" dirty="0" err="1" smtClean="0"/>
              <a:t>integration</a:t>
            </a:r>
            <a:endParaRPr lang="fr-CA" sz="1000" dirty="0"/>
          </a:p>
        </p:txBody>
      </p:sp>
      <p:sp>
        <p:nvSpPr>
          <p:cNvPr id="161" name="TextBox 160"/>
          <p:cNvSpPr txBox="1"/>
          <p:nvPr/>
        </p:nvSpPr>
        <p:spPr>
          <a:xfrm rot="16200000">
            <a:off x="-267095" y="1727104"/>
            <a:ext cx="941854" cy="400110"/>
          </a:xfrm>
          <a:prstGeom prst="rect">
            <a:avLst/>
          </a:prstGeom>
          <a:noFill/>
          <a:ln>
            <a:solidFill>
              <a:srgbClr val="6697A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1000" dirty="0" err="1" smtClean="0"/>
              <a:t>Systems</a:t>
            </a:r>
            <a:r>
              <a:rPr lang="fr-CA" sz="1000" dirty="0" smtClean="0"/>
              <a:t> of </a:t>
            </a:r>
          </a:p>
          <a:p>
            <a:pPr algn="ctr"/>
            <a:r>
              <a:rPr lang="fr-CA" sz="1000" dirty="0" smtClean="0"/>
              <a:t>engagement</a:t>
            </a:r>
            <a:endParaRPr lang="fr-CA" sz="1000" dirty="0"/>
          </a:p>
        </p:txBody>
      </p:sp>
      <p:sp>
        <p:nvSpPr>
          <p:cNvPr id="162" name="Rounded Rectangular Callout 161"/>
          <p:cNvSpPr/>
          <p:nvPr/>
        </p:nvSpPr>
        <p:spPr>
          <a:xfrm>
            <a:off x="2957837" y="6037278"/>
            <a:ext cx="1514760" cy="520853"/>
          </a:xfrm>
          <a:prstGeom prst="wedgeRoundRectCallout">
            <a:avLst>
              <a:gd name="adj1" fmla="val -3881"/>
              <a:gd name="adj2" fmla="val -24998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Outer Architecture*</a:t>
            </a:r>
            <a:endParaRPr lang="en-CA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3355802" y="2732293"/>
            <a:ext cx="7217749" cy="946035"/>
            <a:chOff x="619125" y="2169401"/>
            <a:chExt cx="1905000" cy="1267691"/>
          </a:xfrm>
        </p:grpSpPr>
        <p:sp>
          <p:nvSpPr>
            <p:cNvPr id="151" name="Rectangle 150"/>
            <p:cNvSpPr/>
            <p:nvPr>
              <p:custDataLst>
                <p:tags r:id="rId1"/>
              </p:custDataLst>
            </p:nvPr>
          </p:nvSpPr>
          <p:spPr>
            <a:xfrm>
              <a:off x="619125" y="2169401"/>
              <a:ext cx="1905000" cy="897158"/>
            </a:xfrm>
            <a:prstGeom prst="rect">
              <a:avLst/>
            </a:prstGeom>
            <a:solidFill>
              <a:srgbClr val="005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7200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			</a:t>
              </a:r>
              <a:endParaRPr lang="en-US" sz="1100" dirty="0"/>
            </a:p>
          </p:txBody>
        </p:sp>
        <p:sp>
          <p:nvSpPr>
            <p:cNvPr id="156" name="Rectangle 155"/>
            <p:cNvSpPr/>
            <p:nvPr>
              <p:custDataLst>
                <p:tags r:id="rId2"/>
              </p:custDataLst>
            </p:nvPr>
          </p:nvSpPr>
          <p:spPr>
            <a:xfrm>
              <a:off x="619125" y="3066559"/>
              <a:ext cx="1905000" cy="370533"/>
            </a:xfrm>
            <a:prstGeom prst="rect">
              <a:avLst/>
            </a:prstGeom>
            <a:solidFill>
              <a:srgbClr val="003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/>
                <a:t>Canadian Digital Exchange Platform</a:t>
              </a:r>
              <a:endParaRPr lang="en-US" sz="1100" dirty="0"/>
            </a:p>
          </p:txBody>
        </p:sp>
        <p:sp>
          <p:nvSpPr>
            <p:cNvPr id="163" name="TextBox 13"/>
            <p:cNvSpPr txBox="1"/>
            <p:nvPr/>
          </p:nvSpPr>
          <p:spPr>
            <a:xfrm>
              <a:off x="621074" y="2360935"/>
              <a:ext cx="1158904" cy="836069"/>
            </a:xfrm>
            <a:prstGeom prst="rect">
              <a:avLst/>
            </a:prstGeom>
            <a:noFill/>
          </p:spPr>
          <p:txBody>
            <a:bodyPr wrap="square" lIns="36000" rIns="3600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CDXP    			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4" name="Hexagon 163"/>
          <p:cNvSpPr/>
          <p:nvPr/>
        </p:nvSpPr>
        <p:spPr>
          <a:xfrm>
            <a:off x="7059782" y="2788747"/>
            <a:ext cx="641630" cy="573722"/>
          </a:xfrm>
          <a:prstGeom prst="hexagon">
            <a:avLst/>
          </a:prstGeom>
          <a:solidFill>
            <a:schemeClr val="bg1"/>
          </a:solidFill>
          <a:ln>
            <a:solidFill>
              <a:srgbClr val="0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5" name="Hexagon 164"/>
          <p:cNvSpPr/>
          <p:nvPr/>
        </p:nvSpPr>
        <p:spPr>
          <a:xfrm>
            <a:off x="7701309" y="2788747"/>
            <a:ext cx="641630" cy="573722"/>
          </a:xfrm>
          <a:prstGeom prst="hexagon">
            <a:avLst/>
          </a:prstGeom>
          <a:solidFill>
            <a:schemeClr val="bg1"/>
          </a:solidFill>
          <a:ln>
            <a:solidFill>
              <a:srgbClr val="0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6" name="Hexagon 165"/>
          <p:cNvSpPr/>
          <p:nvPr/>
        </p:nvSpPr>
        <p:spPr>
          <a:xfrm>
            <a:off x="8342836" y="2788747"/>
            <a:ext cx="641630" cy="573722"/>
          </a:xfrm>
          <a:prstGeom prst="hexagon">
            <a:avLst/>
          </a:prstGeom>
          <a:solidFill>
            <a:schemeClr val="bg1"/>
          </a:solidFill>
          <a:ln>
            <a:solidFill>
              <a:srgbClr val="0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7" name="Hexagon 166"/>
          <p:cNvSpPr/>
          <p:nvPr/>
        </p:nvSpPr>
        <p:spPr>
          <a:xfrm>
            <a:off x="8984363" y="2788747"/>
            <a:ext cx="641630" cy="573722"/>
          </a:xfrm>
          <a:prstGeom prst="hexagon">
            <a:avLst/>
          </a:prstGeom>
          <a:solidFill>
            <a:schemeClr val="bg1"/>
          </a:solidFill>
          <a:ln>
            <a:solidFill>
              <a:srgbClr val="0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8" name="Hexagon 167"/>
          <p:cNvSpPr/>
          <p:nvPr/>
        </p:nvSpPr>
        <p:spPr>
          <a:xfrm>
            <a:off x="9625889" y="2788747"/>
            <a:ext cx="641630" cy="573722"/>
          </a:xfrm>
          <a:prstGeom prst="hexagon">
            <a:avLst/>
          </a:prstGeom>
          <a:solidFill>
            <a:schemeClr val="bg1"/>
          </a:solidFill>
          <a:ln>
            <a:solidFill>
              <a:srgbClr val="0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9" name="Freeform 168"/>
          <p:cNvSpPr>
            <a:spLocks noEditPoints="1"/>
          </p:cNvSpPr>
          <p:nvPr/>
        </p:nvSpPr>
        <p:spPr bwMode="auto">
          <a:xfrm>
            <a:off x="7266467" y="2838291"/>
            <a:ext cx="210337" cy="188728"/>
          </a:xfrm>
          <a:custGeom>
            <a:avLst/>
            <a:gdLst>
              <a:gd name="T0" fmla="*/ 480 w 485"/>
              <a:gd name="T1" fmla="*/ 43 h 410"/>
              <a:gd name="T2" fmla="*/ 467 w 485"/>
              <a:gd name="T3" fmla="*/ 37 h 410"/>
              <a:gd name="T4" fmla="*/ 117 w 485"/>
              <a:gd name="T5" fmla="*/ 37 h 410"/>
              <a:gd name="T6" fmla="*/ 115 w 485"/>
              <a:gd name="T7" fmla="*/ 30 h 410"/>
              <a:gd name="T8" fmla="*/ 114 w 485"/>
              <a:gd name="T9" fmla="*/ 21 h 410"/>
              <a:gd name="T10" fmla="*/ 112 w 485"/>
              <a:gd name="T11" fmla="*/ 14 h 410"/>
              <a:gd name="T12" fmla="*/ 108 w 485"/>
              <a:gd name="T13" fmla="*/ 6 h 410"/>
              <a:gd name="T14" fmla="*/ 102 w 485"/>
              <a:gd name="T15" fmla="*/ 2 h 410"/>
              <a:gd name="T16" fmla="*/ 94 w 485"/>
              <a:gd name="T17" fmla="*/ 0 h 410"/>
              <a:gd name="T18" fmla="*/ 19 w 485"/>
              <a:gd name="T19" fmla="*/ 0 h 410"/>
              <a:gd name="T20" fmla="*/ 6 w 485"/>
              <a:gd name="T21" fmla="*/ 6 h 410"/>
              <a:gd name="T22" fmla="*/ 0 w 485"/>
              <a:gd name="T23" fmla="*/ 19 h 410"/>
              <a:gd name="T24" fmla="*/ 6 w 485"/>
              <a:gd name="T25" fmla="*/ 32 h 410"/>
              <a:gd name="T26" fmla="*/ 19 w 485"/>
              <a:gd name="T27" fmla="*/ 37 h 410"/>
              <a:gd name="T28" fmla="*/ 79 w 485"/>
              <a:gd name="T29" fmla="*/ 37 h 410"/>
              <a:gd name="T30" fmla="*/ 130 w 485"/>
              <a:gd name="T31" fmla="*/ 277 h 410"/>
              <a:gd name="T32" fmla="*/ 124 w 485"/>
              <a:gd name="T33" fmla="*/ 288 h 410"/>
              <a:gd name="T34" fmla="*/ 116 w 485"/>
              <a:gd name="T35" fmla="*/ 306 h 410"/>
              <a:gd name="T36" fmla="*/ 112 w 485"/>
              <a:gd name="T37" fmla="*/ 317 h 410"/>
              <a:gd name="T38" fmla="*/ 118 w 485"/>
              <a:gd name="T39" fmla="*/ 330 h 410"/>
              <a:gd name="T40" fmla="*/ 131 w 485"/>
              <a:gd name="T41" fmla="*/ 336 h 410"/>
              <a:gd name="T42" fmla="*/ 430 w 485"/>
              <a:gd name="T43" fmla="*/ 336 h 410"/>
              <a:gd name="T44" fmla="*/ 443 w 485"/>
              <a:gd name="T45" fmla="*/ 330 h 410"/>
              <a:gd name="T46" fmla="*/ 448 w 485"/>
              <a:gd name="T47" fmla="*/ 317 h 410"/>
              <a:gd name="T48" fmla="*/ 443 w 485"/>
              <a:gd name="T49" fmla="*/ 304 h 410"/>
              <a:gd name="T50" fmla="*/ 430 w 485"/>
              <a:gd name="T51" fmla="*/ 298 h 410"/>
              <a:gd name="T52" fmla="*/ 161 w 485"/>
              <a:gd name="T53" fmla="*/ 298 h 410"/>
              <a:gd name="T54" fmla="*/ 168 w 485"/>
              <a:gd name="T55" fmla="*/ 280 h 410"/>
              <a:gd name="T56" fmla="*/ 168 w 485"/>
              <a:gd name="T57" fmla="*/ 273 h 410"/>
              <a:gd name="T58" fmla="*/ 166 w 485"/>
              <a:gd name="T59" fmla="*/ 266 h 410"/>
              <a:gd name="T60" fmla="*/ 165 w 485"/>
              <a:gd name="T61" fmla="*/ 259 h 410"/>
              <a:gd name="T62" fmla="*/ 469 w 485"/>
              <a:gd name="T63" fmla="*/ 224 h 410"/>
              <a:gd name="T64" fmla="*/ 481 w 485"/>
              <a:gd name="T65" fmla="*/ 218 h 410"/>
              <a:gd name="T66" fmla="*/ 485 w 485"/>
              <a:gd name="T67" fmla="*/ 205 h 410"/>
              <a:gd name="T68" fmla="*/ 485 w 485"/>
              <a:gd name="T69" fmla="*/ 56 h 410"/>
              <a:gd name="T70" fmla="*/ 480 w 485"/>
              <a:gd name="T71" fmla="*/ 43 h 410"/>
              <a:gd name="T72" fmla="*/ 411 w 485"/>
              <a:gd name="T73" fmla="*/ 336 h 410"/>
              <a:gd name="T74" fmla="*/ 384 w 485"/>
              <a:gd name="T75" fmla="*/ 347 h 410"/>
              <a:gd name="T76" fmla="*/ 374 w 485"/>
              <a:gd name="T77" fmla="*/ 373 h 410"/>
              <a:gd name="T78" fmla="*/ 384 w 485"/>
              <a:gd name="T79" fmla="*/ 399 h 410"/>
              <a:gd name="T80" fmla="*/ 411 w 485"/>
              <a:gd name="T81" fmla="*/ 410 h 410"/>
              <a:gd name="T82" fmla="*/ 437 w 485"/>
              <a:gd name="T83" fmla="*/ 399 h 410"/>
              <a:gd name="T84" fmla="*/ 448 w 485"/>
              <a:gd name="T85" fmla="*/ 373 h 410"/>
              <a:gd name="T86" fmla="*/ 437 w 485"/>
              <a:gd name="T87" fmla="*/ 347 h 410"/>
              <a:gd name="T88" fmla="*/ 411 w 485"/>
              <a:gd name="T89" fmla="*/ 336 h 410"/>
              <a:gd name="T90" fmla="*/ 150 w 485"/>
              <a:gd name="T91" fmla="*/ 336 h 410"/>
              <a:gd name="T92" fmla="*/ 123 w 485"/>
              <a:gd name="T93" fmla="*/ 347 h 410"/>
              <a:gd name="T94" fmla="*/ 112 w 485"/>
              <a:gd name="T95" fmla="*/ 373 h 410"/>
              <a:gd name="T96" fmla="*/ 123 w 485"/>
              <a:gd name="T97" fmla="*/ 399 h 410"/>
              <a:gd name="T98" fmla="*/ 150 w 485"/>
              <a:gd name="T99" fmla="*/ 410 h 410"/>
              <a:gd name="T100" fmla="*/ 176 w 485"/>
              <a:gd name="T101" fmla="*/ 399 h 410"/>
              <a:gd name="T102" fmla="*/ 187 w 485"/>
              <a:gd name="T103" fmla="*/ 373 h 410"/>
              <a:gd name="T104" fmla="*/ 176 w 485"/>
              <a:gd name="T105" fmla="*/ 347 h 410"/>
              <a:gd name="T106" fmla="*/ 150 w 485"/>
              <a:gd name="T107" fmla="*/ 336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85" h="410">
                <a:moveTo>
                  <a:pt x="480" y="43"/>
                </a:moveTo>
                <a:cubicBezTo>
                  <a:pt x="476" y="39"/>
                  <a:pt x="472" y="37"/>
                  <a:pt x="467" y="37"/>
                </a:cubicBezTo>
                <a:cubicBezTo>
                  <a:pt x="117" y="37"/>
                  <a:pt x="117" y="37"/>
                  <a:pt x="117" y="37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108" y="6"/>
                  <a:pt x="108" y="6"/>
                  <a:pt x="108" y="6"/>
                </a:cubicBezTo>
                <a:cubicBezTo>
                  <a:pt x="102" y="2"/>
                  <a:pt x="102" y="2"/>
                  <a:pt x="102" y="2"/>
                </a:cubicBezTo>
                <a:cubicBezTo>
                  <a:pt x="94" y="0"/>
                  <a:pt x="94" y="0"/>
                  <a:pt x="9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4" y="0"/>
                  <a:pt x="10" y="2"/>
                  <a:pt x="6" y="6"/>
                </a:cubicBezTo>
                <a:cubicBezTo>
                  <a:pt x="2" y="9"/>
                  <a:pt x="0" y="14"/>
                  <a:pt x="0" y="19"/>
                </a:cubicBezTo>
                <a:cubicBezTo>
                  <a:pt x="0" y="24"/>
                  <a:pt x="2" y="28"/>
                  <a:pt x="6" y="32"/>
                </a:cubicBezTo>
                <a:cubicBezTo>
                  <a:pt x="10" y="35"/>
                  <a:pt x="14" y="37"/>
                  <a:pt x="19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130" y="277"/>
                  <a:pt x="130" y="277"/>
                  <a:pt x="130" y="277"/>
                </a:cubicBezTo>
                <a:cubicBezTo>
                  <a:pt x="130" y="278"/>
                  <a:pt x="128" y="282"/>
                  <a:pt x="124" y="288"/>
                </a:cubicBezTo>
                <a:cubicBezTo>
                  <a:pt x="121" y="295"/>
                  <a:pt x="118" y="301"/>
                  <a:pt x="116" y="306"/>
                </a:cubicBezTo>
                <a:cubicBezTo>
                  <a:pt x="113" y="311"/>
                  <a:pt x="112" y="314"/>
                  <a:pt x="112" y="317"/>
                </a:cubicBezTo>
                <a:cubicBezTo>
                  <a:pt x="112" y="322"/>
                  <a:pt x="114" y="327"/>
                  <a:pt x="118" y="330"/>
                </a:cubicBezTo>
                <a:cubicBezTo>
                  <a:pt x="122" y="334"/>
                  <a:pt x="126" y="336"/>
                  <a:pt x="131" y="336"/>
                </a:cubicBezTo>
                <a:cubicBezTo>
                  <a:pt x="430" y="336"/>
                  <a:pt x="430" y="336"/>
                  <a:pt x="430" y="336"/>
                </a:cubicBezTo>
                <a:cubicBezTo>
                  <a:pt x="435" y="336"/>
                  <a:pt x="439" y="334"/>
                  <a:pt x="443" y="330"/>
                </a:cubicBezTo>
                <a:cubicBezTo>
                  <a:pt x="446" y="327"/>
                  <a:pt x="448" y="322"/>
                  <a:pt x="448" y="317"/>
                </a:cubicBezTo>
                <a:cubicBezTo>
                  <a:pt x="448" y="312"/>
                  <a:pt x="446" y="308"/>
                  <a:pt x="443" y="304"/>
                </a:cubicBezTo>
                <a:cubicBezTo>
                  <a:pt x="439" y="300"/>
                  <a:pt x="435" y="298"/>
                  <a:pt x="430" y="298"/>
                </a:cubicBezTo>
                <a:cubicBezTo>
                  <a:pt x="161" y="298"/>
                  <a:pt x="161" y="298"/>
                  <a:pt x="161" y="298"/>
                </a:cubicBezTo>
                <a:cubicBezTo>
                  <a:pt x="166" y="289"/>
                  <a:pt x="168" y="283"/>
                  <a:pt x="168" y="280"/>
                </a:cubicBezTo>
                <a:cubicBezTo>
                  <a:pt x="168" y="273"/>
                  <a:pt x="168" y="273"/>
                  <a:pt x="168" y="273"/>
                </a:cubicBezTo>
                <a:cubicBezTo>
                  <a:pt x="166" y="266"/>
                  <a:pt x="166" y="266"/>
                  <a:pt x="166" y="266"/>
                </a:cubicBezTo>
                <a:cubicBezTo>
                  <a:pt x="165" y="259"/>
                  <a:pt x="165" y="259"/>
                  <a:pt x="165" y="259"/>
                </a:cubicBezTo>
                <a:cubicBezTo>
                  <a:pt x="469" y="224"/>
                  <a:pt x="469" y="224"/>
                  <a:pt x="469" y="224"/>
                </a:cubicBezTo>
                <a:cubicBezTo>
                  <a:pt x="474" y="223"/>
                  <a:pt x="478" y="221"/>
                  <a:pt x="481" y="218"/>
                </a:cubicBezTo>
                <a:cubicBezTo>
                  <a:pt x="484" y="214"/>
                  <a:pt x="485" y="210"/>
                  <a:pt x="485" y="205"/>
                </a:cubicBezTo>
                <a:cubicBezTo>
                  <a:pt x="485" y="56"/>
                  <a:pt x="485" y="56"/>
                  <a:pt x="485" y="56"/>
                </a:cubicBezTo>
                <a:cubicBezTo>
                  <a:pt x="485" y="51"/>
                  <a:pt x="484" y="47"/>
                  <a:pt x="480" y="43"/>
                </a:cubicBezTo>
                <a:close/>
                <a:moveTo>
                  <a:pt x="411" y="336"/>
                </a:moveTo>
                <a:cubicBezTo>
                  <a:pt x="401" y="336"/>
                  <a:pt x="392" y="339"/>
                  <a:pt x="384" y="347"/>
                </a:cubicBezTo>
                <a:cubicBezTo>
                  <a:pt x="377" y="354"/>
                  <a:pt x="374" y="363"/>
                  <a:pt x="374" y="373"/>
                </a:cubicBezTo>
                <a:cubicBezTo>
                  <a:pt x="374" y="383"/>
                  <a:pt x="377" y="392"/>
                  <a:pt x="384" y="399"/>
                </a:cubicBezTo>
                <a:cubicBezTo>
                  <a:pt x="392" y="407"/>
                  <a:pt x="401" y="410"/>
                  <a:pt x="411" y="410"/>
                </a:cubicBezTo>
                <a:cubicBezTo>
                  <a:pt x="421" y="410"/>
                  <a:pt x="430" y="407"/>
                  <a:pt x="437" y="399"/>
                </a:cubicBezTo>
                <a:cubicBezTo>
                  <a:pt x="445" y="392"/>
                  <a:pt x="448" y="383"/>
                  <a:pt x="448" y="373"/>
                </a:cubicBezTo>
                <a:cubicBezTo>
                  <a:pt x="448" y="363"/>
                  <a:pt x="445" y="354"/>
                  <a:pt x="437" y="347"/>
                </a:cubicBezTo>
                <a:cubicBezTo>
                  <a:pt x="430" y="339"/>
                  <a:pt x="421" y="336"/>
                  <a:pt x="411" y="336"/>
                </a:cubicBezTo>
                <a:close/>
                <a:moveTo>
                  <a:pt x="150" y="336"/>
                </a:moveTo>
                <a:cubicBezTo>
                  <a:pt x="139" y="336"/>
                  <a:pt x="131" y="339"/>
                  <a:pt x="123" y="347"/>
                </a:cubicBezTo>
                <a:cubicBezTo>
                  <a:pt x="116" y="354"/>
                  <a:pt x="112" y="363"/>
                  <a:pt x="112" y="373"/>
                </a:cubicBezTo>
                <a:cubicBezTo>
                  <a:pt x="112" y="383"/>
                  <a:pt x="116" y="392"/>
                  <a:pt x="123" y="399"/>
                </a:cubicBezTo>
                <a:cubicBezTo>
                  <a:pt x="131" y="407"/>
                  <a:pt x="139" y="410"/>
                  <a:pt x="150" y="410"/>
                </a:cubicBezTo>
                <a:cubicBezTo>
                  <a:pt x="160" y="410"/>
                  <a:pt x="169" y="407"/>
                  <a:pt x="176" y="399"/>
                </a:cubicBezTo>
                <a:cubicBezTo>
                  <a:pt x="183" y="392"/>
                  <a:pt x="187" y="383"/>
                  <a:pt x="187" y="373"/>
                </a:cubicBezTo>
                <a:cubicBezTo>
                  <a:pt x="187" y="363"/>
                  <a:pt x="183" y="354"/>
                  <a:pt x="176" y="347"/>
                </a:cubicBezTo>
                <a:cubicBezTo>
                  <a:pt x="169" y="339"/>
                  <a:pt x="160" y="336"/>
                  <a:pt x="150" y="336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70" name="Freeform 169"/>
          <p:cNvSpPr>
            <a:spLocks noEditPoints="1"/>
          </p:cNvSpPr>
          <p:nvPr/>
        </p:nvSpPr>
        <p:spPr bwMode="auto">
          <a:xfrm>
            <a:off x="7931899" y="2833857"/>
            <a:ext cx="193697" cy="222081"/>
          </a:xfrm>
          <a:custGeom>
            <a:avLst/>
            <a:gdLst>
              <a:gd name="T0" fmla="*/ 136 w 148"/>
              <a:gd name="T1" fmla="*/ 25 h 173"/>
              <a:gd name="T2" fmla="*/ 104 w 148"/>
              <a:gd name="T3" fmla="*/ 3 h 173"/>
              <a:gd name="T4" fmla="*/ 44 w 148"/>
              <a:gd name="T5" fmla="*/ 3 h 173"/>
              <a:gd name="T6" fmla="*/ 12 w 148"/>
              <a:gd name="T7" fmla="*/ 25 h 173"/>
              <a:gd name="T8" fmla="*/ 0 w 148"/>
              <a:gd name="T9" fmla="*/ 90 h 173"/>
              <a:gd name="T10" fmla="*/ 12 w 148"/>
              <a:gd name="T11" fmla="*/ 148 h 173"/>
              <a:gd name="T12" fmla="*/ 16 w 148"/>
              <a:gd name="T13" fmla="*/ 170 h 173"/>
              <a:gd name="T14" fmla="*/ 33 w 148"/>
              <a:gd name="T15" fmla="*/ 170 h 173"/>
              <a:gd name="T16" fmla="*/ 37 w 148"/>
              <a:gd name="T17" fmla="*/ 148 h 173"/>
              <a:gd name="T18" fmla="*/ 111 w 148"/>
              <a:gd name="T19" fmla="*/ 161 h 173"/>
              <a:gd name="T20" fmla="*/ 123 w 148"/>
              <a:gd name="T21" fmla="*/ 173 h 173"/>
              <a:gd name="T22" fmla="*/ 136 w 148"/>
              <a:gd name="T23" fmla="*/ 161 h 173"/>
              <a:gd name="T24" fmla="*/ 148 w 148"/>
              <a:gd name="T25" fmla="*/ 148 h 173"/>
              <a:gd name="T26" fmla="*/ 146 w 148"/>
              <a:gd name="T27" fmla="*/ 69 h 173"/>
              <a:gd name="T28" fmla="*/ 43 w 148"/>
              <a:gd name="T29" fmla="*/ 25 h 173"/>
              <a:gd name="T30" fmla="*/ 39 w 148"/>
              <a:gd name="T31" fmla="*/ 20 h 173"/>
              <a:gd name="T32" fmla="*/ 43 w 148"/>
              <a:gd name="T33" fmla="*/ 16 h 173"/>
              <a:gd name="T34" fmla="*/ 108 w 148"/>
              <a:gd name="T35" fmla="*/ 17 h 173"/>
              <a:gd name="T36" fmla="*/ 108 w 148"/>
              <a:gd name="T37" fmla="*/ 24 h 173"/>
              <a:gd name="T38" fmla="*/ 130 w 148"/>
              <a:gd name="T39" fmla="*/ 85 h 173"/>
              <a:gd name="T40" fmla="*/ 23 w 148"/>
              <a:gd name="T41" fmla="*/ 87 h 173"/>
              <a:gd name="T42" fmla="*/ 17 w 148"/>
              <a:gd name="T43" fmla="*/ 79 h 173"/>
              <a:gd name="T44" fmla="*/ 26 w 148"/>
              <a:gd name="T45" fmla="*/ 39 h 173"/>
              <a:gd name="T46" fmla="*/ 118 w 148"/>
              <a:gd name="T47" fmla="*/ 37 h 173"/>
              <a:gd name="T48" fmla="*/ 124 w 148"/>
              <a:gd name="T49" fmla="*/ 42 h 173"/>
              <a:gd name="T50" fmla="*/ 130 w 148"/>
              <a:gd name="T51" fmla="*/ 85 h 173"/>
              <a:gd name="T52" fmla="*/ 115 w 148"/>
              <a:gd name="T53" fmla="*/ 126 h 173"/>
              <a:gd name="T54" fmla="*/ 115 w 148"/>
              <a:gd name="T55" fmla="*/ 109 h 173"/>
              <a:gd name="T56" fmla="*/ 132 w 148"/>
              <a:gd name="T57" fmla="*/ 109 h 173"/>
              <a:gd name="T58" fmla="*/ 132 w 148"/>
              <a:gd name="T59" fmla="*/ 126 h 173"/>
              <a:gd name="T60" fmla="*/ 25 w 148"/>
              <a:gd name="T61" fmla="*/ 130 h 173"/>
              <a:gd name="T62" fmla="*/ 12 w 148"/>
              <a:gd name="T63" fmla="*/ 118 h 173"/>
              <a:gd name="T64" fmla="*/ 25 w 148"/>
              <a:gd name="T65" fmla="*/ 105 h 173"/>
              <a:gd name="T66" fmla="*/ 37 w 148"/>
              <a:gd name="T67" fmla="*/ 118 h 173"/>
              <a:gd name="T68" fmla="*/ 25 w 148"/>
              <a:gd name="T69" fmla="*/ 13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8" h="173">
                <a:moveTo>
                  <a:pt x="146" y="69"/>
                </a:moveTo>
                <a:cubicBezTo>
                  <a:pt x="136" y="25"/>
                  <a:pt x="136" y="25"/>
                  <a:pt x="136" y="25"/>
                </a:cubicBezTo>
                <a:cubicBezTo>
                  <a:pt x="135" y="20"/>
                  <a:pt x="132" y="16"/>
                  <a:pt x="126" y="12"/>
                </a:cubicBezTo>
                <a:cubicBezTo>
                  <a:pt x="121" y="8"/>
                  <a:pt x="113" y="5"/>
                  <a:pt x="104" y="3"/>
                </a:cubicBezTo>
                <a:cubicBezTo>
                  <a:pt x="95" y="1"/>
                  <a:pt x="85" y="0"/>
                  <a:pt x="74" y="0"/>
                </a:cubicBezTo>
                <a:cubicBezTo>
                  <a:pt x="63" y="0"/>
                  <a:pt x="53" y="1"/>
                  <a:pt x="44" y="3"/>
                </a:cubicBezTo>
                <a:cubicBezTo>
                  <a:pt x="35" y="5"/>
                  <a:pt x="28" y="8"/>
                  <a:pt x="22" y="12"/>
                </a:cubicBezTo>
                <a:cubicBezTo>
                  <a:pt x="16" y="16"/>
                  <a:pt x="13" y="20"/>
                  <a:pt x="12" y="25"/>
                </a:cubicBezTo>
                <a:cubicBezTo>
                  <a:pt x="3" y="69"/>
                  <a:pt x="3" y="69"/>
                  <a:pt x="3" y="69"/>
                </a:cubicBezTo>
                <a:cubicBezTo>
                  <a:pt x="1" y="76"/>
                  <a:pt x="0" y="83"/>
                  <a:pt x="0" y="90"/>
                </a:cubicBezTo>
                <a:cubicBezTo>
                  <a:pt x="0" y="148"/>
                  <a:pt x="0" y="148"/>
                  <a:pt x="0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2" y="161"/>
                  <a:pt x="12" y="161"/>
                  <a:pt x="12" y="161"/>
                </a:cubicBezTo>
                <a:cubicBezTo>
                  <a:pt x="12" y="164"/>
                  <a:pt x="14" y="167"/>
                  <a:pt x="16" y="170"/>
                </a:cubicBezTo>
                <a:cubicBezTo>
                  <a:pt x="18" y="172"/>
                  <a:pt x="21" y="173"/>
                  <a:pt x="25" y="173"/>
                </a:cubicBezTo>
                <a:cubicBezTo>
                  <a:pt x="28" y="173"/>
                  <a:pt x="31" y="172"/>
                  <a:pt x="33" y="170"/>
                </a:cubicBezTo>
                <a:cubicBezTo>
                  <a:pt x="36" y="167"/>
                  <a:pt x="37" y="164"/>
                  <a:pt x="37" y="161"/>
                </a:cubicBezTo>
                <a:cubicBezTo>
                  <a:pt x="37" y="148"/>
                  <a:pt x="37" y="148"/>
                  <a:pt x="37" y="148"/>
                </a:cubicBezTo>
                <a:cubicBezTo>
                  <a:pt x="111" y="148"/>
                  <a:pt x="111" y="148"/>
                  <a:pt x="111" y="148"/>
                </a:cubicBezTo>
                <a:cubicBezTo>
                  <a:pt x="111" y="161"/>
                  <a:pt x="111" y="161"/>
                  <a:pt x="111" y="161"/>
                </a:cubicBezTo>
                <a:cubicBezTo>
                  <a:pt x="111" y="164"/>
                  <a:pt x="112" y="167"/>
                  <a:pt x="115" y="170"/>
                </a:cubicBezTo>
                <a:cubicBezTo>
                  <a:pt x="117" y="172"/>
                  <a:pt x="120" y="173"/>
                  <a:pt x="123" y="173"/>
                </a:cubicBezTo>
                <a:cubicBezTo>
                  <a:pt x="127" y="173"/>
                  <a:pt x="130" y="172"/>
                  <a:pt x="132" y="170"/>
                </a:cubicBezTo>
                <a:cubicBezTo>
                  <a:pt x="135" y="167"/>
                  <a:pt x="136" y="164"/>
                  <a:pt x="136" y="161"/>
                </a:cubicBezTo>
                <a:cubicBezTo>
                  <a:pt x="136" y="148"/>
                  <a:pt x="136" y="148"/>
                  <a:pt x="136" y="148"/>
                </a:cubicBezTo>
                <a:cubicBezTo>
                  <a:pt x="148" y="148"/>
                  <a:pt x="148" y="148"/>
                  <a:pt x="148" y="148"/>
                </a:cubicBezTo>
                <a:cubicBezTo>
                  <a:pt x="148" y="90"/>
                  <a:pt x="148" y="90"/>
                  <a:pt x="148" y="90"/>
                </a:cubicBezTo>
                <a:cubicBezTo>
                  <a:pt x="148" y="83"/>
                  <a:pt x="147" y="75"/>
                  <a:pt x="146" y="69"/>
                </a:cubicBezTo>
                <a:close/>
                <a:moveTo>
                  <a:pt x="105" y="25"/>
                </a:moveTo>
                <a:cubicBezTo>
                  <a:pt x="43" y="25"/>
                  <a:pt x="43" y="25"/>
                  <a:pt x="43" y="25"/>
                </a:cubicBezTo>
                <a:cubicBezTo>
                  <a:pt x="40" y="24"/>
                  <a:pt x="40" y="24"/>
                  <a:pt x="40" y="24"/>
                </a:cubicBezTo>
                <a:cubicBezTo>
                  <a:pt x="39" y="20"/>
                  <a:pt x="39" y="20"/>
                  <a:pt x="39" y="20"/>
                </a:cubicBezTo>
                <a:cubicBezTo>
                  <a:pt x="40" y="17"/>
                  <a:pt x="40" y="17"/>
                  <a:pt x="40" y="17"/>
                </a:cubicBezTo>
                <a:cubicBezTo>
                  <a:pt x="43" y="16"/>
                  <a:pt x="43" y="16"/>
                  <a:pt x="43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8" y="24"/>
                  <a:pt x="108" y="24"/>
                  <a:pt x="108" y="24"/>
                </a:cubicBezTo>
                <a:lnTo>
                  <a:pt x="105" y="25"/>
                </a:lnTo>
                <a:close/>
                <a:moveTo>
                  <a:pt x="130" y="85"/>
                </a:moveTo>
                <a:cubicBezTo>
                  <a:pt x="129" y="86"/>
                  <a:pt x="127" y="87"/>
                  <a:pt x="125" y="87"/>
                </a:cubicBezTo>
                <a:cubicBezTo>
                  <a:pt x="23" y="87"/>
                  <a:pt x="23" y="87"/>
                  <a:pt x="23" y="87"/>
                </a:cubicBezTo>
                <a:cubicBezTo>
                  <a:pt x="21" y="87"/>
                  <a:pt x="19" y="86"/>
                  <a:pt x="18" y="85"/>
                </a:cubicBezTo>
                <a:cubicBezTo>
                  <a:pt x="17" y="83"/>
                  <a:pt x="17" y="81"/>
                  <a:pt x="17" y="79"/>
                </a:cubicBezTo>
                <a:cubicBezTo>
                  <a:pt x="24" y="42"/>
                  <a:pt x="24" y="42"/>
                  <a:pt x="24" y="42"/>
                </a:cubicBezTo>
                <a:cubicBezTo>
                  <a:pt x="24" y="41"/>
                  <a:pt x="25" y="40"/>
                  <a:pt x="26" y="39"/>
                </a:cubicBezTo>
                <a:cubicBezTo>
                  <a:pt x="27" y="38"/>
                  <a:pt x="28" y="37"/>
                  <a:pt x="30" y="37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20" y="37"/>
                  <a:pt x="121" y="38"/>
                  <a:pt x="122" y="39"/>
                </a:cubicBezTo>
                <a:cubicBezTo>
                  <a:pt x="123" y="40"/>
                  <a:pt x="124" y="41"/>
                  <a:pt x="124" y="42"/>
                </a:cubicBezTo>
                <a:cubicBezTo>
                  <a:pt x="131" y="79"/>
                  <a:pt x="131" y="79"/>
                  <a:pt x="131" y="79"/>
                </a:cubicBezTo>
                <a:cubicBezTo>
                  <a:pt x="132" y="81"/>
                  <a:pt x="131" y="83"/>
                  <a:pt x="130" y="85"/>
                </a:cubicBezTo>
                <a:close/>
                <a:moveTo>
                  <a:pt x="123" y="130"/>
                </a:moveTo>
                <a:cubicBezTo>
                  <a:pt x="120" y="130"/>
                  <a:pt x="117" y="129"/>
                  <a:pt x="115" y="126"/>
                </a:cubicBezTo>
                <a:cubicBezTo>
                  <a:pt x="112" y="124"/>
                  <a:pt x="111" y="121"/>
                  <a:pt x="111" y="118"/>
                </a:cubicBezTo>
                <a:cubicBezTo>
                  <a:pt x="111" y="114"/>
                  <a:pt x="112" y="111"/>
                  <a:pt x="115" y="109"/>
                </a:cubicBezTo>
                <a:cubicBezTo>
                  <a:pt x="117" y="106"/>
                  <a:pt x="120" y="105"/>
                  <a:pt x="123" y="105"/>
                </a:cubicBezTo>
                <a:cubicBezTo>
                  <a:pt x="127" y="105"/>
                  <a:pt x="130" y="106"/>
                  <a:pt x="132" y="109"/>
                </a:cubicBezTo>
                <a:cubicBezTo>
                  <a:pt x="135" y="111"/>
                  <a:pt x="136" y="114"/>
                  <a:pt x="136" y="118"/>
                </a:cubicBezTo>
                <a:cubicBezTo>
                  <a:pt x="136" y="121"/>
                  <a:pt x="135" y="124"/>
                  <a:pt x="132" y="126"/>
                </a:cubicBezTo>
                <a:cubicBezTo>
                  <a:pt x="130" y="129"/>
                  <a:pt x="127" y="130"/>
                  <a:pt x="123" y="130"/>
                </a:cubicBezTo>
                <a:close/>
                <a:moveTo>
                  <a:pt x="25" y="130"/>
                </a:moveTo>
                <a:cubicBezTo>
                  <a:pt x="21" y="130"/>
                  <a:pt x="18" y="129"/>
                  <a:pt x="16" y="126"/>
                </a:cubicBezTo>
                <a:cubicBezTo>
                  <a:pt x="14" y="124"/>
                  <a:pt x="12" y="121"/>
                  <a:pt x="12" y="118"/>
                </a:cubicBezTo>
                <a:cubicBezTo>
                  <a:pt x="12" y="114"/>
                  <a:pt x="14" y="111"/>
                  <a:pt x="16" y="109"/>
                </a:cubicBezTo>
                <a:cubicBezTo>
                  <a:pt x="18" y="106"/>
                  <a:pt x="21" y="105"/>
                  <a:pt x="25" y="105"/>
                </a:cubicBezTo>
                <a:cubicBezTo>
                  <a:pt x="28" y="105"/>
                  <a:pt x="31" y="106"/>
                  <a:pt x="33" y="109"/>
                </a:cubicBezTo>
                <a:cubicBezTo>
                  <a:pt x="36" y="111"/>
                  <a:pt x="37" y="114"/>
                  <a:pt x="37" y="118"/>
                </a:cubicBezTo>
                <a:cubicBezTo>
                  <a:pt x="37" y="121"/>
                  <a:pt x="36" y="124"/>
                  <a:pt x="33" y="126"/>
                </a:cubicBezTo>
                <a:cubicBezTo>
                  <a:pt x="31" y="129"/>
                  <a:pt x="28" y="130"/>
                  <a:pt x="25" y="13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71" name="Freeform 170"/>
          <p:cNvSpPr>
            <a:spLocks noEditPoints="1"/>
          </p:cNvSpPr>
          <p:nvPr/>
        </p:nvSpPr>
        <p:spPr bwMode="auto">
          <a:xfrm>
            <a:off x="8543545" y="2860883"/>
            <a:ext cx="247820" cy="212108"/>
          </a:xfrm>
          <a:custGeom>
            <a:avLst/>
            <a:gdLst>
              <a:gd name="T0" fmla="*/ 927 w 1854"/>
              <a:gd name="T1" fmla="*/ 0 h 1853"/>
              <a:gd name="T2" fmla="*/ 787 w 1854"/>
              <a:gd name="T3" fmla="*/ 11 h 1853"/>
              <a:gd name="T4" fmla="*/ 783 w 1854"/>
              <a:gd name="T5" fmla="*/ 9 h 1853"/>
              <a:gd name="T6" fmla="*/ 782 w 1854"/>
              <a:gd name="T7" fmla="*/ 11 h 1853"/>
              <a:gd name="T8" fmla="*/ 0 w 1854"/>
              <a:gd name="T9" fmla="*/ 927 h 1853"/>
              <a:gd name="T10" fmla="*/ 927 w 1854"/>
              <a:gd name="T11" fmla="*/ 1853 h 1853"/>
              <a:gd name="T12" fmla="*/ 1854 w 1854"/>
              <a:gd name="T13" fmla="*/ 927 h 1853"/>
              <a:gd name="T14" fmla="*/ 927 w 1854"/>
              <a:gd name="T15" fmla="*/ 0 h 1853"/>
              <a:gd name="T16" fmla="*/ 734 w 1854"/>
              <a:gd name="T17" fmla="*/ 1022 h 1853"/>
              <a:gd name="T18" fmla="*/ 688 w 1854"/>
              <a:gd name="T19" fmla="*/ 1006 h 1853"/>
              <a:gd name="T20" fmla="*/ 715 w 1854"/>
              <a:gd name="T21" fmla="*/ 654 h 1853"/>
              <a:gd name="T22" fmla="*/ 843 w 1854"/>
              <a:gd name="T23" fmla="*/ 563 h 1853"/>
              <a:gd name="T24" fmla="*/ 1224 w 1854"/>
              <a:gd name="T25" fmla="*/ 741 h 1853"/>
              <a:gd name="T26" fmla="*/ 1217 w 1854"/>
              <a:gd name="T27" fmla="*/ 771 h 1853"/>
              <a:gd name="T28" fmla="*/ 734 w 1854"/>
              <a:gd name="T29" fmla="*/ 1022 h 1853"/>
              <a:gd name="T30" fmla="*/ 544 w 1854"/>
              <a:gd name="T31" fmla="*/ 1362 h 1853"/>
              <a:gd name="T32" fmla="*/ 598 w 1854"/>
              <a:gd name="T33" fmla="*/ 1386 h 1853"/>
              <a:gd name="T34" fmla="*/ 658 w 1854"/>
              <a:gd name="T35" fmla="*/ 1695 h 1853"/>
              <a:gd name="T36" fmla="*/ 405 w 1854"/>
              <a:gd name="T37" fmla="*/ 1550 h 1853"/>
              <a:gd name="T38" fmla="*/ 544 w 1854"/>
              <a:gd name="T39" fmla="*/ 1362 h 1853"/>
              <a:gd name="T40" fmla="*/ 1603 w 1854"/>
              <a:gd name="T41" fmla="*/ 824 h 1853"/>
              <a:gd name="T42" fmla="*/ 1621 w 1854"/>
              <a:gd name="T43" fmla="*/ 823 h 1853"/>
              <a:gd name="T44" fmla="*/ 1735 w 1854"/>
              <a:gd name="T45" fmla="*/ 829 h 1853"/>
              <a:gd name="T46" fmla="*/ 1741 w 1854"/>
              <a:gd name="T47" fmla="*/ 927 h 1853"/>
              <a:gd name="T48" fmla="*/ 1728 w 1854"/>
              <a:gd name="T49" fmla="*/ 1070 h 1853"/>
              <a:gd name="T50" fmla="*/ 1581 w 1854"/>
              <a:gd name="T51" fmla="*/ 895 h 1853"/>
              <a:gd name="T52" fmla="*/ 1603 w 1854"/>
              <a:gd name="T53" fmla="*/ 824 h 1853"/>
              <a:gd name="T54" fmla="*/ 1712 w 1854"/>
              <a:gd name="T55" fmla="*/ 714 h 1853"/>
              <a:gd name="T56" fmla="*/ 1621 w 1854"/>
              <a:gd name="T57" fmla="*/ 710 h 1853"/>
              <a:gd name="T58" fmla="*/ 1582 w 1854"/>
              <a:gd name="T59" fmla="*/ 711 h 1853"/>
              <a:gd name="T60" fmla="*/ 1409 w 1854"/>
              <a:gd name="T61" fmla="*/ 607 h 1853"/>
              <a:gd name="T62" fmla="*/ 1289 w 1854"/>
              <a:gd name="T63" fmla="*/ 648 h 1853"/>
              <a:gd name="T64" fmla="*/ 870 w 1854"/>
              <a:gd name="T65" fmla="*/ 453 h 1853"/>
              <a:gd name="T66" fmla="*/ 793 w 1854"/>
              <a:gd name="T67" fmla="*/ 308 h 1853"/>
              <a:gd name="T68" fmla="*/ 860 w 1854"/>
              <a:gd name="T69" fmla="*/ 116 h 1853"/>
              <a:gd name="T70" fmla="*/ 927 w 1854"/>
              <a:gd name="T71" fmla="*/ 113 h 1853"/>
              <a:gd name="T72" fmla="*/ 1712 w 1854"/>
              <a:gd name="T73" fmla="*/ 714 h 1853"/>
              <a:gd name="T74" fmla="*/ 731 w 1854"/>
              <a:gd name="T75" fmla="*/ 137 h 1853"/>
              <a:gd name="T76" fmla="*/ 687 w 1854"/>
              <a:gd name="T77" fmla="*/ 269 h 1853"/>
              <a:gd name="T78" fmla="*/ 675 w 1854"/>
              <a:gd name="T79" fmla="*/ 268 h 1853"/>
              <a:gd name="T80" fmla="*/ 491 w 1854"/>
              <a:gd name="T81" fmla="*/ 400 h 1853"/>
              <a:gd name="T82" fmla="*/ 295 w 1854"/>
              <a:gd name="T83" fmla="*/ 414 h 1853"/>
              <a:gd name="T84" fmla="*/ 731 w 1854"/>
              <a:gd name="T85" fmla="*/ 137 h 1853"/>
              <a:gd name="T86" fmla="*/ 113 w 1854"/>
              <a:gd name="T87" fmla="*/ 927 h 1853"/>
              <a:gd name="T88" fmla="*/ 208 w 1854"/>
              <a:gd name="T89" fmla="*/ 546 h 1853"/>
              <a:gd name="T90" fmla="*/ 487 w 1854"/>
              <a:gd name="T91" fmla="*/ 513 h 1853"/>
              <a:gd name="T92" fmla="*/ 603 w 1854"/>
              <a:gd name="T93" fmla="*/ 644 h 1853"/>
              <a:gd name="T94" fmla="*/ 574 w 1854"/>
              <a:gd name="T95" fmla="*/ 1016 h 1853"/>
              <a:gd name="T96" fmla="*/ 452 w 1854"/>
              <a:gd name="T97" fmla="*/ 1197 h 1853"/>
              <a:gd name="T98" fmla="*/ 469 w 1854"/>
              <a:gd name="T99" fmla="*/ 1276 h 1853"/>
              <a:gd name="T100" fmla="*/ 322 w 1854"/>
              <a:gd name="T101" fmla="*/ 1470 h 1853"/>
              <a:gd name="T102" fmla="*/ 113 w 1854"/>
              <a:gd name="T103" fmla="*/ 927 h 1853"/>
              <a:gd name="T104" fmla="*/ 927 w 1854"/>
              <a:gd name="T105" fmla="*/ 1740 h 1853"/>
              <a:gd name="T106" fmla="*/ 784 w 1854"/>
              <a:gd name="T107" fmla="*/ 1728 h 1853"/>
              <a:gd name="T108" fmla="*/ 711 w 1854"/>
              <a:gd name="T109" fmla="*/ 1381 h 1853"/>
              <a:gd name="T110" fmla="*/ 842 w 1854"/>
              <a:gd name="T111" fmla="*/ 1197 h 1853"/>
              <a:gd name="T112" fmla="*/ 817 w 1854"/>
              <a:gd name="T113" fmla="*/ 1101 h 1853"/>
              <a:gd name="T114" fmla="*/ 1232 w 1854"/>
              <a:gd name="T115" fmla="*/ 884 h 1853"/>
              <a:gd name="T116" fmla="*/ 1409 w 1854"/>
              <a:gd name="T117" fmla="*/ 997 h 1853"/>
              <a:gd name="T118" fmla="*/ 1499 w 1854"/>
              <a:gd name="T119" fmla="*/ 975 h 1853"/>
              <a:gd name="T120" fmla="*/ 1689 w 1854"/>
              <a:gd name="T121" fmla="*/ 1212 h 1853"/>
              <a:gd name="T122" fmla="*/ 927 w 1854"/>
              <a:gd name="T123" fmla="*/ 1740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54" h="1853">
                <a:moveTo>
                  <a:pt x="927" y="0"/>
                </a:moveTo>
                <a:cubicBezTo>
                  <a:pt x="879" y="0"/>
                  <a:pt x="832" y="4"/>
                  <a:pt x="787" y="11"/>
                </a:cubicBezTo>
                <a:lnTo>
                  <a:pt x="783" y="9"/>
                </a:lnTo>
                <a:cubicBezTo>
                  <a:pt x="782" y="10"/>
                  <a:pt x="782" y="11"/>
                  <a:pt x="782" y="11"/>
                </a:cubicBezTo>
                <a:cubicBezTo>
                  <a:pt x="339" y="81"/>
                  <a:pt x="0" y="464"/>
                  <a:pt x="0" y="927"/>
                </a:cubicBezTo>
                <a:cubicBezTo>
                  <a:pt x="0" y="1438"/>
                  <a:pt x="415" y="1853"/>
                  <a:pt x="927" y="1853"/>
                </a:cubicBezTo>
                <a:cubicBezTo>
                  <a:pt x="1439" y="1853"/>
                  <a:pt x="1854" y="1438"/>
                  <a:pt x="1854" y="927"/>
                </a:cubicBezTo>
                <a:cubicBezTo>
                  <a:pt x="1854" y="415"/>
                  <a:pt x="1439" y="0"/>
                  <a:pt x="927" y="0"/>
                </a:cubicBezTo>
                <a:close/>
                <a:moveTo>
                  <a:pt x="734" y="1022"/>
                </a:moveTo>
                <a:cubicBezTo>
                  <a:pt x="719" y="1015"/>
                  <a:pt x="704" y="1010"/>
                  <a:pt x="688" y="1006"/>
                </a:cubicBezTo>
                <a:cubicBezTo>
                  <a:pt x="689" y="888"/>
                  <a:pt x="698" y="770"/>
                  <a:pt x="715" y="654"/>
                </a:cubicBezTo>
                <a:cubicBezTo>
                  <a:pt x="770" y="643"/>
                  <a:pt x="816" y="609"/>
                  <a:pt x="843" y="563"/>
                </a:cubicBezTo>
                <a:cubicBezTo>
                  <a:pt x="976" y="601"/>
                  <a:pt x="1104" y="662"/>
                  <a:pt x="1224" y="741"/>
                </a:cubicBezTo>
                <a:cubicBezTo>
                  <a:pt x="1221" y="751"/>
                  <a:pt x="1218" y="761"/>
                  <a:pt x="1217" y="771"/>
                </a:cubicBezTo>
                <a:cubicBezTo>
                  <a:pt x="1046" y="823"/>
                  <a:pt x="883" y="908"/>
                  <a:pt x="734" y="1022"/>
                </a:cubicBezTo>
                <a:close/>
                <a:moveTo>
                  <a:pt x="544" y="1362"/>
                </a:moveTo>
                <a:cubicBezTo>
                  <a:pt x="560" y="1373"/>
                  <a:pt x="578" y="1381"/>
                  <a:pt x="598" y="1386"/>
                </a:cubicBezTo>
                <a:cubicBezTo>
                  <a:pt x="612" y="1490"/>
                  <a:pt x="632" y="1594"/>
                  <a:pt x="658" y="1695"/>
                </a:cubicBezTo>
                <a:cubicBezTo>
                  <a:pt x="565" y="1662"/>
                  <a:pt x="479" y="1612"/>
                  <a:pt x="405" y="1550"/>
                </a:cubicBezTo>
                <a:cubicBezTo>
                  <a:pt x="448" y="1483"/>
                  <a:pt x="495" y="1421"/>
                  <a:pt x="544" y="1362"/>
                </a:cubicBezTo>
                <a:close/>
                <a:moveTo>
                  <a:pt x="1603" y="824"/>
                </a:moveTo>
                <a:cubicBezTo>
                  <a:pt x="1609" y="823"/>
                  <a:pt x="1615" y="823"/>
                  <a:pt x="1621" y="823"/>
                </a:cubicBezTo>
                <a:cubicBezTo>
                  <a:pt x="1659" y="823"/>
                  <a:pt x="1697" y="826"/>
                  <a:pt x="1735" y="829"/>
                </a:cubicBezTo>
                <a:cubicBezTo>
                  <a:pt x="1739" y="861"/>
                  <a:pt x="1741" y="894"/>
                  <a:pt x="1741" y="927"/>
                </a:cubicBezTo>
                <a:cubicBezTo>
                  <a:pt x="1741" y="976"/>
                  <a:pt x="1736" y="1024"/>
                  <a:pt x="1728" y="1070"/>
                </a:cubicBezTo>
                <a:cubicBezTo>
                  <a:pt x="1681" y="1008"/>
                  <a:pt x="1632" y="950"/>
                  <a:pt x="1581" y="895"/>
                </a:cubicBezTo>
                <a:cubicBezTo>
                  <a:pt x="1593" y="874"/>
                  <a:pt x="1600" y="849"/>
                  <a:pt x="1603" y="824"/>
                </a:cubicBezTo>
                <a:close/>
                <a:moveTo>
                  <a:pt x="1712" y="714"/>
                </a:moveTo>
                <a:cubicBezTo>
                  <a:pt x="1682" y="712"/>
                  <a:pt x="1651" y="710"/>
                  <a:pt x="1621" y="710"/>
                </a:cubicBezTo>
                <a:cubicBezTo>
                  <a:pt x="1608" y="710"/>
                  <a:pt x="1595" y="711"/>
                  <a:pt x="1582" y="711"/>
                </a:cubicBezTo>
                <a:cubicBezTo>
                  <a:pt x="1549" y="649"/>
                  <a:pt x="1484" y="607"/>
                  <a:pt x="1409" y="607"/>
                </a:cubicBezTo>
                <a:cubicBezTo>
                  <a:pt x="1364" y="607"/>
                  <a:pt x="1322" y="622"/>
                  <a:pt x="1289" y="648"/>
                </a:cubicBezTo>
                <a:cubicBezTo>
                  <a:pt x="1157" y="561"/>
                  <a:pt x="1017" y="495"/>
                  <a:pt x="870" y="453"/>
                </a:cubicBezTo>
                <a:cubicBezTo>
                  <a:pt x="867" y="394"/>
                  <a:pt x="837" y="341"/>
                  <a:pt x="793" y="308"/>
                </a:cubicBezTo>
                <a:cubicBezTo>
                  <a:pt x="813" y="242"/>
                  <a:pt x="835" y="178"/>
                  <a:pt x="860" y="116"/>
                </a:cubicBezTo>
                <a:cubicBezTo>
                  <a:pt x="882" y="114"/>
                  <a:pt x="905" y="113"/>
                  <a:pt x="927" y="113"/>
                </a:cubicBezTo>
                <a:cubicBezTo>
                  <a:pt x="1302" y="113"/>
                  <a:pt x="1618" y="368"/>
                  <a:pt x="1712" y="714"/>
                </a:cubicBezTo>
                <a:close/>
                <a:moveTo>
                  <a:pt x="731" y="137"/>
                </a:moveTo>
                <a:cubicBezTo>
                  <a:pt x="715" y="180"/>
                  <a:pt x="701" y="224"/>
                  <a:pt x="687" y="269"/>
                </a:cubicBezTo>
                <a:cubicBezTo>
                  <a:pt x="683" y="268"/>
                  <a:pt x="679" y="268"/>
                  <a:pt x="675" y="268"/>
                </a:cubicBezTo>
                <a:cubicBezTo>
                  <a:pt x="590" y="268"/>
                  <a:pt x="517" y="323"/>
                  <a:pt x="491" y="400"/>
                </a:cubicBezTo>
                <a:cubicBezTo>
                  <a:pt x="426" y="400"/>
                  <a:pt x="360" y="405"/>
                  <a:pt x="295" y="414"/>
                </a:cubicBezTo>
                <a:cubicBezTo>
                  <a:pt x="405" y="279"/>
                  <a:pt x="557" y="180"/>
                  <a:pt x="731" y="137"/>
                </a:cubicBezTo>
                <a:close/>
                <a:moveTo>
                  <a:pt x="113" y="927"/>
                </a:moveTo>
                <a:cubicBezTo>
                  <a:pt x="113" y="789"/>
                  <a:pt x="148" y="660"/>
                  <a:pt x="208" y="546"/>
                </a:cubicBezTo>
                <a:cubicBezTo>
                  <a:pt x="300" y="525"/>
                  <a:pt x="393" y="513"/>
                  <a:pt x="487" y="513"/>
                </a:cubicBezTo>
                <a:cubicBezTo>
                  <a:pt x="503" y="573"/>
                  <a:pt x="546" y="622"/>
                  <a:pt x="603" y="644"/>
                </a:cubicBezTo>
                <a:cubicBezTo>
                  <a:pt x="585" y="767"/>
                  <a:pt x="575" y="891"/>
                  <a:pt x="574" y="1016"/>
                </a:cubicBezTo>
                <a:cubicBezTo>
                  <a:pt x="503" y="1045"/>
                  <a:pt x="452" y="1115"/>
                  <a:pt x="452" y="1197"/>
                </a:cubicBezTo>
                <a:cubicBezTo>
                  <a:pt x="452" y="1225"/>
                  <a:pt x="458" y="1252"/>
                  <a:pt x="469" y="1276"/>
                </a:cubicBezTo>
                <a:cubicBezTo>
                  <a:pt x="417" y="1336"/>
                  <a:pt x="368" y="1401"/>
                  <a:pt x="322" y="1470"/>
                </a:cubicBezTo>
                <a:cubicBezTo>
                  <a:pt x="192" y="1326"/>
                  <a:pt x="113" y="1135"/>
                  <a:pt x="113" y="927"/>
                </a:cubicBezTo>
                <a:close/>
                <a:moveTo>
                  <a:pt x="927" y="1740"/>
                </a:moveTo>
                <a:cubicBezTo>
                  <a:pt x="878" y="1740"/>
                  <a:pt x="831" y="1736"/>
                  <a:pt x="784" y="1728"/>
                </a:cubicBezTo>
                <a:cubicBezTo>
                  <a:pt x="752" y="1615"/>
                  <a:pt x="727" y="1499"/>
                  <a:pt x="711" y="1381"/>
                </a:cubicBezTo>
                <a:cubicBezTo>
                  <a:pt x="788" y="1355"/>
                  <a:pt x="842" y="1282"/>
                  <a:pt x="842" y="1197"/>
                </a:cubicBezTo>
                <a:cubicBezTo>
                  <a:pt x="842" y="1162"/>
                  <a:pt x="833" y="1130"/>
                  <a:pt x="817" y="1101"/>
                </a:cubicBezTo>
                <a:cubicBezTo>
                  <a:pt x="946" y="1004"/>
                  <a:pt x="1086" y="931"/>
                  <a:pt x="1232" y="884"/>
                </a:cubicBezTo>
                <a:cubicBezTo>
                  <a:pt x="1263" y="951"/>
                  <a:pt x="1331" y="997"/>
                  <a:pt x="1409" y="997"/>
                </a:cubicBezTo>
                <a:cubicBezTo>
                  <a:pt x="1442" y="997"/>
                  <a:pt x="1472" y="989"/>
                  <a:pt x="1499" y="975"/>
                </a:cubicBezTo>
                <a:cubicBezTo>
                  <a:pt x="1567" y="1046"/>
                  <a:pt x="1631" y="1125"/>
                  <a:pt x="1689" y="1212"/>
                </a:cubicBezTo>
                <a:cubicBezTo>
                  <a:pt x="1573" y="1520"/>
                  <a:pt x="1276" y="1740"/>
                  <a:pt x="927" y="1740"/>
                </a:cubicBezTo>
                <a:close/>
              </a:path>
            </a:pathLst>
          </a:custGeom>
          <a:solidFill>
            <a:srgbClr val="99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72" name="Freeform 171"/>
          <p:cNvSpPr>
            <a:spLocks noEditPoints="1"/>
          </p:cNvSpPr>
          <p:nvPr/>
        </p:nvSpPr>
        <p:spPr bwMode="auto">
          <a:xfrm>
            <a:off x="9155191" y="2791564"/>
            <a:ext cx="296407" cy="253392"/>
          </a:xfrm>
          <a:custGeom>
            <a:avLst/>
            <a:gdLst>
              <a:gd name="T0" fmla="*/ 311 w 390"/>
              <a:gd name="T1" fmla="*/ 110 h 376"/>
              <a:gd name="T2" fmla="*/ 205 w 390"/>
              <a:gd name="T3" fmla="*/ 5 h 376"/>
              <a:gd name="T4" fmla="*/ 195 w 390"/>
              <a:gd name="T5" fmla="*/ 0 h 376"/>
              <a:gd name="T6" fmla="*/ 184 w 390"/>
              <a:gd name="T7" fmla="*/ 5 h 376"/>
              <a:gd name="T8" fmla="*/ 79 w 390"/>
              <a:gd name="T9" fmla="*/ 110 h 376"/>
              <a:gd name="T10" fmla="*/ 76 w 390"/>
              <a:gd name="T11" fmla="*/ 126 h 376"/>
              <a:gd name="T12" fmla="*/ 90 w 390"/>
              <a:gd name="T13" fmla="*/ 136 h 376"/>
              <a:gd name="T14" fmla="*/ 150 w 390"/>
              <a:gd name="T15" fmla="*/ 136 h 376"/>
              <a:gd name="T16" fmla="*/ 150 w 390"/>
              <a:gd name="T17" fmla="*/ 241 h 376"/>
              <a:gd name="T18" fmla="*/ 154 w 390"/>
              <a:gd name="T19" fmla="*/ 251 h 376"/>
              <a:gd name="T20" fmla="*/ 165 w 390"/>
              <a:gd name="T21" fmla="*/ 256 h 376"/>
              <a:gd name="T22" fmla="*/ 225 w 390"/>
              <a:gd name="T23" fmla="*/ 256 h 376"/>
              <a:gd name="T24" fmla="*/ 235 w 390"/>
              <a:gd name="T25" fmla="*/ 251 h 376"/>
              <a:gd name="T26" fmla="*/ 240 w 390"/>
              <a:gd name="T27" fmla="*/ 241 h 376"/>
              <a:gd name="T28" fmla="*/ 240 w 390"/>
              <a:gd name="T29" fmla="*/ 136 h 376"/>
              <a:gd name="T30" fmla="*/ 300 w 390"/>
              <a:gd name="T31" fmla="*/ 136 h 376"/>
              <a:gd name="T32" fmla="*/ 314 w 390"/>
              <a:gd name="T33" fmla="*/ 126 h 376"/>
              <a:gd name="T34" fmla="*/ 311 w 390"/>
              <a:gd name="T35" fmla="*/ 110 h 376"/>
              <a:gd name="T36" fmla="*/ 384 w 390"/>
              <a:gd name="T37" fmla="*/ 262 h 376"/>
              <a:gd name="T38" fmla="*/ 368 w 390"/>
              <a:gd name="T39" fmla="*/ 256 h 376"/>
              <a:gd name="T40" fmla="*/ 267 w 390"/>
              <a:gd name="T41" fmla="*/ 256 h 376"/>
              <a:gd name="T42" fmla="*/ 251 w 390"/>
              <a:gd name="T43" fmla="*/ 277 h 376"/>
              <a:gd name="T44" fmla="*/ 225 w 390"/>
              <a:gd name="T45" fmla="*/ 286 h 376"/>
              <a:gd name="T46" fmla="*/ 165 w 390"/>
              <a:gd name="T47" fmla="*/ 286 h 376"/>
              <a:gd name="T48" fmla="*/ 139 w 390"/>
              <a:gd name="T49" fmla="*/ 277 h 376"/>
              <a:gd name="T50" fmla="*/ 122 w 390"/>
              <a:gd name="T51" fmla="*/ 256 h 376"/>
              <a:gd name="T52" fmla="*/ 22 w 390"/>
              <a:gd name="T53" fmla="*/ 256 h 376"/>
              <a:gd name="T54" fmla="*/ 6 w 390"/>
              <a:gd name="T55" fmla="*/ 262 h 376"/>
              <a:gd name="T56" fmla="*/ 0 w 390"/>
              <a:gd name="T57" fmla="*/ 278 h 376"/>
              <a:gd name="T58" fmla="*/ 0 w 390"/>
              <a:gd name="T59" fmla="*/ 353 h 376"/>
              <a:gd name="T60" fmla="*/ 6 w 390"/>
              <a:gd name="T61" fmla="*/ 369 h 376"/>
              <a:gd name="T62" fmla="*/ 22 w 390"/>
              <a:gd name="T63" fmla="*/ 376 h 376"/>
              <a:gd name="T64" fmla="*/ 368 w 390"/>
              <a:gd name="T65" fmla="*/ 376 h 376"/>
              <a:gd name="T66" fmla="*/ 384 w 390"/>
              <a:gd name="T67" fmla="*/ 369 h 376"/>
              <a:gd name="T68" fmla="*/ 390 w 390"/>
              <a:gd name="T69" fmla="*/ 353 h 376"/>
              <a:gd name="T70" fmla="*/ 390 w 390"/>
              <a:gd name="T71" fmla="*/ 278 h 376"/>
              <a:gd name="T72" fmla="*/ 384 w 390"/>
              <a:gd name="T73" fmla="*/ 262 h 376"/>
              <a:gd name="T74" fmla="*/ 345 w 390"/>
              <a:gd name="T75" fmla="*/ 346 h 376"/>
              <a:gd name="T76" fmla="*/ 334 w 390"/>
              <a:gd name="T77" fmla="*/ 341 h 376"/>
              <a:gd name="T78" fmla="*/ 330 w 390"/>
              <a:gd name="T79" fmla="*/ 331 h 376"/>
              <a:gd name="T80" fmla="*/ 334 w 390"/>
              <a:gd name="T81" fmla="*/ 320 h 376"/>
              <a:gd name="T82" fmla="*/ 345 w 390"/>
              <a:gd name="T83" fmla="*/ 316 h 376"/>
              <a:gd name="T84" fmla="*/ 356 w 390"/>
              <a:gd name="T85" fmla="*/ 320 h 376"/>
              <a:gd name="T86" fmla="*/ 360 w 390"/>
              <a:gd name="T87" fmla="*/ 331 h 376"/>
              <a:gd name="T88" fmla="*/ 356 w 390"/>
              <a:gd name="T89" fmla="*/ 341 h 376"/>
              <a:gd name="T90" fmla="*/ 345 w 390"/>
              <a:gd name="T91" fmla="*/ 346 h 376"/>
              <a:gd name="T92" fmla="*/ 285 w 390"/>
              <a:gd name="T93" fmla="*/ 346 h 376"/>
              <a:gd name="T94" fmla="*/ 274 w 390"/>
              <a:gd name="T95" fmla="*/ 341 h 376"/>
              <a:gd name="T96" fmla="*/ 270 w 390"/>
              <a:gd name="T97" fmla="*/ 331 h 376"/>
              <a:gd name="T98" fmla="*/ 274 w 390"/>
              <a:gd name="T99" fmla="*/ 320 h 376"/>
              <a:gd name="T100" fmla="*/ 285 w 390"/>
              <a:gd name="T101" fmla="*/ 316 h 376"/>
              <a:gd name="T102" fmla="*/ 296 w 390"/>
              <a:gd name="T103" fmla="*/ 320 h 376"/>
              <a:gd name="T104" fmla="*/ 300 w 390"/>
              <a:gd name="T105" fmla="*/ 331 h 376"/>
              <a:gd name="T106" fmla="*/ 296 w 390"/>
              <a:gd name="T107" fmla="*/ 341 h 376"/>
              <a:gd name="T108" fmla="*/ 285 w 390"/>
              <a:gd name="T109" fmla="*/ 34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90" h="376">
                <a:moveTo>
                  <a:pt x="311" y="110"/>
                </a:moveTo>
                <a:cubicBezTo>
                  <a:pt x="205" y="5"/>
                  <a:pt x="205" y="5"/>
                  <a:pt x="205" y="5"/>
                </a:cubicBezTo>
                <a:cubicBezTo>
                  <a:pt x="203" y="2"/>
                  <a:pt x="199" y="0"/>
                  <a:pt x="195" y="0"/>
                </a:cubicBezTo>
                <a:cubicBezTo>
                  <a:pt x="191" y="0"/>
                  <a:pt x="187" y="2"/>
                  <a:pt x="184" y="5"/>
                </a:cubicBezTo>
                <a:cubicBezTo>
                  <a:pt x="79" y="110"/>
                  <a:pt x="79" y="110"/>
                  <a:pt x="79" y="110"/>
                </a:cubicBezTo>
                <a:cubicBezTo>
                  <a:pt x="74" y="115"/>
                  <a:pt x="73" y="120"/>
                  <a:pt x="76" y="126"/>
                </a:cubicBezTo>
                <a:cubicBezTo>
                  <a:pt x="79" y="132"/>
                  <a:pt x="83" y="136"/>
                  <a:pt x="90" y="136"/>
                </a:cubicBezTo>
                <a:cubicBezTo>
                  <a:pt x="150" y="136"/>
                  <a:pt x="150" y="136"/>
                  <a:pt x="150" y="136"/>
                </a:cubicBezTo>
                <a:cubicBezTo>
                  <a:pt x="150" y="241"/>
                  <a:pt x="150" y="241"/>
                  <a:pt x="150" y="241"/>
                </a:cubicBezTo>
                <a:cubicBezTo>
                  <a:pt x="150" y="245"/>
                  <a:pt x="151" y="248"/>
                  <a:pt x="154" y="251"/>
                </a:cubicBezTo>
                <a:cubicBezTo>
                  <a:pt x="157" y="254"/>
                  <a:pt x="161" y="256"/>
                  <a:pt x="165" y="256"/>
                </a:cubicBezTo>
                <a:cubicBezTo>
                  <a:pt x="225" y="256"/>
                  <a:pt x="225" y="256"/>
                  <a:pt x="225" y="256"/>
                </a:cubicBezTo>
                <a:cubicBezTo>
                  <a:pt x="229" y="256"/>
                  <a:pt x="232" y="254"/>
                  <a:pt x="235" y="251"/>
                </a:cubicBezTo>
                <a:cubicBezTo>
                  <a:pt x="238" y="248"/>
                  <a:pt x="240" y="245"/>
                  <a:pt x="240" y="241"/>
                </a:cubicBezTo>
                <a:cubicBezTo>
                  <a:pt x="240" y="136"/>
                  <a:pt x="240" y="136"/>
                  <a:pt x="240" y="136"/>
                </a:cubicBezTo>
                <a:cubicBezTo>
                  <a:pt x="300" y="136"/>
                  <a:pt x="300" y="136"/>
                  <a:pt x="300" y="136"/>
                </a:cubicBezTo>
                <a:cubicBezTo>
                  <a:pt x="307" y="136"/>
                  <a:pt x="311" y="132"/>
                  <a:pt x="314" y="126"/>
                </a:cubicBezTo>
                <a:cubicBezTo>
                  <a:pt x="316" y="120"/>
                  <a:pt x="315" y="115"/>
                  <a:pt x="311" y="110"/>
                </a:cubicBezTo>
                <a:close/>
                <a:moveTo>
                  <a:pt x="384" y="262"/>
                </a:moveTo>
                <a:cubicBezTo>
                  <a:pt x="379" y="258"/>
                  <a:pt x="374" y="256"/>
                  <a:pt x="368" y="256"/>
                </a:cubicBezTo>
                <a:cubicBezTo>
                  <a:pt x="267" y="256"/>
                  <a:pt x="267" y="256"/>
                  <a:pt x="267" y="256"/>
                </a:cubicBezTo>
                <a:cubicBezTo>
                  <a:pt x="264" y="265"/>
                  <a:pt x="259" y="272"/>
                  <a:pt x="251" y="277"/>
                </a:cubicBezTo>
                <a:cubicBezTo>
                  <a:pt x="243" y="283"/>
                  <a:pt x="234" y="286"/>
                  <a:pt x="225" y="286"/>
                </a:cubicBezTo>
                <a:cubicBezTo>
                  <a:pt x="165" y="286"/>
                  <a:pt x="165" y="286"/>
                  <a:pt x="165" y="286"/>
                </a:cubicBezTo>
                <a:cubicBezTo>
                  <a:pt x="155" y="286"/>
                  <a:pt x="147" y="283"/>
                  <a:pt x="139" y="277"/>
                </a:cubicBezTo>
                <a:cubicBezTo>
                  <a:pt x="131" y="272"/>
                  <a:pt x="126" y="265"/>
                  <a:pt x="122" y="256"/>
                </a:cubicBezTo>
                <a:cubicBezTo>
                  <a:pt x="22" y="256"/>
                  <a:pt x="22" y="256"/>
                  <a:pt x="22" y="256"/>
                </a:cubicBezTo>
                <a:cubicBezTo>
                  <a:pt x="16" y="256"/>
                  <a:pt x="11" y="258"/>
                  <a:pt x="6" y="262"/>
                </a:cubicBezTo>
                <a:cubicBezTo>
                  <a:pt x="2" y="267"/>
                  <a:pt x="0" y="272"/>
                  <a:pt x="0" y="278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60"/>
                  <a:pt x="2" y="365"/>
                  <a:pt x="6" y="369"/>
                </a:cubicBezTo>
                <a:cubicBezTo>
                  <a:pt x="11" y="374"/>
                  <a:pt x="16" y="376"/>
                  <a:pt x="22" y="376"/>
                </a:cubicBezTo>
                <a:cubicBezTo>
                  <a:pt x="368" y="376"/>
                  <a:pt x="368" y="376"/>
                  <a:pt x="368" y="376"/>
                </a:cubicBezTo>
                <a:cubicBezTo>
                  <a:pt x="374" y="376"/>
                  <a:pt x="379" y="374"/>
                  <a:pt x="384" y="369"/>
                </a:cubicBezTo>
                <a:cubicBezTo>
                  <a:pt x="388" y="365"/>
                  <a:pt x="390" y="360"/>
                  <a:pt x="390" y="353"/>
                </a:cubicBezTo>
                <a:cubicBezTo>
                  <a:pt x="390" y="278"/>
                  <a:pt x="390" y="278"/>
                  <a:pt x="390" y="278"/>
                </a:cubicBezTo>
                <a:cubicBezTo>
                  <a:pt x="390" y="272"/>
                  <a:pt x="388" y="267"/>
                  <a:pt x="384" y="262"/>
                </a:cubicBezTo>
                <a:close/>
                <a:moveTo>
                  <a:pt x="345" y="346"/>
                </a:moveTo>
                <a:cubicBezTo>
                  <a:pt x="341" y="346"/>
                  <a:pt x="337" y="344"/>
                  <a:pt x="334" y="341"/>
                </a:cubicBezTo>
                <a:cubicBezTo>
                  <a:pt x="332" y="338"/>
                  <a:pt x="330" y="335"/>
                  <a:pt x="330" y="331"/>
                </a:cubicBezTo>
                <a:cubicBezTo>
                  <a:pt x="330" y="327"/>
                  <a:pt x="332" y="323"/>
                  <a:pt x="334" y="320"/>
                </a:cubicBezTo>
                <a:cubicBezTo>
                  <a:pt x="337" y="317"/>
                  <a:pt x="341" y="316"/>
                  <a:pt x="345" y="316"/>
                </a:cubicBezTo>
                <a:cubicBezTo>
                  <a:pt x="349" y="316"/>
                  <a:pt x="353" y="317"/>
                  <a:pt x="356" y="320"/>
                </a:cubicBezTo>
                <a:cubicBezTo>
                  <a:pt x="359" y="323"/>
                  <a:pt x="360" y="327"/>
                  <a:pt x="360" y="331"/>
                </a:cubicBezTo>
                <a:cubicBezTo>
                  <a:pt x="360" y="335"/>
                  <a:pt x="359" y="338"/>
                  <a:pt x="356" y="341"/>
                </a:cubicBezTo>
                <a:cubicBezTo>
                  <a:pt x="353" y="344"/>
                  <a:pt x="349" y="346"/>
                  <a:pt x="345" y="346"/>
                </a:cubicBezTo>
                <a:close/>
                <a:moveTo>
                  <a:pt x="285" y="346"/>
                </a:moveTo>
                <a:cubicBezTo>
                  <a:pt x="281" y="346"/>
                  <a:pt x="277" y="344"/>
                  <a:pt x="274" y="341"/>
                </a:cubicBezTo>
                <a:cubicBezTo>
                  <a:pt x="271" y="338"/>
                  <a:pt x="270" y="335"/>
                  <a:pt x="270" y="331"/>
                </a:cubicBezTo>
                <a:cubicBezTo>
                  <a:pt x="270" y="327"/>
                  <a:pt x="271" y="323"/>
                  <a:pt x="274" y="320"/>
                </a:cubicBezTo>
                <a:cubicBezTo>
                  <a:pt x="277" y="317"/>
                  <a:pt x="281" y="316"/>
                  <a:pt x="285" y="316"/>
                </a:cubicBezTo>
                <a:cubicBezTo>
                  <a:pt x="289" y="316"/>
                  <a:pt x="293" y="317"/>
                  <a:pt x="296" y="320"/>
                </a:cubicBezTo>
                <a:cubicBezTo>
                  <a:pt x="298" y="323"/>
                  <a:pt x="300" y="327"/>
                  <a:pt x="300" y="331"/>
                </a:cubicBezTo>
                <a:cubicBezTo>
                  <a:pt x="300" y="335"/>
                  <a:pt x="298" y="338"/>
                  <a:pt x="296" y="341"/>
                </a:cubicBezTo>
                <a:cubicBezTo>
                  <a:pt x="293" y="344"/>
                  <a:pt x="289" y="346"/>
                  <a:pt x="285" y="346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73" name="Freeform 172"/>
          <p:cNvSpPr>
            <a:spLocks/>
          </p:cNvSpPr>
          <p:nvPr/>
        </p:nvSpPr>
        <p:spPr bwMode="auto">
          <a:xfrm>
            <a:off x="9790822" y="2854911"/>
            <a:ext cx="303670" cy="160960"/>
          </a:xfrm>
          <a:custGeom>
            <a:avLst/>
            <a:gdLst>
              <a:gd name="T0" fmla="*/ 139 w 145"/>
              <a:gd name="T1" fmla="*/ 59 h 106"/>
              <a:gd name="T2" fmla="*/ 122 w 145"/>
              <a:gd name="T3" fmla="*/ 49 h 106"/>
              <a:gd name="T4" fmla="*/ 126 w 145"/>
              <a:gd name="T5" fmla="*/ 38 h 106"/>
              <a:gd name="T6" fmla="*/ 120 w 145"/>
              <a:gd name="T7" fmla="*/ 25 h 106"/>
              <a:gd name="T8" fmla="*/ 106 w 145"/>
              <a:gd name="T9" fmla="*/ 19 h 106"/>
              <a:gd name="T10" fmla="*/ 94 w 145"/>
              <a:gd name="T11" fmla="*/ 24 h 106"/>
              <a:gd name="T12" fmla="*/ 80 w 145"/>
              <a:gd name="T13" fmla="*/ 6 h 106"/>
              <a:gd name="T14" fmla="*/ 58 w 145"/>
              <a:gd name="T15" fmla="*/ 0 h 106"/>
              <a:gd name="T16" fmla="*/ 31 w 145"/>
              <a:gd name="T17" fmla="*/ 11 h 106"/>
              <a:gd name="T18" fmla="*/ 19 w 145"/>
              <a:gd name="T19" fmla="*/ 38 h 106"/>
              <a:gd name="T20" fmla="*/ 20 w 145"/>
              <a:gd name="T21" fmla="*/ 42 h 106"/>
              <a:gd name="T22" fmla="*/ 6 w 145"/>
              <a:gd name="T23" fmla="*/ 54 h 106"/>
              <a:gd name="T24" fmla="*/ 0 w 145"/>
              <a:gd name="T25" fmla="*/ 72 h 106"/>
              <a:gd name="T26" fmla="*/ 10 w 145"/>
              <a:gd name="T27" fmla="*/ 96 h 106"/>
              <a:gd name="T28" fmla="*/ 34 w 145"/>
              <a:gd name="T29" fmla="*/ 106 h 106"/>
              <a:gd name="T30" fmla="*/ 116 w 145"/>
              <a:gd name="T31" fmla="*/ 106 h 106"/>
              <a:gd name="T32" fmla="*/ 136 w 145"/>
              <a:gd name="T33" fmla="*/ 97 h 106"/>
              <a:gd name="T34" fmla="*/ 145 w 145"/>
              <a:gd name="T35" fmla="*/ 77 h 106"/>
              <a:gd name="T36" fmla="*/ 139 w 145"/>
              <a:gd name="T37" fmla="*/ 5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5" h="106">
                <a:moveTo>
                  <a:pt x="139" y="59"/>
                </a:moveTo>
                <a:cubicBezTo>
                  <a:pt x="134" y="54"/>
                  <a:pt x="129" y="50"/>
                  <a:pt x="122" y="49"/>
                </a:cubicBezTo>
                <a:cubicBezTo>
                  <a:pt x="125" y="46"/>
                  <a:pt x="126" y="42"/>
                  <a:pt x="126" y="38"/>
                </a:cubicBezTo>
                <a:cubicBezTo>
                  <a:pt x="126" y="33"/>
                  <a:pt x="124" y="28"/>
                  <a:pt x="120" y="25"/>
                </a:cubicBezTo>
                <a:cubicBezTo>
                  <a:pt x="116" y="21"/>
                  <a:pt x="112" y="19"/>
                  <a:pt x="106" y="19"/>
                </a:cubicBezTo>
                <a:cubicBezTo>
                  <a:pt x="101" y="19"/>
                  <a:pt x="97" y="21"/>
                  <a:pt x="94" y="24"/>
                </a:cubicBezTo>
                <a:cubicBezTo>
                  <a:pt x="91" y="17"/>
                  <a:pt x="86" y="11"/>
                  <a:pt x="80" y="6"/>
                </a:cubicBezTo>
                <a:cubicBezTo>
                  <a:pt x="73" y="2"/>
                  <a:pt x="66" y="0"/>
                  <a:pt x="58" y="0"/>
                </a:cubicBezTo>
                <a:cubicBezTo>
                  <a:pt x="47" y="0"/>
                  <a:pt x="38" y="3"/>
                  <a:pt x="31" y="11"/>
                </a:cubicBezTo>
                <a:cubicBezTo>
                  <a:pt x="23" y="19"/>
                  <a:pt x="19" y="28"/>
                  <a:pt x="19" y="38"/>
                </a:cubicBezTo>
                <a:cubicBezTo>
                  <a:pt x="19" y="39"/>
                  <a:pt x="20" y="40"/>
                  <a:pt x="20" y="42"/>
                </a:cubicBezTo>
                <a:cubicBezTo>
                  <a:pt x="14" y="44"/>
                  <a:pt x="9" y="48"/>
                  <a:pt x="6" y="54"/>
                </a:cubicBezTo>
                <a:cubicBezTo>
                  <a:pt x="2" y="59"/>
                  <a:pt x="0" y="65"/>
                  <a:pt x="0" y="72"/>
                </a:cubicBezTo>
                <a:cubicBezTo>
                  <a:pt x="0" y="81"/>
                  <a:pt x="3" y="89"/>
                  <a:pt x="10" y="96"/>
                </a:cubicBezTo>
                <a:cubicBezTo>
                  <a:pt x="17" y="102"/>
                  <a:pt x="25" y="106"/>
                  <a:pt x="34" y="106"/>
                </a:cubicBezTo>
                <a:cubicBezTo>
                  <a:pt x="116" y="106"/>
                  <a:pt x="116" y="106"/>
                  <a:pt x="116" y="106"/>
                </a:cubicBezTo>
                <a:cubicBezTo>
                  <a:pt x="124" y="106"/>
                  <a:pt x="131" y="103"/>
                  <a:pt x="136" y="97"/>
                </a:cubicBezTo>
                <a:cubicBezTo>
                  <a:pt x="142" y="92"/>
                  <a:pt x="145" y="85"/>
                  <a:pt x="145" y="77"/>
                </a:cubicBezTo>
                <a:cubicBezTo>
                  <a:pt x="145" y="70"/>
                  <a:pt x="143" y="64"/>
                  <a:pt x="139" y="59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74" name="TextBox 173"/>
          <p:cNvSpPr txBox="1"/>
          <p:nvPr/>
        </p:nvSpPr>
        <p:spPr>
          <a:xfrm>
            <a:off x="7163230" y="297901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black"/>
                </a:solidFill>
              </a:rPr>
              <a:t>Store</a:t>
            </a:r>
            <a:endParaRPr kumimoji="0" lang="en-CA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761476" y="297901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black"/>
                </a:solidFill>
              </a:rPr>
              <a:t>Bus</a:t>
            </a:r>
            <a:endParaRPr kumimoji="0" lang="en-CA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328974" y="3048261"/>
            <a:ext cx="683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Messaging</a:t>
            </a:r>
            <a:endParaRPr kumimoji="0" lang="en-CA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9105751" y="2979011"/>
            <a:ext cx="4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Bulk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</a:t>
            </a:r>
            <a:endParaRPr kumimoji="0" lang="en-CA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9645685" y="3048261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Gateway</a:t>
            </a:r>
            <a:endParaRPr kumimoji="0" lang="en-CA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2" name="Rounded Rectangular Callout 151"/>
          <p:cNvSpPr/>
          <p:nvPr/>
        </p:nvSpPr>
        <p:spPr>
          <a:xfrm>
            <a:off x="4718734" y="2771666"/>
            <a:ext cx="2265311" cy="577898"/>
          </a:xfrm>
          <a:prstGeom prst="wedgeRoundRectCallout">
            <a:avLst>
              <a:gd name="adj1" fmla="val 54093"/>
              <a:gd name="adj2" fmla="val -1196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API Store publishes inventory of services</a:t>
            </a:r>
          </a:p>
        </p:txBody>
      </p:sp>
      <p:sp>
        <p:nvSpPr>
          <p:cNvPr id="179" name="Freeform 178"/>
          <p:cNvSpPr>
            <a:spLocks noEditPoints="1"/>
          </p:cNvSpPr>
          <p:nvPr/>
        </p:nvSpPr>
        <p:spPr bwMode="auto">
          <a:xfrm>
            <a:off x="4378417" y="1050075"/>
            <a:ext cx="379553" cy="349634"/>
          </a:xfrm>
          <a:custGeom>
            <a:avLst/>
            <a:gdLst>
              <a:gd name="T0" fmla="*/ 1016 w 1339"/>
              <a:gd name="T1" fmla="*/ 1295 h 1346"/>
              <a:gd name="T2" fmla="*/ 965 w 1339"/>
              <a:gd name="T3" fmla="*/ 1346 h 1346"/>
              <a:gd name="T4" fmla="*/ 912 w 1339"/>
              <a:gd name="T5" fmla="*/ 1295 h 1346"/>
              <a:gd name="T6" fmla="*/ 767 w 1339"/>
              <a:gd name="T7" fmla="*/ 909 h 1346"/>
              <a:gd name="T8" fmla="*/ 892 w 1339"/>
              <a:gd name="T9" fmla="*/ 402 h 1346"/>
              <a:gd name="T10" fmla="*/ 820 w 1339"/>
              <a:gd name="T11" fmla="*/ 644 h 1346"/>
              <a:gd name="T12" fmla="*/ 758 w 1339"/>
              <a:gd name="T13" fmla="*/ 737 h 1346"/>
              <a:gd name="T14" fmla="*/ 716 w 1339"/>
              <a:gd name="T15" fmla="*/ 694 h 1346"/>
              <a:gd name="T16" fmla="*/ 730 w 1339"/>
              <a:gd name="T17" fmla="*/ 642 h 1346"/>
              <a:gd name="T18" fmla="*/ 783 w 1339"/>
              <a:gd name="T19" fmla="*/ 460 h 1346"/>
              <a:gd name="T20" fmla="*/ 864 w 1339"/>
              <a:gd name="T21" fmla="*/ 284 h 1346"/>
              <a:gd name="T22" fmla="*/ 1116 w 1339"/>
              <a:gd name="T23" fmla="*/ 252 h 1346"/>
              <a:gd name="T24" fmla="*/ 1243 w 1339"/>
              <a:gd name="T25" fmla="*/ 354 h 1346"/>
              <a:gd name="T26" fmla="*/ 1302 w 1339"/>
              <a:gd name="T27" fmla="*/ 562 h 1346"/>
              <a:gd name="T28" fmla="*/ 1337 w 1339"/>
              <a:gd name="T29" fmla="*/ 680 h 1346"/>
              <a:gd name="T30" fmla="*/ 1308 w 1339"/>
              <a:gd name="T31" fmla="*/ 734 h 1346"/>
              <a:gd name="T32" fmla="*/ 1255 w 1339"/>
              <a:gd name="T33" fmla="*/ 705 h 1346"/>
              <a:gd name="T34" fmla="*/ 1206 w 1339"/>
              <a:gd name="T35" fmla="*/ 541 h 1346"/>
              <a:gd name="T36" fmla="*/ 1139 w 1339"/>
              <a:gd name="T37" fmla="*/ 402 h 1346"/>
              <a:gd name="T38" fmla="*/ 1147 w 1339"/>
              <a:gd name="T39" fmla="*/ 909 h 1346"/>
              <a:gd name="T40" fmla="*/ 1131 w 1339"/>
              <a:gd name="T41" fmla="*/ 1331 h 1346"/>
              <a:gd name="T42" fmla="*/ 1056 w 1339"/>
              <a:gd name="T43" fmla="*/ 1331 h 1346"/>
              <a:gd name="T44" fmla="*/ 1043 w 1339"/>
              <a:gd name="T45" fmla="*/ 909 h 1346"/>
              <a:gd name="T46" fmla="*/ 1031 w 1339"/>
              <a:gd name="T47" fmla="*/ 221 h 1346"/>
              <a:gd name="T48" fmla="*/ 1139 w 1339"/>
              <a:gd name="T49" fmla="*/ 111 h 1346"/>
              <a:gd name="T50" fmla="*/ 1031 w 1339"/>
              <a:gd name="T51" fmla="*/ 0 h 1346"/>
              <a:gd name="T52" fmla="*/ 918 w 1339"/>
              <a:gd name="T53" fmla="*/ 111 h 1346"/>
              <a:gd name="T54" fmla="*/ 1031 w 1339"/>
              <a:gd name="T55" fmla="*/ 221 h 1346"/>
              <a:gd name="T56" fmla="*/ 42 w 1339"/>
              <a:gd name="T57" fmla="*/ 291 h 1346"/>
              <a:gd name="T58" fmla="*/ 0 w 1339"/>
              <a:gd name="T59" fmla="*/ 737 h 1346"/>
              <a:gd name="T60" fmla="*/ 48 w 1339"/>
              <a:gd name="T61" fmla="*/ 784 h 1346"/>
              <a:gd name="T62" fmla="*/ 96 w 1339"/>
              <a:gd name="T63" fmla="*/ 737 h 1346"/>
              <a:gd name="T64" fmla="*/ 121 w 1339"/>
              <a:gd name="T65" fmla="*/ 428 h 1346"/>
              <a:gd name="T66" fmla="*/ 142 w 1339"/>
              <a:gd name="T67" fmla="*/ 1327 h 1346"/>
              <a:gd name="T68" fmla="*/ 233 w 1339"/>
              <a:gd name="T69" fmla="*/ 1327 h 1346"/>
              <a:gd name="T70" fmla="*/ 252 w 1339"/>
              <a:gd name="T71" fmla="*/ 787 h 1346"/>
              <a:gd name="T72" fmla="*/ 280 w 1339"/>
              <a:gd name="T73" fmla="*/ 1283 h 1346"/>
              <a:gd name="T74" fmla="*/ 346 w 1339"/>
              <a:gd name="T75" fmla="*/ 1346 h 1346"/>
              <a:gd name="T76" fmla="*/ 408 w 1339"/>
              <a:gd name="T77" fmla="*/ 1283 h 1346"/>
              <a:gd name="T78" fmla="*/ 434 w 1339"/>
              <a:gd name="T79" fmla="*/ 428 h 1346"/>
              <a:gd name="T80" fmla="*/ 447 w 1339"/>
              <a:gd name="T81" fmla="*/ 771 h 1346"/>
              <a:gd name="T82" fmla="*/ 517 w 1339"/>
              <a:gd name="T83" fmla="*/ 771 h 1346"/>
              <a:gd name="T84" fmla="*/ 530 w 1339"/>
              <a:gd name="T85" fmla="*/ 391 h 1346"/>
              <a:gd name="T86" fmla="*/ 388 w 1339"/>
              <a:gd name="T87" fmla="*/ 249 h 1346"/>
              <a:gd name="T88" fmla="*/ 266 w 1339"/>
              <a:gd name="T89" fmla="*/ 221 h 1346"/>
              <a:gd name="T90" fmla="*/ 376 w 1339"/>
              <a:gd name="T91" fmla="*/ 111 h 1346"/>
              <a:gd name="T92" fmla="*/ 266 w 1339"/>
              <a:gd name="T93" fmla="*/ 0 h 1346"/>
              <a:gd name="T94" fmla="*/ 156 w 1339"/>
              <a:gd name="T95" fmla="*/ 111 h 1346"/>
              <a:gd name="T96" fmla="*/ 266 w 1339"/>
              <a:gd name="T97" fmla="*/ 221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39" h="1346">
                <a:moveTo>
                  <a:pt x="1016" y="909"/>
                </a:moveTo>
                <a:cubicBezTo>
                  <a:pt x="1016" y="1295"/>
                  <a:pt x="1016" y="1295"/>
                  <a:pt x="1016" y="1295"/>
                </a:cubicBezTo>
                <a:cubicBezTo>
                  <a:pt x="1016" y="1310"/>
                  <a:pt x="1012" y="1322"/>
                  <a:pt x="1002" y="1331"/>
                </a:cubicBezTo>
                <a:cubicBezTo>
                  <a:pt x="993" y="1341"/>
                  <a:pt x="981" y="1346"/>
                  <a:pt x="965" y="1346"/>
                </a:cubicBezTo>
                <a:cubicBezTo>
                  <a:pt x="950" y="1346"/>
                  <a:pt x="938" y="1341"/>
                  <a:pt x="927" y="1331"/>
                </a:cubicBezTo>
                <a:cubicBezTo>
                  <a:pt x="917" y="1322"/>
                  <a:pt x="912" y="1310"/>
                  <a:pt x="912" y="1295"/>
                </a:cubicBezTo>
                <a:cubicBezTo>
                  <a:pt x="912" y="909"/>
                  <a:pt x="912" y="909"/>
                  <a:pt x="912" y="909"/>
                </a:cubicBezTo>
                <a:cubicBezTo>
                  <a:pt x="767" y="909"/>
                  <a:pt x="767" y="909"/>
                  <a:pt x="767" y="909"/>
                </a:cubicBezTo>
                <a:cubicBezTo>
                  <a:pt x="918" y="402"/>
                  <a:pt x="918" y="402"/>
                  <a:pt x="918" y="402"/>
                </a:cubicBezTo>
                <a:cubicBezTo>
                  <a:pt x="892" y="402"/>
                  <a:pt x="892" y="402"/>
                  <a:pt x="892" y="402"/>
                </a:cubicBezTo>
                <a:cubicBezTo>
                  <a:pt x="875" y="459"/>
                  <a:pt x="862" y="505"/>
                  <a:pt x="851" y="541"/>
                </a:cubicBezTo>
                <a:cubicBezTo>
                  <a:pt x="841" y="577"/>
                  <a:pt x="830" y="611"/>
                  <a:pt x="820" y="644"/>
                </a:cubicBezTo>
                <a:cubicBezTo>
                  <a:pt x="810" y="677"/>
                  <a:pt x="803" y="698"/>
                  <a:pt x="802" y="705"/>
                </a:cubicBezTo>
                <a:cubicBezTo>
                  <a:pt x="795" y="726"/>
                  <a:pt x="781" y="737"/>
                  <a:pt x="758" y="737"/>
                </a:cubicBezTo>
                <a:cubicBezTo>
                  <a:pt x="747" y="734"/>
                  <a:pt x="747" y="734"/>
                  <a:pt x="747" y="734"/>
                </a:cubicBezTo>
                <a:cubicBezTo>
                  <a:pt x="727" y="726"/>
                  <a:pt x="716" y="713"/>
                  <a:pt x="716" y="694"/>
                </a:cubicBezTo>
                <a:cubicBezTo>
                  <a:pt x="716" y="688"/>
                  <a:pt x="717" y="684"/>
                  <a:pt x="719" y="680"/>
                </a:cubicBezTo>
                <a:cubicBezTo>
                  <a:pt x="720" y="676"/>
                  <a:pt x="725" y="663"/>
                  <a:pt x="730" y="642"/>
                </a:cubicBezTo>
                <a:cubicBezTo>
                  <a:pt x="736" y="620"/>
                  <a:pt x="744" y="593"/>
                  <a:pt x="753" y="562"/>
                </a:cubicBezTo>
                <a:cubicBezTo>
                  <a:pt x="762" y="531"/>
                  <a:pt x="772" y="497"/>
                  <a:pt x="783" y="460"/>
                </a:cubicBezTo>
                <a:cubicBezTo>
                  <a:pt x="794" y="424"/>
                  <a:pt x="804" y="388"/>
                  <a:pt x="816" y="354"/>
                </a:cubicBezTo>
                <a:cubicBezTo>
                  <a:pt x="823" y="328"/>
                  <a:pt x="839" y="304"/>
                  <a:pt x="864" y="284"/>
                </a:cubicBezTo>
                <a:cubicBezTo>
                  <a:pt x="888" y="262"/>
                  <a:pt x="913" y="252"/>
                  <a:pt x="940" y="252"/>
                </a:cubicBezTo>
                <a:cubicBezTo>
                  <a:pt x="1116" y="252"/>
                  <a:pt x="1116" y="252"/>
                  <a:pt x="1116" y="252"/>
                </a:cubicBezTo>
                <a:cubicBezTo>
                  <a:pt x="1143" y="252"/>
                  <a:pt x="1170" y="262"/>
                  <a:pt x="1194" y="284"/>
                </a:cubicBezTo>
                <a:cubicBezTo>
                  <a:pt x="1217" y="304"/>
                  <a:pt x="1234" y="328"/>
                  <a:pt x="1243" y="354"/>
                </a:cubicBezTo>
                <a:cubicBezTo>
                  <a:pt x="1252" y="388"/>
                  <a:pt x="1263" y="424"/>
                  <a:pt x="1273" y="460"/>
                </a:cubicBezTo>
                <a:cubicBezTo>
                  <a:pt x="1283" y="497"/>
                  <a:pt x="1294" y="531"/>
                  <a:pt x="1302" y="562"/>
                </a:cubicBezTo>
                <a:cubicBezTo>
                  <a:pt x="1312" y="593"/>
                  <a:pt x="1319" y="620"/>
                  <a:pt x="1326" y="642"/>
                </a:cubicBezTo>
                <a:cubicBezTo>
                  <a:pt x="1331" y="663"/>
                  <a:pt x="1335" y="676"/>
                  <a:pt x="1337" y="680"/>
                </a:cubicBezTo>
                <a:cubicBezTo>
                  <a:pt x="1339" y="691"/>
                  <a:pt x="1339" y="691"/>
                  <a:pt x="1339" y="691"/>
                </a:cubicBezTo>
                <a:cubicBezTo>
                  <a:pt x="1339" y="714"/>
                  <a:pt x="1329" y="728"/>
                  <a:pt x="1308" y="734"/>
                </a:cubicBezTo>
                <a:cubicBezTo>
                  <a:pt x="1297" y="737"/>
                  <a:pt x="1297" y="737"/>
                  <a:pt x="1297" y="737"/>
                </a:cubicBezTo>
                <a:cubicBezTo>
                  <a:pt x="1275" y="737"/>
                  <a:pt x="1260" y="726"/>
                  <a:pt x="1255" y="705"/>
                </a:cubicBezTo>
                <a:cubicBezTo>
                  <a:pt x="1252" y="698"/>
                  <a:pt x="1246" y="677"/>
                  <a:pt x="1238" y="644"/>
                </a:cubicBezTo>
                <a:cubicBezTo>
                  <a:pt x="1228" y="611"/>
                  <a:pt x="1218" y="577"/>
                  <a:pt x="1206" y="541"/>
                </a:cubicBezTo>
                <a:cubicBezTo>
                  <a:pt x="1194" y="505"/>
                  <a:pt x="1181" y="459"/>
                  <a:pt x="1164" y="402"/>
                </a:cubicBezTo>
                <a:cubicBezTo>
                  <a:pt x="1139" y="402"/>
                  <a:pt x="1139" y="402"/>
                  <a:pt x="1139" y="402"/>
                </a:cubicBezTo>
                <a:cubicBezTo>
                  <a:pt x="1289" y="909"/>
                  <a:pt x="1289" y="909"/>
                  <a:pt x="1289" y="909"/>
                </a:cubicBezTo>
                <a:cubicBezTo>
                  <a:pt x="1147" y="909"/>
                  <a:pt x="1147" y="909"/>
                  <a:pt x="1147" y="909"/>
                </a:cubicBezTo>
                <a:cubicBezTo>
                  <a:pt x="1147" y="1295"/>
                  <a:pt x="1147" y="1295"/>
                  <a:pt x="1147" y="1295"/>
                </a:cubicBezTo>
                <a:cubicBezTo>
                  <a:pt x="1147" y="1310"/>
                  <a:pt x="1142" y="1322"/>
                  <a:pt x="1131" y="1331"/>
                </a:cubicBezTo>
                <a:cubicBezTo>
                  <a:pt x="1121" y="1341"/>
                  <a:pt x="1109" y="1346"/>
                  <a:pt x="1093" y="1346"/>
                </a:cubicBezTo>
                <a:cubicBezTo>
                  <a:pt x="1078" y="1346"/>
                  <a:pt x="1066" y="1341"/>
                  <a:pt x="1056" y="1331"/>
                </a:cubicBezTo>
                <a:cubicBezTo>
                  <a:pt x="1047" y="1322"/>
                  <a:pt x="1043" y="1310"/>
                  <a:pt x="1043" y="1295"/>
                </a:cubicBezTo>
                <a:cubicBezTo>
                  <a:pt x="1043" y="909"/>
                  <a:pt x="1043" y="909"/>
                  <a:pt x="1043" y="909"/>
                </a:cubicBezTo>
                <a:lnTo>
                  <a:pt x="1016" y="909"/>
                </a:lnTo>
                <a:close/>
                <a:moveTo>
                  <a:pt x="1031" y="221"/>
                </a:moveTo>
                <a:cubicBezTo>
                  <a:pt x="1061" y="221"/>
                  <a:pt x="1087" y="211"/>
                  <a:pt x="1107" y="190"/>
                </a:cubicBezTo>
                <a:cubicBezTo>
                  <a:pt x="1128" y="169"/>
                  <a:pt x="1139" y="143"/>
                  <a:pt x="1139" y="111"/>
                </a:cubicBezTo>
                <a:cubicBezTo>
                  <a:pt x="1139" y="80"/>
                  <a:pt x="1128" y="55"/>
                  <a:pt x="1107" y="33"/>
                </a:cubicBezTo>
                <a:cubicBezTo>
                  <a:pt x="1087" y="11"/>
                  <a:pt x="1061" y="0"/>
                  <a:pt x="1031" y="0"/>
                </a:cubicBezTo>
                <a:cubicBezTo>
                  <a:pt x="998" y="0"/>
                  <a:pt x="972" y="11"/>
                  <a:pt x="950" y="33"/>
                </a:cubicBezTo>
                <a:cubicBezTo>
                  <a:pt x="928" y="55"/>
                  <a:pt x="918" y="80"/>
                  <a:pt x="918" y="111"/>
                </a:cubicBezTo>
                <a:cubicBezTo>
                  <a:pt x="918" y="143"/>
                  <a:pt x="928" y="169"/>
                  <a:pt x="950" y="190"/>
                </a:cubicBezTo>
                <a:cubicBezTo>
                  <a:pt x="972" y="211"/>
                  <a:pt x="999" y="221"/>
                  <a:pt x="1031" y="221"/>
                </a:cubicBezTo>
                <a:close/>
                <a:moveTo>
                  <a:pt x="142" y="249"/>
                </a:moveTo>
                <a:cubicBezTo>
                  <a:pt x="103" y="249"/>
                  <a:pt x="71" y="263"/>
                  <a:pt x="42" y="291"/>
                </a:cubicBezTo>
                <a:cubicBezTo>
                  <a:pt x="14" y="320"/>
                  <a:pt x="0" y="353"/>
                  <a:pt x="0" y="391"/>
                </a:cubicBezTo>
                <a:cubicBezTo>
                  <a:pt x="0" y="737"/>
                  <a:pt x="0" y="737"/>
                  <a:pt x="0" y="737"/>
                </a:cubicBezTo>
                <a:cubicBezTo>
                  <a:pt x="0" y="750"/>
                  <a:pt x="4" y="762"/>
                  <a:pt x="14" y="771"/>
                </a:cubicBezTo>
                <a:cubicBezTo>
                  <a:pt x="24" y="780"/>
                  <a:pt x="35" y="784"/>
                  <a:pt x="48" y="784"/>
                </a:cubicBezTo>
                <a:cubicBezTo>
                  <a:pt x="63" y="784"/>
                  <a:pt x="75" y="780"/>
                  <a:pt x="84" y="771"/>
                </a:cubicBezTo>
                <a:cubicBezTo>
                  <a:pt x="92" y="762"/>
                  <a:pt x="96" y="750"/>
                  <a:pt x="96" y="737"/>
                </a:cubicBezTo>
                <a:cubicBezTo>
                  <a:pt x="96" y="428"/>
                  <a:pt x="96" y="428"/>
                  <a:pt x="96" y="428"/>
                </a:cubicBezTo>
                <a:cubicBezTo>
                  <a:pt x="121" y="428"/>
                  <a:pt x="121" y="428"/>
                  <a:pt x="121" y="428"/>
                </a:cubicBezTo>
                <a:cubicBezTo>
                  <a:pt x="121" y="1283"/>
                  <a:pt x="121" y="1283"/>
                  <a:pt x="121" y="1283"/>
                </a:cubicBezTo>
                <a:cubicBezTo>
                  <a:pt x="121" y="1300"/>
                  <a:pt x="129" y="1315"/>
                  <a:pt x="142" y="1327"/>
                </a:cubicBezTo>
                <a:cubicBezTo>
                  <a:pt x="155" y="1340"/>
                  <a:pt x="170" y="1346"/>
                  <a:pt x="187" y="1346"/>
                </a:cubicBezTo>
                <a:cubicBezTo>
                  <a:pt x="206" y="1346"/>
                  <a:pt x="221" y="1340"/>
                  <a:pt x="233" y="1327"/>
                </a:cubicBezTo>
                <a:cubicBezTo>
                  <a:pt x="247" y="1315"/>
                  <a:pt x="252" y="1300"/>
                  <a:pt x="252" y="1283"/>
                </a:cubicBezTo>
                <a:cubicBezTo>
                  <a:pt x="252" y="787"/>
                  <a:pt x="252" y="787"/>
                  <a:pt x="252" y="787"/>
                </a:cubicBezTo>
                <a:cubicBezTo>
                  <a:pt x="280" y="787"/>
                  <a:pt x="280" y="787"/>
                  <a:pt x="280" y="787"/>
                </a:cubicBezTo>
                <a:cubicBezTo>
                  <a:pt x="280" y="1283"/>
                  <a:pt x="280" y="1283"/>
                  <a:pt x="280" y="1283"/>
                </a:cubicBezTo>
                <a:cubicBezTo>
                  <a:pt x="280" y="1300"/>
                  <a:pt x="287" y="1315"/>
                  <a:pt x="299" y="1327"/>
                </a:cubicBezTo>
                <a:cubicBezTo>
                  <a:pt x="311" y="1340"/>
                  <a:pt x="327" y="1346"/>
                  <a:pt x="346" y="1346"/>
                </a:cubicBezTo>
                <a:cubicBezTo>
                  <a:pt x="363" y="1346"/>
                  <a:pt x="377" y="1340"/>
                  <a:pt x="390" y="1327"/>
                </a:cubicBezTo>
                <a:cubicBezTo>
                  <a:pt x="402" y="1315"/>
                  <a:pt x="408" y="1300"/>
                  <a:pt x="408" y="1283"/>
                </a:cubicBezTo>
                <a:cubicBezTo>
                  <a:pt x="408" y="428"/>
                  <a:pt x="408" y="428"/>
                  <a:pt x="408" y="428"/>
                </a:cubicBezTo>
                <a:cubicBezTo>
                  <a:pt x="434" y="428"/>
                  <a:pt x="434" y="428"/>
                  <a:pt x="434" y="428"/>
                </a:cubicBezTo>
                <a:cubicBezTo>
                  <a:pt x="434" y="737"/>
                  <a:pt x="434" y="737"/>
                  <a:pt x="434" y="737"/>
                </a:cubicBezTo>
                <a:cubicBezTo>
                  <a:pt x="434" y="750"/>
                  <a:pt x="438" y="762"/>
                  <a:pt x="447" y="771"/>
                </a:cubicBezTo>
                <a:cubicBezTo>
                  <a:pt x="457" y="780"/>
                  <a:pt x="469" y="784"/>
                  <a:pt x="482" y="784"/>
                </a:cubicBezTo>
                <a:cubicBezTo>
                  <a:pt x="497" y="784"/>
                  <a:pt x="508" y="780"/>
                  <a:pt x="517" y="771"/>
                </a:cubicBezTo>
                <a:cubicBezTo>
                  <a:pt x="525" y="762"/>
                  <a:pt x="530" y="750"/>
                  <a:pt x="530" y="737"/>
                </a:cubicBezTo>
                <a:cubicBezTo>
                  <a:pt x="530" y="391"/>
                  <a:pt x="530" y="391"/>
                  <a:pt x="530" y="391"/>
                </a:cubicBezTo>
                <a:cubicBezTo>
                  <a:pt x="530" y="353"/>
                  <a:pt x="517" y="320"/>
                  <a:pt x="488" y="291"/>
                </a:cubicBezTo>
                <a:cubicBezTo>
                  <a:pt x="461" y="263"/>
                  <a:pt x="428" y="249"/>
                  <a:pt x="388" y="249"/>
                </a:cubicBezTo>
                <a:lnTo>
                  <a:pt x="142" y="249"/>
                </a:lnTo>
                <a:close/>
                <a:moveTo>
                  <a:pt x="266" y="221"/>
                </a:moveTo>
                <a:cubicBezTo>
                  <a:pt x="296" y="221"/>
                  <a:pt x="323" y="211"/>
                  <a:pt x="344" y="190"/>
                </a:cubicBezTo>
                <a:cubicBezTo>
                  <a:pt x="365" y="169"/>
                  <a:pt x="376" y="143"/>
                  <a:pt x="376" y="111"/>
                </a:cubicBezTo>
                <a:cubicBezTo>
                  <a:pt x="376" y="80"/>
                  <a:pt x="365" y="55"/>
                  <a:pt x="344" y="33"/>
                </a:cubicBezTo>
                <a:cubicBezTo>
                  <a:pt x="322" y="11"/>
                  <a:pt x="296" y="0"/>
                  <a:pt x="266" y="0"/>
                </a:cubicBezTo>
                <a:cubicBezTo>
                  <a:pt x="234" y="0"/>
                  <a:pt x="207" y="11"/>
                  <a:pt x="187" y="33"/>
                </a:cubicBezTo>
                <a:cubicBezTo>
                  <a:pt x="166" y="55"/>
                  <a:pt x="156" y="80"/>
                  <a:pt x="156" y="111"/>
                </a:cubicBezTo>
                <a:cubicBezTo>
                  <a:pt x="156" y="143"/>
                  <a:pt x="166" y="169"/>
                  <a:pt x="187" y="190"/>
                </a:cubicBezTo>
                <a:cubicBezTo>
                  <a:pt x="207" y="211"/>
                  <a:pt x="234" y="221"/>
                  <a:pt x="266" y="22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80" name="Freeform 179"/>
          <p:cNvSpPr>
            <a:spLocks noEditPoints="1"/>
          </p:cNvSpPr>
          <p:nvPr/>
        </p:nvSpPr>
        <p:spPr bwMode="auto">
          <a:xfrm>
            <a:off x="3585469" y="1050053"/>
            <a:ext cx="379553" cy="349749"/>
          </a:xfrm>
          <a:custGeom>
            <a:avLst/>
            <a:gdLst>
              <a:gd name="T0" fmla="*/ 47 w 79"/>
              <a:gd name="T1" fmla="*/ 63 h 79"/>
              <a:gd name="T2" fmla="*/ 49 w 79"/>
              <a:gd name="T3" fmla="*/ 59 h 79"/>
              <a:gd name="T4" fmla="*/ 52 w 79"/>
              <a:gd name="T5" fmla="*/ 57 h 79"/>
              <a:gd name="T6" fmla="*/ 53 w 79"/>
              <a:gd name="T7" fmla="*/ 57 h 79"/>
              <a:gd name="T8" fmla="*/ 57 w 79"/>
              <a:gd name="T9" fmla="*/ 59 h 79"/>
              <a:gd name="T10" fmla="*/ 59 w 79"/>
              <a:gd name="T11" fmla="*/ 59 h 79"/>
              <a:gd name="T12" fmla="*/ 62 w 79"/>
              <a:gd name="T13" fmla="*/ 62 h 79"/>
              <a:gd name="T14" fmla="*/ 56 w 79"/>
              <a:gd name="T15" fmla="*/ 27 h 79"/>
              <a:gd name="T16" fmla="*/ 55 w 79"/>
              <a:gd name="T17" fmla="*/ 29 h 79"/>
              <a:gd name="T18" fmla="*/ 52 w 79"/>
              <a:gd name="T19" fmla="*/ 32 h 79"/>
              <a:gd name="T20" fmla="*/ 48 w 79"/>
              <a:gd name="T21" fmla="*/ 34 h 79"/>
              <a:gd name="T22" fmla="*/ 48 w 79"/>
              <a:gd name="T23" fmla="*/ 37 h 79"/>
              <a:gd name="T24" fmla="*/ 45 w 79"/>
              <a:gd name="T25" fmla="*/ 41 h 79"/>
              <a:gd name="T26" fmla="*/ 46 w 79"/>
              <a:gd name="T27" fmla="*/ 45 h 79"/>
              <a:gd name="T28" fmla="*/ 43 w 79"/>
              <a:gd name="T29" fmla="*/ 42 h 79"/>
              <a:gd name="T30" fmla="*/ 39 w 79"/>
              <a:gd name="T31" fmla="*/ 42 h 79"/>
              <a:gd name="T32" fmla="*/ 35 w 79"/>
              <a:gd name="T33" fmla="*/ 43 h 79"/>
              <a:gd name="T34" fmla="*/ 34 w 79"/>
              <a:gd name="T35" fmla="*/ 44 h 79"/>
              <a:gd name="T36" fmla="*/ 36 w 79"/>
              <a:gd name="T37" fmla="*/ 52 h 79"/>
              <a:gd name="T38" fmla="*/ 41 w 79"/>
              <a:gd name="T39" fmla="*/ 49 h 79"/>
              <a:gd name="T40" fmla="*/ 40 w 79"/>
              <a:gd name="T41" fmla="*/ 54 h 79"/>
              <a:gd name="T42" fmla="*/ 43 w 79"/>
              <a:gd name="T43" fmla="*/ 54 h 79"/>
              <a:gd name="T44" fmla="*/ 43 w 79"/>
              <a:gd name="T45" fmla="*/ 57 h 79"/>
              <a:gd name="T46" fmla="*/ 45 w 79"/>
              <a:gd name="T47" fmla="*/ 60 h 79"/>
              <a:gd name="T48" fmla="*/ 41 w 79"/>
              <a:gd name="T49" fmla="*/ 57 h 79"/>
              <a:gd name="T50" fmla="*/ 35 w 79"/>
              <a:gd name="T51" fmla="*/ 54 h 79"/>
              <a:gd name="T52" fmla="*/ 29 w 79"/>
              <a:gd name="T53" fmla="*/ 52 h 79"/>
              <a:gd name="T54" fmla="*/ 26 w 79"/>
              <a:gd name="T55" fmla="*/ 46 h 79"/>
              <a:gd name="T56" fmla="*/ 23 w 79"/>
              <a:gd name="T57" fmla="*/ 41 h 79"/>
              <a:gd name="T58" fmla="*/ 22 w 79"/>
              <a:gd name="T59" fmla="*/ 42 h 79"/>
              <a:gd name="T60" fmla="*/ 23 w 79"/>
              <a:gd name="T61" fmla="*/ 45 h 79"/>
              <a:gd name="T62" fmla="*/ 20 w 79"/>
              <a:gd name="T63" fmla="*/ 40 h 79"/>
              <a:gd name="T64" fmla="*/ 17 w 79"/>
              <a:gd name="T65" fmla="*/ 35 h 79"/>
              <a:gd name="T66" fmla="*/ 16 w 79"/>
              <a:gd name="T67" fmla="*/ 28 h 79"/>
              <a:gd name="T68" fmla="*/ 15 w 79"/>
              <a:gd name="T69" fmla="*/ 25 h 79"/>
              <a:gd name="T70" fmla="*/ 11 w 79"/>
              <a:gd name="T71" fmla="*/ 22 h 79"/>
              <a:gd name="T72" fmla="*/ 27 w 79"/>
              <a:gd name="T73" fmla="*/ 11 h 79"/>
              <a:gd name="T74" fmla="*/ 25 w 79"/>
              <a:gd name="T75" fmla="*/ 10 h 79"/>
              <a:gd name="T76" fmla="*/ 30 w 79"/>
              <a:gd name="T77" fmla="*/ 9 h 79"/>
              <a:gd name="T78" fmla="*/ 34 w 79"/>
              <a:gd name="T79" fmla="*/ 10 h 79"/>
              <a:gd name="T80" fmla="*/ 36 w 79"/>
              <a:gd name="T81" fmla="*/ 10 h 79"/>
              <a:gd name="T82" fmla="*/ 34 w 79"/>
              <a:gd name="T83" fmla="*/ 8 h 79"/>
              <a:gd name="T84" fmla="*/ 39 w 79"/>
              <a:gd name="T85" fmla="*/ 10 h 79"/>
              <a:gd name="T86" fmla="*/ 43 w 79"/>
              <a:gd name="T87" fmla="*/ 9 h 79"/>
              <a:gd name="T88" fmla="*/ 44 w 79"/>
              <a:gd name="T89" fmla="*/ 12 h 79"/>
              <a:gd name="T90" fmla="*/ 38 w 79"/>
              <a:gd name="T91" fmla="*/ 14 h 79"/>
              <a:gd name="T92" fmla="*/ 36 w 79"/>
              <a:gd name="T93" fmla="*/ 18 h 79"/>
              <a:gd name="T94" fmla="*/ 44 w 79"/>
              <a:gd name="T95" fmla="*/ 22 h 79"/>
              <a:gd name="T96" fmla="*/ 47 w 79"/>
              <a:gd name="T97" fmla="*/ 23 h 79"/>
              <a:gd name="T98" fmla="*/ 48 w 79"/>
              <a:gd name="T99" fmla="*/ 19 h 79"/>
              <a:gd name="T100" fmla="*/ 48 w 79"/>
              <a:gd name="T101" fmla="*/ 15 h 79"/>
              <a:gd name="T102" fmla="*/ 53 w 79"/>
              <a:gd name="T103" fmla="*/ 16 h 79"/>
              <a:gd name="T104" fmla="*/ 55 w 79"/>
              <a:gd name="T105" fmla="*/ 18 h 79"/>
              <a:gd name="T106" fmla="*/ 56 w 79"/>
              <a:gd name="T107" fmla="*/ 17 h 79"/>
              <a:gd name="T108" fmla="*/ 58 w 79"/>
              <a:gd name="T109" fmla="*/ 19 h 79"/>
              <a:gd name="T110" fmla="*/ 61 w 79"/>
              <a:gd name="T111" fmla="*/ 21 h 79"/>
              <a:gd name="T112" fmla="*/ 62 w 79"/>
              <a:gd name="T113" fmla="*/ 24 h 79"/>
              <a:gd name="T114" fmla="*/ 53 w 79"/>
              <a:gd name="T115" fmla="*/ 26 h 79"/>
              <a:gd name="T116" fmla="*/ 56 w 79"/>
              <a:gd name="T117" fmla="*/ 26 h 79"/>
              <a:gd name="T118" fmla="*/ 60 w 79"/>
              <a:gd name="T119" fmla="*/ 74 h 79"/>
              <a:gd name="T120" fmla="*/ 20 w 79"/>
              <a:gd name="T121" fmla="*/ 5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9" h="79">
                <a:moveTo>
                  <a:pt x="45" y="71"/>
                </a:moveTo>
                <a:cubicBezTo>
                  <a:pt x="46" y="70"/>
                  <a:pt x="46" y="70"/>
                  <a:pt x="46" y="70"/>
                </a:cubicBezTo>
                <a:cubicBezTo>
                  <a:pt x="46" y="69"/>
                  <a:pt x="46" y="69"/>
                  <a:pt x="46" y="69"/>
                </a:cubicBezTo>
                <a:cubicBezTo>
                  <a:pt x="45" y="69"/>
                  <a:pt x="45" y="68"/>
                  <a:pt x="45" y="68"/>
                </a:cubicBezTo>
                <a:cubicBezTo>
                  <a:pt x="45" y="67"/>
                  <a:pt x="46" y="66"/>
                  <a:pt x="47" y="66"/>
                </a:cubicBezTo>
                <a:cubicBezTo>
                  <a:pt x="48" y="65"/>
                  <a:pt x="48" y="64"/>
                  <a:pt x="47" y="63"/>
                </a:cubicBezTo>
                <a:cubicBezTo>
                  <a:pt x="47" y="63"/>
                  <a:pt x="47" y="62"/>
                  <a:pt x="47" y="61"/>
                </a:cubicBezTo>
                <a:cubicBezTo>
                  <a:pt x="47" y="60"/>
                  <a:pt x="47" y="60"/>
                  <a:pt x="47" y="59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59"/>
                  <a:pt x="48" y="59"/>
                  <a:pt x="48" y="59"/>
                </a:cubicBezTo>
                <a:cubicBezTo>
                  <a:pt x="49" y="59"/>
                  <a:pt x="49" y="59"/>
                  <a:pt x="49" y="59"/>
                </a:cubicBezTo>
                <a:cubicBezTo>
                  <a:pt x="49" y="58"/>
                  <a:pt x="49" y="58"/>
                  <a:pt x="49" y="58"/>
                </a:cubicBezTo>
                <a:cubicBezTo>
                  <a:pt x="50" y="58"/>
                  <a:pt x="50" y="58"/>
                  <a:pt x="50" y="58"/>
                </a:cubicBezTo>
                <a:cubicBezTo>
                  <a:pt x="50" y="58"/>
                  <a:pt x="50" y="58"/>
                  <a:pt x="50" y="58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9"/>
                  <a:pt x="52" y="59"/>
                  <a:pt x="52" y="59"/>
                </a:cubicBezTo>
                <a:cubicBezTo>
                  <a:pt x="52" y="59"/>
                  <a:pt x="52" y="59"/>
                  <a:pt x="52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53" y="57"/>
                  <a:pt x="53" y="57"/>
                  <a:pt x="53" y="57"/>
                </a:cubicBezTo>
                <a:cubicBezTo>
                  <a:pt x="53" y="57"/>
                  <a:pt x="53" y="57"/>
                  <a:pt x="53" y="57"/>
                </a:cubicBezTo>
                <a:cubicBezTo>
                  <a:pt x="54" y="58"/>
                  <a:pt x="54" y="58"/>
                  <a:pt x="54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6" y="59"/>
                  <a:pt x="56" y="59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1" y="61"/>
                  <a:pt x="61" y="61"/>
                  <a:pt x="61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62" y="62"/>
                  <a:pt x="62" y="62"/>
                  <a:pt x="62" y="62"/>
                </a:cubicBezTo>
                <a:cubicBezTo>
                  <a:pt x="63" y="62"/>
                  <a:pt x="63" y="62"/>
                  <a:pt x="63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59" y="68"/>
                  <a:pt x="52" y="71"/>
                  <a:pt x="45" y="72"/>
                </a:cubicBezTo>
                <a:lnTo>
                  <a:pt x="45" y="71"/>
                </a:lnTo>
                <a:close/>
                <a:moveTo>
                  <a:pt x="56" y="26"/>
                </a:moveTo>
                <a:cubicBezTo>
                  <a:pt x="57" y="26"/>
                  <a:pt x="57" y="26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9"/>
                  <a:pt x="56" y="29"/>
                  <a:pt x="56" y="29"/>
                </a:cubicBezTo>
                <a:cubicBezTo>
                  <a:pt x="55" y="29"/>
                  <a:pt x="55" y="29"/>
                  <a:pt x="55" y="29"/>
                </a:cubicBezTo>
                <a:cubicBezTo>
                  <a:pt x="55" y="29"/>
                  <a:pt x="55" y="29"/>
                  <a:pt x="55" y="29"/>
                </a:cubicBezTo>
                <a:cubicBezTo>
                  <a:pt x="54" y="30"/>
                  <a:pt x="54" y="30"/>
                  <a:pt x="54" y="30"/>
                </a:cubicBezTo>
                <a:cubicBezTo>
                  <a:pt x="53" y="30"/>
                  <a:pt x="53" y="30"/>
                  <a:pt x="53" y="30"/>
                </a:cubicBezTo>
                <a:cubicBezTo>
                  <a:pt x="53" y="31"/>
                  <a:pt x="53" y="31"/>
                  <a:pt x="53" y="31"/>
                </a:cubicBezTo>
                <a:cubicBezTo>
                  <a:pt x="52" y="31"/>
                  <a:pt x="52" y="31"/>
                  <a:pt x="52" y="31"/>
                </a:cubicBezTo>
                <a:cubicBezTo>
                  <a:pt x="52" y="32"/>
                  <a:pt x="52" y="32"/>
                  <a:pt x="52" y="32"/>
                </a:cubicBezTo>
                <a:cubicBezTo>
                  <a:pt x="52" y="32"/>
                  <a:pt x="52" y="32"/>
                  <a:pt x="52" y="32"/>
                </a:cubicBezTo>
                <a:cubicBezTo>
                  <a:pt x="51" y="33"/>
                  <a:pt x="51" y="33"/>
                  <a:pt x="51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4"/>
                  <a:pt x="50" y="34"/>
                  <a:pt x="50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8" y="37"/>
                  <a:pt x="48" y="37"/>
                  <a:pt x="48" y="37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9"/>
                  <a:pt x="47" y="39"/>
                  <a:pt x="47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40"/>
                  <a:pt x="46" y="40"/>
                  <a:pt x="46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4"/>
                  <a:pt x="46" y="44"/>
                  <a:pt x="46" y="44"/>
                </a:cubicBezTo>
                <a:cubicBezTo>
                  <a:pt x="46" y="44"/>
                  <a:pt x="46" y="44"/>
                  <a:pt x="46" y="44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6"/>
                  <a:pt x="46" y="46"/>
                  <a:pt x="46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5" y="45"/>
                  <a:pt x="44" y="45"/>
                  <a:pt x="44" y="43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42"/>
                  <a:pt x="39" y="42"/>
                  <a:pt x="39" y="41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51"/>
                  <a:pt x="35" y="51"/>
                  <a:pt x="35" y="51"/>
                </a:cubicBezTo>
                <a:cubicBezTo>
                  <a:pt x="36" y="52"/>
                  <a:pt x="36" y="52"/>
                  <a:pt x="36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1"/>
                  <a:pt x="38" y="51"/>
                  <a:pt x="38" y="51"/>
                </a:cubicBezTo>
                <a:cubicBezTo>
                  <a:pt x="38" y="51"/>
                  <a:pt x="38" y="51"/>
                  <a:pt x="38" y="51"/>
                </a:cubicBezTo>
                <a:cubicBezTo>
                  <a:pt x="39" y="50"/>
                  <a:pt x="39" y="50"/>
                  <a:pt x="39" y="50"/>
                </a:cubicBezTo>
                <a:cubicBezTo>
                  <a:pt x="40" y="49"/>
                  <a:pt x="40" y="49"/>
                  <a:pt x="40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1" y="5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4"/>
                  <a:pt x="40" y="54"/>
                  <a:pt x="40" y="54"/>
                </a:cubicBezTo>
                <a:cubicBezTo>
                  <a:pt x="41" y="54"/>
                  <a:pt x="41" y="54"/>
                  <a:pt x="41" y="54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3"/>
                  <a:pt x="42" y="53"/>
                  <a:pt x="42" y="53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56"/>
                  <a:pt x="44" y="56"/>
                  <a:pt x="44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3" y="57"/>
                  <a:pt x="43" y="57"/>
                  <a:pt x="43" y="57"/>
                </a:cubicBezTo>
                <a:cubicBezTo>
                  <a:pt x="43" y="57"/>
                  <a:pt x="43" y="57"/>
                  <a:pt x="43" y="57"/>
                </a:cubicBezTo>
                <a:cubicBezTo>
                  <a:pt x="43" y="57"/>
                  <a:pt x="43" y="57"/>
                  <a:pt x="43" y="57"/>
                </a:cubicBezTo>
                <a:cubicBezTo>
                  <a:pt x="43" y="58"/>
                  <a:pt x="43" y="58"/>
                  <a:pt x="4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9"/>
                  <a:pt x="45" y="60"/>
                  <a:pt x="46" y="59"/>
                </a:cubicBezTo>
                <a:cubicBezTo>
                  <a:pt x="46" y="60"/>
                  <a:pt x="46" y="61"/>
                  <a:pt x="45" y="61"/>
                </a:cubicBezTo>
                <a:cubicBezTo>
                  <a:pt x="45" y="60"/>
                  <a:pt x="45" y="60"/>
                  <a:pt x="45" y="60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60"/>
                  <a:pt x="44" y="60"/>
                  <a:pt x="44" y="60"/>
                </a:cubicBezTo>
                <a:cubicBezTo>
                  <a:pt x="43" y="59"/>
                  <a:pt x="43" y="59"/>
                  <a:pt x="43" y="59"/>
                </a:cubicBezTo>
                <a:cubicBezTo>
                  <a:pt x="42" y="58"/>
                  <a:pt x="42" y="58"/>
                  <a:pt x="42" y="58"/>
                </a:cubicBezTo>
                <a:cubicBezTo>
                  <a:pt x="42" y="58"/>
                  <a:pt x="42" y="58"/>
                  <a:pt x="42" y="58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56"/>
                  <a:pt x="41" y="56"/>
                  <a:pt x="41" y="56"/>
                </a:cubicBezTo>
                <a:cubicBezTo>
                  <a:pt x="41" y="56"/>
                  <a:pt x="41" y="56"/>
                  <a:pt x="41" y="56"/>
                </a:cubicBezTo>
                <a:cubicBezTo>
                  <a:pt x="40" y="56"/>
                  <a:pt x="39" y="56"/>
                  <a:pt x="38" y="55"/>
                </a:cubicBezTo>
                <a:cubicBezTo>
                  <a:pt x="37" y="54"/>
                  <a:pt x="37" y="54"/>
                  <a:pt x="37" y="54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4"/>
                  <a:pt x="35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3" y="53"/>
                  <a:pt x="33" y="53"/>
                  <a:pt x="33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2"/>
                  <a:pt x="31" y="52"/>
                  <a:pt x="31" y="52"/>
                </a:cubicBezTo>
                <a:cubicBezTo>
                  <a:pt x="30" y="52"/>
                  <a:pt x="30" y="52"/>
                  <a:pt x="30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9" y="51"/>
                  <a:pt x="29" y="51"/>
                  <a:pt x="29" y="51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48"/>
                  <a:pt x="28" y="48"/>
                  <a:pt x="28" y="48"/>
                </a:cubicBezTo>
                <a:cubicBezTo>
                  <a:pt x="27" y="47"/>
                  <a:pt x="27" y="47"/>
                  <a:pt x="27" y="47"/>
                </a:cubicBezTo>
                <a:cubicBezTo>
                  <a:pt x="26" y="46"/>
                  <a:pt x="26" y="46"/>
                  <a:pt x="26" y="46"/>
                </a:cubicBezTo>
                <a:cubicBezTo>
                  <a:pt x="26" y="46"/>
                  <a:pt x="26" y="46"/>
                  <a:pt x="26" y="46"/>
                </a:cubicBezTo>
                <a:cubicBezTo>
                  <a:pt x="25" y="45"/>
                  <a:pt x="25" y="45"/>
                  <a:pt x="25" y="45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3"/>
                  <a:pt x="24" y="43"/>
                  <a:pt x="24" y="43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2"/>
                  <a:pt x="22" y="43"/>
                  <a:pt x="23" y="43"/>
                </a:cubicBezTo>
                <a:cubicBezTo>
                  <a:pt x="24" y="45"/>
                  <a:pt x="24" y="46"/>
                  <a:pt x="24" y="47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5"/>
                  <a:pt x="24" y="45"/>
                  <a:pt x="24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3"/>
                  <a:pt x="22" y="43"/>
                  <a:pt x="22" y="43"/>
                </a:cubicBezTo>
                <a:cubicBezTo>
                  <a:pt x="21" y="42"/>
                  <a:pt x="21" y="42"/>
                  <a:pt x="21" y="4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9"/>
                  <a:pt x="20" y="39"/>
                  <a:pt x="20" y="39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38"/>
                  <a:pt x="19" y="38"/>
                  <a:pt x="19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8" y="37"/>
                  <a:pt x="18" y="37"/>
                  <a:pt x="18" y="37"/>
                </a:cubicBezTo>
                <a:cubicBezTo>
                  <a:pt x="16" y="36"/>
                  <a:pt x="16" y="35"/>
                  <a:pt x="17" y="35"/>
                </a:cubicBezTo>
                <a:cubicBezTo>
                  <a:pt x="16" y="35"/>
                  <a:pt x="16" y="35"/>
                  <a:pt x="15" y="34"/>
                </a:cubicBezTo>
                <a:cubicBezTo>
                  <a:pt x="15" y="33"/>
                  <a:pt x="15" y="33"/>
                  <a:pt x="15" y="32"/>
                </a:cubicBezTo>
                <a:cubicBezTo>
                  <a:pt x="15" y="32"/>
                  <a:pt x="15" y="32"/>
                  <a:pt x="15" y="32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28"/>
                  <a:pt x="16" y="28"/>
                  <a:pt x="16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4"/>
                  <a:pt x="13" y="24"/>
                  <a:pt x="13" y="24"/>
                </a:cubicBezTo>
                <a:cubicBezTo>
                  <a:pt x="13" y="23"/>
                  <a:pt x="13" y="23"/>
                  <a:pt x="13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5" y="17"/>
                  <a:pt x="19" y="13"/>
                  <a:pt x="24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1"/>
                  <a:pt x="26" y="11"/>
                  <a:pt x="26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0"/>
                  <a:pt x="28" y="10"/>
                  <a:pt x="28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9"/>
                  <a:pt x="27" y="9"/>
                  <a:pt x="26" y="9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6" y="9"/>
                  <a:pt x="27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10"/>
                  <a:pt x="30" y="10"/>
                  <a:pt x="30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8"/>
                  <a:pt x="38" y="8"/>
                  <a:pt x="37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0" y="11"/>
                  <a:pt x="40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3" y="11"/>
                  <a:pt x="43" y="11"/>
                  <a:pt x="43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2"/>
                  <a:pt x="41" y="12"/>
                  <a:pt x="41" y="12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4"/>
                  <a:pt x="39" y="14"/>
                  <a:pt x="38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8" y="19"/>
                  <a:pt x="39" y="19"/>
                  <a:pt x="40" y="20"/>
                </a:cubicBezTo>
                <a:cubicBezTo>
                  <a:pt x="41" y="20"/>
                  <a:pt x="42" y="20"/>
                  <a:pt x="42" y="21"/>
                </a:cubicBezTo>
                <a:cubicBezTo>
                  <a:pt x="42" y="21"/>
                  <a:pt x="43" y="21"/>
                  <a:pt x="44" y="21"/>
                </a:cubicBezTo>
                <a:cubicBezTo>
                  <a:pt x="44" y="21"/>
                  <a:pt x="44" y="22"/>
                  <a:pt x="44" y="22"/>
                </a:cubicBezTo>
                <a:cubicBezTo>
                  <a:pt x="45" y="24"/>
                  <a:pt x="45" y="24"/>
                  <a:pt x="45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2"/>
                  <a:pt x="47" y="22"/>
                  <a:pt x="47" y="22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8" y="20"/>
                  <a:pt x="48" y="20"/>
                  <a:pt x="48" y="20"/>
                </a:cubicBezTo>
                <a:cubicBezTo>
                  <a:pt x="48" y="19"/>
                  <a:pt x="48" y="19"/>
                  <a:pt x="48" y="19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7"/>
                  <a:pt x="47" y="17"/>
                  <a:pt x="47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6"/>
                  <a:pt x="48" y="16"/>
                  <a:pt x="48" y="16"/>
                </a:cubicBezTo>
                <a:cubicBezTo>
                  <a:pt x="47" y="15"/>
                  <a:pt x="47" y="15"/>
                  <a:pt x="47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9" y="15"/>
                </a:cubicBezTo>
                <a:cubicBezTo>
                  <a:pt x="50" y="15"/>
                  <a:pt x="51" y="15"/>
                  <a:pt x="51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8"/>
                  <a:pt x="54" y="18"/>
                  <a:pt x="54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8"/>
                  <a:pt x="56" y="18"/>
                </a:cubicBezTo>
                <a:cubicBezTo>
                  <a:pt x="56" y="18"/>
                  <a:pt x="56" y="18"/>
                  <a:pt x="56" y="18"/>
                </a:cubicBezTo>
                <a:cubicBezTo>
                  <a:pt x="56" y="17"/>
                  <a:pt x="56" y="17"/>
                  <a:pt x="56" y="17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8"/>
                  <a:pt x="57" y="18"/>
                  <a:pt x="57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21"/>
                  <a:pt x="59" y="21"/>
                  <a:pt x="59" y="21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21"/>
                  <a:pt x="60" y="21"/>
                  <a:pt x="60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62" y="22"/>
                  <a:pt x="62" y="22"/>
                  <a:pt x="62" y="22"/>
                </a:cubicBezTo>
                <a:cubicBezTo>
                  <a:pt x="63" y="22"/>
                  <a:pt x="63" y="22"/>
                  <a:pt x="63" y="22"/>
                </a:cubicBezTo>
                <a:cubicBezTo>
                  <a:pt x="63" y="24"/>
                  <a:pt x="63" y="24"/>
                  <a:pt x="63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6"/>
                  <a:pt x="60" y="26"/>
                  <a:pt x="60" y="26"/>
                </a:cubicBezTo>
                <a:cubicBezTo>
                  <a:pt x="59" y="25"/>
                  <a:pt x="58" y="25"/>
                  <a:pt x="57" y="25"/>
                </a:cubicBezTo>
                <a:cubicBezTo>
                  <a:pt x="56" y="25"/>
                  <a:pt x="55" y="25"/>
                  <a:pt x="54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7"/>
                  <a:pt x="53" y="27"/>
                  <a:pt x="53" y="27"/>
                </a:cubicBezTo>
                <a:cubicBezTo>
                  <a:pt x="53" y="27"/>
                  <a:pt x="53" y="27"/>
                  <a:pt x="53" y="27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7"/>
                  <a:pt x="53" y="27"/>
                  <a:pt x="53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6"/>
                  <a:pt x="56" y="26"/>
                </a:cubicBezTo>
                <a:close/>
                <a:moveTo>
                  <a:pt x="5" y="19"/>
                </a:moveTo>
                <a:cubicBezTo>
                  <a:pt x="1" y="25"/>
                  <a:pt x="0" y="32"/>
                  <a:pt x="0" y="39"/>
                </a:cubicBezTo>
                <a:cubicBezTo>
                  <a:pt x="0" y="47"/>
                  <a:pt x="1" y="53"/>
                  <a:pt x="5" y="59"/>
                </a:cubicBezTo>
                <a:cubicBezTo>
                  <a:pt x="9" y="65"/>
                  <a:pt x="13" y="70"/>
                  <a:pt x="20" y="74"/>
                </a:cubicBezTo>
                <a:cubicBezTo>
                  <a:pt x="26" y="77"/>
                  <a:pt x="32" y="79"/>
                  <a:pt x="40" y="79"/>
                </a:cubicBezTo>
                <a:cubicBezTo>
                  <a:pt x="47" y="79"/>
                  <a:pt x="53" y="77"/>
                  <a:pt x="60" y="74"/>
                </a:cubicBezTo>
                <a:cubicBezTo>
                  <a:pt x="66" y="70"/>
                  <a:pt x="71" y="65"/>
                  <a:pt x="74" y="59"/>
                </a:cubicBezTo>
                <a:cubicBezTo>
                  <a:pt x="78" y="53"/>
                  <a:pt x="79" y="47"/>
                  <a:pt x="79" y="39"/>
                </a:cubicBezTo>
                <a:cubicBezTo>
                  <a:pt x="79" y="32"/>
                  <a:pt x="78" y="25"/>
                  <a:pt x="74" y="19"/>
                </a:cubicBezTo>
                <a:cubicBezTo>
                  <a:pt x="71" y="13"/>
                  <a:pt x="66" y="8"/>
                  <a:pt x="60" y="5"/>
                </a:cubicBezTo>
                <a:cubicBezTo>
                  <a:pt x="53" y="1"/>
                  <a:pt x="47" y="0"/>
                  <a:pt x="40" y="0"/>
                </a:cubicBezTo>
                <a:cubicBezTo>
                  <a:pt x="32" y="0"/>
                  <a:pt x="26" y="1"/>
                  <a:pt x="20" y="5"/>
                </a:cubicBezTo>
                <a:cubicBezTo>
                  <a:pt x="13" y="8"/>
                  <a:pt x="9" y="13"/>
                  <a:pt x="5" y="19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81" name="Freeform 180"/>
          <p:cNvSpPr>
            <a:spLocks noEditPoints="1"/>
          </p:cNvSpPr>
          <p:nvPr/>
        </p:nvSpPr>
        <p:spPr bwMode="auto">
          <a:xfrm>
            <a:off x="5854057" y="1056415"/>
            <a:ext cx="248744" cy="314135"/>
          </a:xfrm>
          <a:custGeom>
            <a:avLst/>
            <a:gdLst>
              <a:gd name="T0" fmla="*/ 53 w 73"/>
              <a:gd name="T1" fmla="*/ 5 h 93"/>
              <a:gd name="T2" fmla="*/ 21 w 73"/>
              <a:gd name="T3" fmla="*/ 1 h 93"/>
              <a:gd name="T4" fmla="*/ 1 w 73"/>
              <a:gd name="T5" fmla="*/ 21 h 93"/>
              <a:gd name="T6" fmla="*/ 3 w 73"/>
              <a:gd name="T7" fmla="*/ 93 h 93"/>
              <a:gd name="T8" fmla="*/ 73 w 73"/>
              <a:gd name="T9" fmla="*/ 23 h 93"/>
              <a:gd name="T10" fmla="*/ 41 w 73"/>
              <a:gd name="T11" fmla="*/ 27 h 93"/>
              <a:gd name="T12" fmla="*/ 33 w 73"/>
              <a:gd name="T13" fmla="*/ 20 h 93"/>
              <a:gd name="T14" fmla="*/ 28 w 73"/>
              <a:gd name="T15" fmla="*/ 27 h 93"/>
              <a:gd name="T16" fmla="*/ 27 w 73"/>
              <a:gd name="T17" fmla="*/ 7 h 93"/>
              <a:gd name="T18" fmla="*/ 33 w 73"/>
              <a:gd name="T19" fmla="*/ 8 h 93"/>
              <a:gd name="T20" fmla="*/ 40 w 73"/>
              <a:gd name="T21" fmla="*/ 7 h 93"/>
              <a:gd name="T22" fmla="*/ 46 w 73"/>
              <a:gd name="T23" fmla="*/ 8 h 93"/>
              <a:gd name="T24" fmla="*/ 46 w 73"/>
              <a:gd name="T25" fmla="*/ 74 h 93"/>
              <a:gd name="T26" fmla="*/ 26 w 73"/>
              <a:gd name="T27" fmla="*/ 75 h 93"/>
              <a:gd name="T28" fmla="*/ 20 w 73"/>
              <a:gd name="T29" fmla="*/ 27 h 93"/>
              <a:gd name="T30" fmla="*/ 48 w 73"/>
              <a:gd name="T31" fmla="*/ 33 h 93"/>
              <a:gd name="T32" fmla="*/ 66 w 73"/>
              <a:gd name="T33" fmla="*/ 27 h 93"/>
              <a:gd name="T34" fmla="*/ 59 w 73"/>
              <a:gd name="T35" fmla="*/ 40 h 93"/>
              <a:gd name="T36" fmla="*/ 53 w 73"/>
              <a:gd name="T37" fmla="*/ 41 h 93"/>
              <a:gd name="T38" fmla="*/ 58 w 73"/>
              <a:gd name="T39" fmla="*/ 46 h 93"/>
              <a:gd name="T40" fmla="*/ 59 w 73"/>
              <a:gd name="T41" fmla="*/ 40 h 93"/>
              <a:gd name="T42" fmla="*/ 40 w 73"/>
              <a:gd name="T43" fmla="*/ 40 h 93"/>
              <a:gd name="T44" fmla="*/ 41 w 73"/>
              <a:gd name="T45" fmla="*/ 46 h 93"/>
              <a:gd name="T46" fmla="*/ 46 w 73"/>
              <a:gd name="T47" fmla="*/ 41 h 93"/>
              <a:gd name="T48" fmla="*/ 55 w 73"/>
              <a:gd name="T49" fmla="*/ 53 h 93"/>
              <a:gd name="T50" fmla="*/ 54 w 73"/>
              <a:gd name="T51" fmla="*/ 59 h 93"/>
              <a:gd name="T52" fmla="*/ 60 w 73"/>
              <a:gd name="T53" fmla="*/ 58 h 93"/>
              <a:gd name="T54" fmla="*/ 31 w 73"/>
              <a:gd name="T55" fmla="*/ 40 h 93"/>
              <a:gd name="T56" fmla="*/ 26 w 73"/>
              <a:gd name="T57" fmla="*/ 45 h 93"/>
              <a:gd name="T58" fmla="*/ 33 w 73"/>
              <a:gd name="T59" fmla="*/ 46 h 93"/>
              <a:gd name="T60" fmla="*/ 46 w 73"/>
              <a:gd name="T61" fmla="*/ 54 h 93"/>
              <a:gd name="T62" fmla="*/ 40 w 73"/>
              <a:gd name="T63" fmla="*/ 55 h 93"/>
              <a:gd name="T64" fmla="*/ 45 w 73"/>
              <a:gd name="T65" fmla="*/ 60 h 93"/>
              <a:gd name="T66" fmla="*/ 46 w 73"/>
              <a:gd name="T67" fmla="*/ 54 h 93"/>
              <a:gd name="T68" fmla="*/ 54 w 73"/>
              <a:gd name="T69" fmla="*/ 67 h 93"/>
              <a:gd name="T70" fmla="*/ 55 w 73"/>
              <a:gd name="T71" fmla="*/ 73 h 93"/>
              <a:gd name="T72" fmla="*/ 60 w 73"/>
              <a:gd name="T73" fmla="*/ 68 h 93"/>
              <a:gd name="T74" fmla="*/ 15 w 73"/>
              <a:gd name="T75" fmla="*/ 40 h 93"/>
              <a:gd name="T76" fmla="*/ 14 w 73"/>
              <a:gd name="T77" fmla="*/ 46 h 93"/>
              <a:gd name="T78" fmla="*/ 20 w 73"/>
              <a:gd name="T79" fmla="*/ 45 h 93"/>
              <a:gd name="T80" fmla="*/ 31 w 73"/>
              <a:gd name="T81" fmla="*/ 53 h 93"/>
              <a:gd name="T82" fmla="*/ 26 w 73"/>
              <a:gd name="T83" fmla="*/ 58 h 93"/>
              <a:gd name="T84" fmla="*/ 33 w 73"/>
              <a:gd name="T85" fmla="*/ 59 h 93"/>
              <a:gd name="T86" fmla="*/ 19 w 73"/>
              <a:gd name="T87" fmla="*/ 54 h 93"/>
              <a:gd name="T88" fmla="*/ 13 w 73"/>
              <a:gd name="T89" fmla="*/ 55 h 93"/>
              <a:gd name="T90" fmla="*/ 18 w 73"/>
              <a:gd name="T91" fmla="*/ 60 h 93"/>
              <a:gd name="T92" fmla="*/ 19 w 73"/>
              <a:gd name="T93" fmla="*/ 54 h 93"/>
              <a:gd name="T94" fmla="*/ 14 w 73"/>
              <a:gd name="T95" fmla="*/ 67 h 93"/>
              <a:gd name="T96" fmla="*/ 15 w 73"/>
              <a:gd name="T97" fmla="*/ 73 h 93"/>
              <a:gd name="T98" fmla="*/ 20 w 73"/>
              <a:gd name="T99" fmla="*/ 6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3" h="93">
                <a:moveTo>
                  <a:pt x="72" y="21"/>
                </a:moveTo>
                <a:cubicBezTo>
                  <a:pt x="71" y="20"/>
                  <a:pt x="71" y="20"/>
                  <a:pt x="70" y="20"/>
                </a:cubicBezTo>
                <a:cubicBezTo>
                  <a:pt x="53" y="20"/>
                  <a:pt x="53" y="20"/>
                  <a:pt x="53" y="20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3" y="2"/>
                  <a:pt x="52" y="1"/>
                </a:cubicBezTo>
                <a:cubicBezTo>
                  <a:pt x="51" y="0"/>
                  <a:pt x="49" y="0"/>
                  <a:pt x="48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3" y="0"/>
                  <a:pt x="22" y="0"/>
                  <a:pt x="21" y="1"/>
                </a:cubicBezTo>
                <a:cubicBezTo>
                  <a:pt x="20" y="2"/>
                  <a:pt x="20" y="4"/>
                  <a:pt x="20" y="5"/>
                </a:cubicBezTo>
                <a:cubicBezTo>
                  <a:pt x="20" y="20"/>
                  <a:pt x="20" y="20"/>
                  <a:pt x="20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2" y="20"/>
                  <a:pt x="2" y="20"/>
                  <a:pt x="1" y="21"/>
                </a:cubicBezTo>
                <a:cubicBezTo>
                  <a:pt x="0" y="22"/>
                  <a:pt x="0" y="22"/>
                  <a:pt x="0" y="23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1"/>
                  <a:pt x="0" y="91"/>
                  <a:pt x="1" y="92"/>
                </a:cubicBezTo>
                <a:cubicBezTo>
                  <a:pt x="2" y="93"/>
                  <a:pt x="2" y="93"/>
                  <a:pt x="3" y="93"/>
                </a:cubicBezTo>
                <a:cubicBezTo>
                  <a:pt x="70" y="93"/>
                  <a:pt x="70" y="93"/>
                  <a:pt x="70" y="93"/>
                </a:cubicBezTo>
                <a:cubicBezTo>
                  <a:pt x="71" y="93"/>
                  <a:pt x="71" y="93"/>
                  <a:pt x="72" y="92"/>
                </a:cubicBezTo>
                <a:cubicBezTo>
                  <a:pt x="73" y="91"/>
                  <a:pt x="73" y="91"/>
                  <a:pt x="73" y="90"/>
                </a:cubicBezTo>
                <a:cubicBezTo>
                  <a:pt x="73" y="23"/>
                  <a:pt x="73" y="23"/>
                  <a:pt x="73" y="23"/>
                </a:cubicBezTo>
                <a:cubicBezTo>
                  <a:pt x="73" y="22"/>
                  <a:pt x="73" y="22"/>
                  <a:pt x="72" y="21"/>
                </a:cubicBezTo>
                <a:close/>
                <a:moveTo>
                  <a:pt x="46" y="26"/>
                </a:moveTo>
                <a:cubicBezTo>
                  <a:pt x="45" y="27"/>
                  <a:pt x="45" y="27"/>
                  <a:pt x="45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0"/>
                  <a:pt x="40" y="20"/>
                  <a:pt x="40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6"/>
                  <a:pt x="33" y="26"/>
                  <a:pt x="33" y="26"/>
                </a:cubicBezTo>
                <a:cubicBezTo>
                  <a:pt x="31" y="27"/>
                  <a:pt x="31" y="27"/>
                  <a:pt x="31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7" y="26"/>
                  <a:pt x="27" y="26"/>
                  <a:pt x="27" y="26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13"/>
                  <a:pt x="33" y="13"/>
                  <a:pt x="33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7"/>
                  <a:pt x="40" y="7"/>
                  <a:pt x="40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25"/>
                  <a:pt x="46" y="25"/>
                  <a:pt x="46" y="25"/>
                </a:cubicBezTo>
                <a:lnTo>
                  <a:pt x="46" y="26"/>
                </a:lnTo>
                <a:close/>
                <a:moveTo>
                  <a:pt x="46" y="75"/>
                </a:moveTo>
                <a:cubicBezTo>
                  <a:pt x="46" y="74"/>
                  <a:pt x="46" y="74"/>
                  <a:pt x="46" y="74"/>
                </a:cubicBezTo>
                <a:cubicBezTo>
                  <a:pt x="45" y="73"/>
                  <a:pt x="45" y="73"/>
                  <a:pt x="45" y="73"/>
                </a:cubicBezTo>
                <a:cubicBezTo>
                  <a:pt x="28" y="73"/>
                  <a:pt x="28" y="73"/>
                  <a:pt x="28" y="73"/>
                </a:cubicBezTo>
                <a:cubicBezTo>
                  <a:pt x="27" y="74"/>
                  <a:pt x="27" y="74"/>
                  <a:pt x="27" y="74"/>
                </a:cubicBezTo>
                <a:cubicBezTo>
                  <a:pt x="26" y="75"/>
                  <a:pt x="26" y="75"/>
                  <a:pt x="26" y="75"/>
                </a:cubicBezTo>
                <a:cubicBezTo>
                  <a:pt x="26" y="86"/>
                  <a:pt x="26" y="86"/>
                  <a:pt x="26" y="86"/>
                </a:cubicBezTo>
                <a:cubicBezTo>
                  <a:pt x="7" y="86"/>
                  <a:pt x="7" y="86"/>
                  <a:pt x="7" y="86"/>
                </a:cubicBezTo>
                <a:cubicBezTo>
                  <a:pt x="7" y="27"/>
                  <a:pt x="7" y="27"/>
                  <a:pt x="7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30"/>
                  <a:pt x="20" y="31"/>
                  <a:pt x="21" y="32"/>
                </a:cubicBezTo>
                <a:cubicBezTo>
                  <a:pt x="22" y="33"/>
                  <a:pt x="23" y="33"/>
                  <a:pt x="25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9" y="33"/>
                  <a:pt x="51" y="33"/>
                  <a:pt x="52" y="32"/>
                </a:cubicBezTo>
                <a:cubicBezTo>
                  <a:pt x="53" y="31"/>
                  <a:pt x="53" y="30"/>
                  <a:pt x="53" y="28"/>
                </a:cubicBezTo>
                <a:cubicBezTo>
                  <a:pt x="53" y="27"/>
                  <a:pt x="53" y="27"/>
                  <a:pt x="53" y="27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86"/>
                  <a:pt x="66" y="86"/>
                  <a:pt x="66" y="86"/>
                </a:cubicBezTo>
                <a:cubicBezTo>
                  <a:pt x="46" y="86"/>
                  <a:pt x="46" y="86"/>
                  <a:pt x="46" y="86"/>
                </a:cubicBezTo>
                <a:lnTo>
                  <a:pt x="46" y="75"/>
                </a:lnTo>
                <a:close/>
                <a:moveTo>
                  <a:pt x="59" y="40"/>
                </a:moveTo>
                <a:cubicBezTo>
                  <a:pt x="58" y="40"/>
                  <a:pt x="58" y="40"/>
                  <a:pt x="58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5"/>
                  <a:pt x="53" y="45"/>
                  <a:pt x="53" y="45"/>
                </a:cubicBezTo>
                <a:cubicBezTo>
                  <a:pt x="54" y="46"/>
                  <a:pt x="54" y="46"/>
                  <a:pt x="54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1"/>
                  <a:pt x="60" y="41"/>
                  <a:pt x="60" y="41"/>
                </a:cubicBezTo>
                <a:lnTo>
                  <a:pt x="59" y="40"/>
                </a:lnTo>
                <a:close/>
                <a:moveTo>
                  <a:pt x="46" y="40"/>
                </a:moveTo>
                <a:cubicBezTo>
                  <a:pt x="45" y="40"/>
                  <a:pt x="45" y="40"/>
                  <a:pt x="45" y="40"/>
                </a:cubicBezTo>
                <a:cubicBezTo>
                  <a:pt x="41" y="40"/>
                  <a:pt x="41" y="40"/>
                  <a:pt x="41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6"/>
                  <a:pt x="40" y="46"/>
                  <a:pt x="40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1"/>
                  <a:pt x="46" y="41"/>
                  <a:pt x="46" y="41"/>
                </a:cubicBezTo>
                <a:lnTo>
                  <a:pt x="46" y="40"/>
                </a:lnTo>
                <a:close/>
                <a:moveTo>
                  <a:pt x="59" y="54"/>
                </a:moveTo>
                <a:cubicBezTo>
                  <a:pt x="58" y="53"/>
                  <a:pt x="58" y="53"/>
                  <a:pt x="58" y="53"/>
                </a:cubicBezTo>
                <a:cubicBezTo>
                  <a:pt x="55" y="53"/>
                  <a:pt x="55" y="53"/>
                  <a:pt x="55" y="53"/>
                </a:cubicBezTo>
                <a:cubicBezTo>
                  <a:pt x="54" y="54"/>
                  <a:pt x="54" y="54"/>
                  <a:pt x="54" y="54"/>
                </a:cubicBezTo>
                <a:cubicBezTo>
                  <a:pt x="53" y="55"/>
                  <a:pt x="53" y="55"/>
                  <a:pt x="53" y="55"/>
                </a:cubicBezTo>
                <a:cubicBezTo>
                  <a:pt x="53" y="58"/>
                  <a:pt x="53" y="58"/>
                  <a:pt x="53" y="58"/>
                </a:cubicBezTo>
                <a:cubicBezTo>
                  <a:pt x="54" y="59"/>
                  <a:pt x="54" y="59"/>
                  <a:pt x="54" y="59"/>
                </a:cubicBezTo>
                <a:cubicBezTo>
                  <a:pt x="55" y="60"/>
                  <a:pt x="55" y="60"/>
                  <a:pt x="55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9" y="59"/>
                  <a:pt x="59" y="59"/>
                  <a:pt x="59" y="59"/>
                </a:cubicBezTo>
                <a:cubicBezTo>
                  <a:pt x="60" y="58"/>
                  <a:pt x="60" y="58"/>
                  <a:pt x="60" y="58"/>
                </a:cubicBezTo>
                <a:cubicBezTo>
                  <a:pt x="60" y="55"/>
                  <a:pt x="60" y="55"/>
                  <a:pt x="60" y="55"/>
                </a:cubicBezTo>
                <a:lnTo>
                  <a:pt x="59" y="54"/>
                </a:lnTo>
                <a:close/>
                <a:moveTo>
                  <a:pt x="33" y="40"/>
                </a:moveTo>
                <a:cubicBezTo>
                  <a:pt x="31" y="40"/>
                  <a:pt x="31" y="40"/>
                  <a:pt x="31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5"/>
                  <a:pt x="26" y="45"/>
                  <a:pt x="26" y="45"/>
                </a:cubicBezTo>
                <a:cubicBezTo>
                  <a:pt x="27" y="46"/>
                  <a:pt x="27" y="46"/>
                  <a:pt x="27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31" y="46"/>
                  <a:pt x="31" y="46"/>
                  <a:pt x="31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1"/>
                  <a:pt x="33" y="41"/>
                  <a:pt x="33" y="41"/>
                </a:cubicBezTo>
                <a:lnTo>
                  <a:pt x="33" y="40"/>
                </a:lnTo>
                <a:close/>
                <a:moveTo>
                  <a:pt x="46" y="54"/>
                </a:moveTo>
                <a:cubicBezTo>
                  <a:pt x="45" y="53"/>
                  <a:pt x="45" y="53"/>
                  <a:pt x="45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8"/>
                  <a:pt x="40" y="58"/>
                  <a:pt x="40" y="58"/>
                </a:cubicBezTo>
                <a:cubicBezTo>
                  <a:pt x="40" y="59"/>
                  <a:pt x="40" y="59"/>
                  <a:pt x="40" y="59"/>
                </a:cubicBezTo>
                <a:cubicBezTo>
                  <a:pt x="41" y="60"/>
                  <a:pt x="41" y="60"/>
                  <a:pt x="41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55"/>
                  <a:pt x="46" y="55"/>
                  <a:pt x="46" y="55"/>
                </a:cubicBezTo>
                <a:lnTo>
                  <a:pt x="46" y="54"/>
                </a:lnTo>
                <a:close/>
                <a:moveTo>
                  <a:pt x="59" y="67"/>
                </a:moveTo>
                <a:cubicBezTo>
                  <a:pt x="58" y="66"/>
                  <a:pt x="58" y="66"/>
                  <a:pt x="58" y="66"/>
                </a:cubicBezTo>
                <a:cubicBezTo>
                  <a:pt x="55" y="66"/>
                  <a:pt x="55" y="66"/>
                  <a:pt x="55" y="66"/>
                </a:cubicBezTo>
                <a:cubicBezTo>
                  <a:pt x="54" y="67"/>
                  <a:pt x="54" y="67"/>
                  <a:pt x="54" y="67"/>
                </a:cubicBezTo>
                <a:cubicBezTo>
                  <a:pt x="53" y="68"/>
                  <a:pt x="53" y="68"/>
                  <a:pt x="53" y="68"/>
                </a:cubicBezTo>
                <a:cubicBezTo>
                  <a:pt x="53" y="71"/>
                  <a:pt x="53" y="71"/>
                  <a:pt x="53" y="71"/>
                </a:cubicBezTo>
                <a:cubicBezTo>
                  <a:pt x="54" y="73"/>
                  <a:pt x="54" y="73"/>
                  <a:pt x="54" y="73"/>
                </a:cubicBezTo>
                <a:cubicBezTo>
                  <a:pt x="55" y="73"/>
                  <a:pt x="55" y="73"/>
                  <a:pt x="55" y="73"/>
                </a:cubicBezTo>
                <a:cubicBezTo>
                  <a:pt x="58" y="73"/>
                  <a:pt x="58" y="73"/>
                  <a:pt x="58" y="73"/>
                </a:cubicBezTo>
                <a:cubicBezTo>
                  <a:pt x="59" y="73"/>
                  <a:pt x="59" y="73"/>
                  <a:pt x="59" y="73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68"/>
                  <a:pt x="60" y="68"/>
                  <a:pt x="60" y="68"/>
                </a:cubicBezTo>
                <a:lnTo>
                  <a:pt x="59" y="67"/>
                </a:lnTo>
                <a:close/>
                <a:moveTo>
                  <a:pt x="19" y="40"/>
                </a:moveTo>
                <a:cubicBezTo>
                  <a:pt x="18" y="40"/>
                  <a:pt x="18" y="40"/>
                  <a:pt x="18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3" y="41"/>
                  <a:pt x="13" y="41"/>
                  <a:pt x="13" y="41"/>
                </a:cubicBezTo>
                <a:cubicBezTo>
                  <a:pt x="13" y="45"/>
                  <a:pt x="13" y="45"/>
                  <a:pt x="13" y="45"/>
                </a:cubicBezTo>
                <a:cubicBezTo>
                  <a:pt x="14" y="46"/>
                  <a:pt x="14" y="46"/>
                  <a:pt x="14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20" y="45"/>
                  <a:pt x="20" y="45"/>
                  <a:pt x="20" y="45"/>
                </a:cubicBezTo>
                <a:cubicBezTo>
                  <a:pt x="20" y="41"/>
                  <a:pt x="20" y="41"/>
                  <a:pt x="20" y="41"/>
                </a:cubicBezTo>
                <a:lnTo>
                  <a:pt x="19" y="40"/>
                </a:lnTo>
                <a:close/>
                <a:moveTo>
                  <a:pt x="33" y="54"/>
                </a:moveTo>
                <a:cubicBezTo>
                  <a:pt x="31" y="53"/>
                  <a:pt x="31" y="53"/>
                  <a:pt x="31" y="53"/>
                </a:cubicBezTo>
                <a:cubicBezTo>
                  <a:pt x="28" y="53"/>
                  <a:pt x="28" y="53"/>
                  <a:pt x="28" y="53"/>
                </a:cubicBezTo>
                <a:cubicBezTo>
                  <a:pt x="27" y="54"/>
                  <a:pt x="27" y="54"/>
                  <a:pt x="27" y="54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8"/>
                  <a:pt x="26" y="58"/>
                  <a:pt x="26" y="58"/>
                </a:cubicBezTo>
                <a:cubicBezTo>
                  <a:pt x="27" y="59"/>
                  <a:pt x="27" y="59"/>
                  <a:pt x="27" y="59"/>
                </a:cubicBezTo>
                <a:cubicBezTo>
                  <a:pt x="28" y="60"/>
                  <a:pt x="28" y="60"/>
                  <a:pt x="28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5"/>
                  <a:pt x="33" y="55"/>
                  <a:pt x="33" y="55"/>
                </a:cubicBezTo>
                <a:lnTo>
                  <a:pt x="33" y="54"/>
                </a:lnTo>
                <a:close/>
                <a:moveTo>
                  <a:pt x="19" y="54"/>
                </a:moveTo>
                <a:cubicBezTo>
                  <a:pt x="18" y="53"/>
                  <a:pt x="18" y="53"/>
                  <a:pt x="18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4" y="54"/>
                  <a:pt x="14" y="54"/>
                  <a:pt x="14" y="54"/>
                </a:cubicBezTo>
                <a:cubicBezTo>
                  <a:pt x="13" y="55"/>
                  <a:pt x="13" y="55"/>
                  <a:pt x="13" y="55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9"/>
                  <a:pt x="14" y="59"/>
                  <a:pt x="14" y="59"/>
                </a:cubicBezTo>
                <a:cubicBezTo>
                  <a:pt x="15" y="60"/>
                  <a:pt x="15" y="60"/>
                  <a:pt x="15" y="60"/>
                </a:cubicBezTo>
                <a:cubicBezTo>
                  <a:pt x="18" y="60"/>
                  <a:pt x="18" y="60"/>
                  <a:pt x="18" y="60"/>
                </a:cubicBezTo>
                <a:cubicBezTo>
                  <a:pt x="19" y="59"/>
                  <a:pt x="19" y="59"/>
                  <a:pt x="19" y="59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55"/>
                  <a:pt x="20" y="55"/>
                  <a:pt x="20" y="55"/>
                </a:cubicBezTo>
                <a:lnTo>
                  <a:pt x="19" y="54"/>
                </a:lnTo>
                <a:close/>
                <a:moveTo>
                  <a:pt x="19" y="67"/>
                </a:moveTo>
                <a:cubicBezTo>
                  <a:pt x="18" y="66"/>
                  <a:pt x="18" y="66"/>
                  <a:pt x="18" y="66"/>
                </a:cubicBezTo>
                <a:cubicBezTo>
                  <a:pt x="15" y="66"/>
                  <a:pt x="15" y="66"/>
                  <a:pt x="15" y="66"/>
                </a:cubicBezTo>
                <a:cubicBezTo>
                  <a:pt x="14" y="67"/>
                  <a:pt x="14" y="67"/>
                  <a:pt x="14" y="67"/>
                </a:cubicBezTo>
                <a:cubicBezTo>
                  <a:pt x="13" y="68"/>
                  <a:pt x="13" y="68"/>
                  <a:pt x="13" y="68"/>
                </a:cubicBezTo>
                <a:cubicBezTo>
                  <a:pt x="13" y="71"/>
                  <a:pt x="13" y="71"/>
                  <a:pt x="13" y="71"/>
                </a:cubicBezTo>
                <a:cubicBezTo>
                  <a:pt x="14" y="73"/>
                  <a:pt x="14" y="73"/>
                  <a:pt x="14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9" y="73"/>
                  <a:pt x="19" y="73"/>
                  <a:pt x="19" y="73"/>
                </a:cubicBezTo>
                <a:cubicBezTo>
                  <a:pt x="20" y="71"/>
                  <a:pt x="20" y="71"/>
                  <a:pt x="20" y="71"/>
                </a:cubicBezTo>
                <a:cubicBezTo>
                  <a:pt x="20" y="68"/>
                  <a:pt x="20" y="68"/>
                  <a:pt x="20" y="68"/>
                </a:cubicBezTo>
                <a:lnTo>
                  <a:pt x="19" y="67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82" name="Freeform 181"/>
          <p:cNvSpPr>
            <a:spLocks noEditPoints="1"/>
          </p:cNvSpPr>
          <p:nvPr/>
        </p:nvSpPr>
        <p:spPr bwMode="auto">
          <a:xfrm>
            <a:off x="7242989" y="1055450"/>
            <a:ext cx="303391" cy="319536"/>
          </a:xfrm>
          <a:custGeom>
            <a:avLst/>
            <a:gdLst>
              <a:gd name="T0" fmla="*/ 46 w 101"/>
              <a:gd name="T1" fmla="*/ 39 h 105"/>
              <a:gd name="T2" fmla="*/ 46 w 101"/>
              <a:gd name="T3" fmla="*/ 36 h 105"/>
              <a:gd name="T4" fmla="*/ 46 w 101"/>
              <a:gd name="T5" fmla="*/ 9 h 105"/>
              <a:gd name="T6" fmla="*/ 55 w 101"/>
              <a:gd name="T7" fmla="*/ 9 h 105"/>
              <a:gd name="T8" fmla="*/ 55 w 101"/>
              <a:gd name="T9" fmla="*/ 36 h 105"/>
              <a:gd name="T10" fmla="*/ 55 w 101"/>
              <a:gd name="T11" fmla="*/ 39 h 105"/>
              <a:gd name="T12" fmla="*/ 56 w 101"/>
              <a:gd name="T13" fmla="*/ 41 h 105"/>
              <a:gd name="T14" fmla="*/ 75 w 101"/>
              <a:gd name="T15" fmla="*/ 70 h 105"/>
              <a:gd name="T16" fmla="*/ 26 w 101"/>
              <a:gd name="T17" fmla="*/ 70 h 105"/>
              <a:gd name="T18" fmla="*/ 44 w 101"/>
              <a:gd name="T19" fmla="*/ 41 h 105"/>
              <a:gd name="T20" fmla="*/ 46 w 101"/>
              <a:gd name="T21" fmla="*/ 39 h 105"/>
              <a:gd name="T22" fmla="*/ 63 w 101"/>
              <a:gd name="T23" fmla="*/ 36 h 105"/>
              <a:gd name="T24" fmla="*/ 63 w 101"/>
              <a:gd name="T25" fmla="*/ 9 h 105"/>
              <a:gd name="T26" fmla="*/ 68 w 101"/>
              <a:gd name="T27" fmla="*/ 9 h 105"/>
              <a:gd name="T28" fmla="*/ 71 w 101"/>
              <a:gd name="T29" fmla="*/ 7 h 105"/>
              <a:gd name="T30" fmla="*/ 72 w 101"/>
              <a:gd name="T31" fmla="*/ 4 h 105"/>
              <a:gd name="T32" fmla="*/ 71 w 101"/>
              <a:gd name="T33" fmla="*/ 1 h 105"/>
              <a:gd name="T34" fmla="*/ 68 w 101"/>
              <a:gd name="T35" fmla="*/ 0 h 105"/>
              <a:gd name="T36" fmla="*/ 33 w 101"/>
              <a:gd name="T37" fmla="*/ 0 h 105"/>
              <a:gd name="T38" fmla="*/ 30 w 101"/>
              <a:gd name="T39" fmla="*/ 1 h 105"/>
              <a:gd name="T40" fmla="*/ 28 w 101"/>
              <a:gd name="T41" fmla="*/ 4 h 105"/>
              <a:gd name="T42" fmla="*/ 30 w 101"/>
              <a:gd name="T43" fmla="*/ 7 h 105"/>
              <a:gd name="T44" fmla="*/ 33 w 101"/>
              <a:gd name="T45" fmla="*/ 9 h 105"/>
              <a:gd name="T46" fmla="*/ 37 w 101"/>
              <a:gd name="T47" fmla="*/ 9 h 105"/>
              <a:gd name="T48" fmla="*/ 37 w 101"/>
              <a:gd name="T49" fmla="*/ 36 h 105"/>
              <a:gd name="T50" fmla="*/ 3 w 101"/>
              <a:gd name="T51" fmla="*/ 91 h 105"/>
              <a:gd name="T52" fmla="*/ 1 w 101"/>
              <a:gd name="T53" fmla="*/ 101 h 105"/>
              <a:gd name="T54" fmla="*/ 11 w 101"/>
              <a:gd name="T55" fmla="*/ 105 h 105"/>
              <a:gd name="T56" fmla="*/ 90 w 101"/>
              <a:gd name="T57" fmla="*/ 105 h 105"/>
              <a:gd name="T58" fmla="*/ 99 w 101"/>
              <a:gd name="T59" fmla="*/ 101 h 105"/>
              <a:gd name="T60" fmla="*/ 98 w 101"/>
              <a:gd name="T61" fmla="*/ 91 h 105"/>
              <a:gd name="T62" fmla="*/ 63 w 101"/>
              <a:gd name="T63" fmla="*/ 36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1" h="105">
                <a:moveTo>
                  <a:pt x="46" y="39"/>
                </a:moveTo>
                <a:cubicBezTo>
                  <a:pt x="46" y="36"/>
                  <a:pt x="46" y="36"/>
                  <a:pt x="46" y="36"/>
                </a:cubicBezTo>
                <a:cubicBezTo>
                  <a:pt x="46" y="9"/>
                  <a:pt x="46" y="9"/>
                  <a:pt x="46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9"/>
                  <a:pt x="55" y="39"/>
                  <a:pt x="55" y="39"/>
                </a:cubicBezTo>
                <a:cubicBezTo>
                  <a:pt x="56" y="41"/>
                  <a:pt x="56" y="41"/>
                  <a:pt x="56" y="41"/>
                </a:cubicBezTo>
                <a:cubicBezTo>
                  <a:pt x="75" y="70"/>
                  <a:pt x="75" y="70"/>
                  <a:pt x="75" y="70"/>
                </a:cubicBezTo>
                <a:cubicBezTo>
                  <a:pt x="26" y="70"/>
                  <a:pt x="26" y="70"/>
                  <a:pt x="26" y="70"/>
                </a:cubicBezTo>
                <a:cubicBezTo>
                  <a:pt x="44" y="41"/>
                  <a:pt x="44" y="41"/>
                  <a:pt x="44" y="41"/>
                </a:cubicBezTo>
                <a:lnTo>
                  <a:pt x="46" y="39"/>
                </a:lnTo>
                <a:close/>
                <a:moveTo>
                  <a:pt x="63" y="36"/>
                </a:moveTo>
                <a:cubicBezTo>
                  <a:pt x="63" y="9"/>
                  <a:pt x="63" y="9"/>
                  <a:pt x="6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9" y="9"/>
                  <a:pt x="70" y="8"/>
                  <a:pt x="71" y="7"/>
                </a:cubicBezTo>
                <a:cubicBezTo>
                  <a:pt x="72" y="7"/>
                  <a:pt x="72" y="6"/>
                  <a:pt x="72" y="4"/>
                </a:cubicBezTo>
                <a:cubicBezTo>
                  <a:pt x="72" y="3"/>
                  <a:pt x="72" y="2"/>
                  <a:pt x="71" y="1"/>
                </a:cubicBezTo>
                <a:cubicBezTo>
                  <a:pt x="70" y="0"/>
                  <a:pt x="69" y="0"/>
                  <a:pt x="6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2" y="0"/>
                  <a:pt x="30" y="0"/>
                  <a:pt x="30" y="1"/>
                </a:cubicBezTo>
                <a:cubicBezTo>
                  <a:pt x="29" y="2"/>
                  <a:pt x="28" y="3"/>
                  <a:pt x="28" y="4"/>
                </a:cubicBezTo>
                <a:cubicBezTo>
                  <a:pt x="28" y="6"/>
                  <a:pt x="29" y="7"/>
                  <a:pt x="30" y="7"/>
                </a:cubicBezTo>
                <a:cubicBezTo>
                  <a:pt x="30" y="8"/>
                  <a:pt x="32" y="9"/>
                  <a:pt x="33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36"/>
                  <a:pt x="37" y="36"/>
                  <a:pt x="37" y="36"/>
                </a:cubicBezTo>
                <a:cubicBezTo>
                  <a:pt x="3" y="91"/>
                  <a:pt x="3" y="91"/>
                  <a:pt x="3" y="91"/>
                </a:cubicBezTo>
                <a:cubicBezTo>
                  <a:pt x="0" y="95"/>
                  <a:pt x="0" y="98"/>
                  <a:pt x="1" y="101"/>
                </a:cubicBezTo>
                <a:cubicBezTo>
                  <a:pt x="3" y="104"/>
                  <a:pt x="6" y="105"/>
                  <a:pt x="11" y="105"/>
                </a:cubicBezTo>
                <a:cubicBezTo>
                  <a:pt x="90" y="105"/>
                  <a:pt x="90" y="105"/>
                  <a:pt x="90" y="105"/>
                </a:cubicBezTo>
                <a:cubicBezTo>
                  <a:pt x="95" y="105"/>
                  <a:pt x="98" y="104"/>
                  <a:pt x="99" y="101"/>
                </a:cubicBezTo>
                <a:cubicBezTo>
                  <a:pt x="101" y="98"/>
                  <a:pt x="101" y="95"/>
                  <a:pt x="98" y="91"/>
                </a:cubicBezTo>
                <a:lnTo>
                  <a:pt x="63" y="3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83" name="Freeform 182"/>
          <p:cNvSpPr>
            <a:spLocks noEditPoints="1"/>
          </p:cNvSpPr>
          <p:nvPr/>
        </p:nvSpPr>
        <p:spPr bwMode="auto">
          <a:xfrm>
            <a:off x="6450043" y="1054451"/>
            <a:ext cx="379553" cy="325132"/>
          </a:xfrm>
          <a:custGeom>
            <a:avLst/>
            <a:gdLst>
              <a:gd name="T0" fmla="*/ 4 w 110"/>
              <a:gd name="T1" fmla="*/ 92 h 103"/>
              <a:gd name="T2" fmla="*/ 1 w 110"/>
              <a:gd name="T3" fmla="*/ 93 h 103"/>
              <a:gd name="T4" fmla="*/ 0 w 110"/>
              <a:gd name="T5" fmla="*/ 95 h 103"/>
              <a:gd name="T6" fmla="*/ 0 w 110"/>
              <a:gd name="T7" fmla="*/ 103 h 103"/>
              <a:gd name="T8" fmla="*/ 110 w 110"/>
              <a:gd name="T9" fmla="*/ 103 h 103"/>
              <a:gd name="T10" fmla="*/ 110 w 110"/>
              <a:gd name="T11" fmla="*/ 95 h 103"/>
              <a:gd name="T12" fmla="*/ 108 w 110"/>
              <a:gd name="T13" fmla="*/ 93 h 103"/>
              <a:gd name="T14" fmla="*/ 106 w 110"/>
              <a:gd name="T15" fmla="*/ 92 h 103"/>
              <a:gd name="T16" fmla="*/ 4 w 110"/>
              <a:gd name="T17" fmla="*/ 92 h 103"/>
              <a:gd name="T18" fmla="*/ 14 w 110"/>
              <a:gd name="T19" fmla="*/ 81 h 103"/>
              <a:gd name="T20" fmla="*/ 11 w 110"/>
              <a:gd name="T21" fmla="*/ 81 h 103"/>
              <a:gd name="T22" fmla="*/ 8 w 110"/>
              <a:gd name="T23" fmla="*/ 82 h 103"/>
              <a:gd name="T24" fmla="*/ 7 w 110"/>
              <a:gd name="T25" fmla="*/ 84 h 103"/>
              <a:gd name="T26" fmla="*/ 7 w 110"/>
              <a:gd name="T27" fmla="*/ 88 h 103"/>
              <a:gd name="T28" fmla="*/ 102 w 110"/>
              <a:gd name="T29" fmla="*/ 88 h 103"/>
              <a:gd name="T30" fmla="*/ 102 w 110"/>
              <a:gd name="T31" fmla="*/ 84 h 103"/>
              <a:gd name="T32" fmla="*/ 101 w 110"/>
              <a:gd name="T33" fmla="*/ 82 h 103"/>
              <a:gd name="T34" fmla="*/ 98 w 110"/>
              <a:gd name="T35" fmla="*/ 81 h 103"/>
              <a:gd name="T36" fmla="*/ 95 w 110"/>
              <a:gd name="T37" fmla="*/ 81 h 103"/>
              <a:gd name="T38" fmla="*/ 95 w 110"/>
              <a:gd name="T39" fmla="*/ 37 h 103"/>
              <a:gd name="T40" fmla="*/ 80 w 110"/>
              <a:gd name="T41" fmla="*/ 37 h 103"/>
              <a:gd name="T42" fmla="*/ 80 w 110"/>
              <a:gd name="T43" fmla="*/ 81 h 103"/>
              <a:gd name="T44" fmla="*/ 73 w 110"/>
              <a:gd name="T45" fmla="*/ 81 h 103"/>
              <a:gd name="T46" fmla="*/ 73 w 110"/>
              <a:gd name="T47" fmla="*/ 37 h 103"/>
              <a:gd name="T48" fmla="*/ 58 w 110"/>
              <a:gd name="T49" fmla="*/ 37 h 103"/>
              <a:gd name="T50" fmla="*/ 58 w 110"/>
              <a:gd name="T51" fmla="*/ 81 h 103"/>
              <a:gd name="T52" fmla="*/ 51 w 110"/>
              <a:gd name="T53" fmla="*/ 81 h 103"/>
              <a:gd name="T54" fmla="*/ 51 w 110"/>
              <a:gd name="T55" fmla="*/ 37 h 103"/>
              <a:gd name="T56" fmla="*/ 36 w 110"/>
              <a:gd name="T57" fmla="*/ 37 h 103"/>
              <a:gd name="T58" fmla="*/ 36 w 110"/>
              <a:gd name="T59" fmla="*/ 81 h 103"/>
              <a:gd name="T60" fmla="*/ 29 w 110"/>
              <a:gd name="T61" fmla="*/ 81 h 103"/>
              <a:gd name="T62" fmla="*/ 29 w 110"/>
              <a:gd name="T63" fmla="*/ 37 h 103"/>
              <a:gd name="T64" fmla="*/ 14 w 110"/>
              <a:gd name="T65" fmla="*/ 37 h 103"/>
              <a:gd name="T66" fmla="*/ 14 w 110"/>
              <a:gd name="T67" fmla="*/ 81 h 103"/>
              <a:gd name="T68" fmla="*/ 0 w 110"/>
              <a:gd name="T69" fmla="*/ 22 h 103"/>
              <a:gd name="T70" fmla="*/ 0 w 110"/>
              <a:gd name="T71" fmla="*/ 29 h 103"/>
              <a:gd name="T72" fmla="*/ 7 w 110"/>
              <a:gd name="T73" fmla="*/ 29 h 103"/>
              <a:gd name="T74" fmla="*/ 8 w 110"/>
              <a:gd name="T75" fmla="*/ 32 h 103"/>
              <a:gd name="T76" fmla="*/ 11 w 110"/>
              <a:gd name="T77" fmla="*/ 33 h 103"/>
              <a:gd name="T78" fmla="*/ 98 w 110"/>
              <a:gd name="T79" fmla="*/ 33 h 103"/>
              <a:gd name="T80" fmla="*/ 101 w 110"/>
              <a:gd name="T81" fmla="*/ 32 h 103"/>
              <a:gd name="T82" fmla="*/ 102 w 110"/>
              <a:gd name="T83" fmla="*/ 29 h 103"/>
              <a:gd name="T84" fmla="*/ 110 w 110"/>
              <a:gd name="T85" fmla="*/ 29 h 103"/>
              <a:gd name="T86" fmla="*/ 110 w 110"/>
              <a:gd name="T87" fmla="*/ 22 h 103"/>
              <a:gd name="T88" fmla="*/ 55 w 110"/>
              <a:gd name="T89" fmla="*/ 0 h 103"/>
              <a:gd name="T90" fmla="*/ 0 w 110"/>
              <a:gd name="T91" fmla="*/ 2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0" h="103">
                <a:moveTo>
                  <a:pt x="4" y="92"/>
                </a:moveTo>
                <a:cubicBezTo>
                  <a:pt x="3" y="92"/>
                  <a:pt x="2" y="92"/>
                  <a:pt x="1" y="93"/>
                </a:cubicBezTo>
                <a:cubicBezTo>
                  <a:pt x="0" y="94"/>
                  <a:pt x="0" y="94"/>
                  <a:pt x="0" y="95"/>
                </a:cubicBezTo>
                <a:cubicBezTo>
                  <a:pt x="0" y="103"/>
                  <a:pt x="0" y="103"/>
                  <a:pt x="0" y="103"/>
                </a:cubicBezTo>
                <a:cubicBezTo>
                  <a:pt x="110" y="103"/>
                  <a:pt x="110" y="103"/>
                  <a:pt x="110" y="103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10" y="94"/>
                  <a:pt x="109" y="94"/>
                  <a:pt x="108" y="93"/>
                </a:cubicBezTo>
                <a:cubicBezTo>
                  <a:pt x="108" y="92"/>
                  <a:pt x="107" y="92"/>
                  <a:pt x="106" y="92"/>
                </a:cubicBezTo>
                <a:lnTo>
                  <a:pt x="4" y="92"/>
                </a:lnTo>
                <a:close/>
                <a:moveTo>
                  <a:pt x="14" y="81"/>
                </a:moveTo>
                <a:cubicBezTo>
                  <a:pt x="11" y="81"/>
                  <a:pt x="11" y="81"/>
                  <a:pt x="11" y="81"/>
                </a:cubicBezTo>
                <a:cubicBezTo>
                  <a:pt x="10" y="81"/>
                  <a:pt x="9" y="81"/>
                  <a:pt x="8" y="82"/>
                </a:cubicBezTo>
                <a:cubicBezTo>
                  <a:pt x="7" y="83"/>
                  <a:pt x="7" y="83"/>
                  <a:pt x="7" y="84"/>
                </a:cubicBezTo>
                <a:cubicBezTo>
                  <a:pt x="7" y="88"/>
                  <a:pt x="7" y="88"/>
                  <a:pt x="7" y="88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102" y="83"/>
                  <a:pt x="102" y="83"/>
                  <a:pt x="101" y="82"/>
                </a:cubicBezTo>
                <a:cubicBezTo>
                  <a:pt x="100" y="81"/>
                  <a:pt x="99" y="81"/>
                  <a:pt x="98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37"/>
                  <a:pt x="95" y="37"/>
                  <a:pt x="95" y="37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81"/>
                  <a:pt x="80" y="81"/>
                  <a:pt x="80" y="81"/>
                </a:cubicBezTo>
                <a:cubicBezTo>
                  <a:pt x="73" y="81"/>
                  <a:pt x="73" y="81"/>
                  <a:pt x="73" y="81"/>
                </a:cubicBezTo>
                <a:cubicBezTo>
                  <a:pt x="73" y="37"/>
                  <a:pt x="73" y="37"/>
                  <a:pt x="73" y="37"/>
                </a:cubicBezTo>
                <a:cubicBezTo>
                  <a:pt x="58" y="37"/>
                  <a:pt x="58" y="37"/>
                  <a:pt x="58" y="37"/>
                </a:cubicBezTo>
                <a:cubicBezTo>
                  <a:pt x="58" y="81"/>
                  <a:pt x="58" y="81"/>
                  <a:pt x="58" y="81"/>
                </a:cubicBezTo>
                <a:cubicBezTo>
                  <a:pt x="51" y="81"/>
                  <a:pt x="51" y="81"/>
                  <a:pt x="51" y="81"/>
                </a:cubicBezTo>
                <a:cubicBezTo>
                  <a:pt x="51" y="37"/>
                  <a:pt x="51" y="37"/>
                  <a:pt x="51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37"/>
                  <a:pt x="29" y="37"/>
                  <a:pt x="29" y="37"/>
                </a:cubicBezTo>
                <a:cubicBezTo>
                  <a:pt x="14" y="37"/>
                  <a:pt x="14" y="37"/>
                  <a:pt x="14" y="37"/>
                </a:cubicBezTo>
                <a:lnTo>
                  <a:pt x="14" y="81"/>
                </a:lnTo>
                <a:close/>
                <a:moveTo>
                  <a:pt x="0" y="22"/>
                </a:moveTo>
                <a:cubicBezTo>
                  <a:pt x="0" y="29"/>
                  <a:pt x="0" y="29"/>
                  <a:pt x="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30"/>
                  <a:pt x="7" y="31"/>
                  <a:pt x="8" y="32"/>
                </a:cubicBezTo>
                <a:cubicBezTo>
                  <a:pt x="9" y="33"/>
                  <a:pt x="10" y="33"/>
                  <a:pt x="11" y="33"/>
                </a:cubicBezTo>
                <a:cubicBezTo>
                  <a:pt x="98" y="33"/>
                  <a:pt x="98" y="33"/>
                  <a:pt x="98" y="33"/>
                </a:cubicBezTo>
                <a:cubicBezTo>
                  <a:pt x="99" y="33"/>
                  <a:pt x="100" y="33"/>
                  <a:pt x="101" y="32"/>
                </a:cubicBezTo>
                <a:cubicBezTo>
                  <a:pt x="102" y="31"/>
                  <a:pt x="102" y="30"/>
                  <a:pt x="102" y="29"/>
                </a:cubicBezTo>
                <a:cubicBezTo>
                  <a:pt x="110" y="29"/>
                  <a:pt x="110" y="29"/>
                  <a:pt x="110" y="29"/>
                </a:cubicBezTo>
                <a:cubicBezTo>
                  <a:pt x="110" y="22"/>
                  <a:pt x="110" y="22"/>
                  <a:pt x="110" y="22"/>
                </a:cubicBezTo>
                <a:cubicBezTo>
                  <a:pt x="55" y="0"/>
                  <a:pt x="55" y="0"/>
                  <a:pt x="55" y="0"/>
                </a:cubicBezTo>
                <a:lnTo>
                  <a:pt x="0" y="22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84" name="Freeform 183"/>
          <p:cNvSpPr>
            <a:spLocks noEditPoints="1"/>
          </p:cNvSpPr>
          <p:nvPr/>
        </p:nvSpPr>
        <p:spPr bwMode="auto">
          <a:xfrm>
            <a:off x="5171365" y="1058644"/>
            <a:ext cx="306327" cy="301653"/>
          </a:xfrm>
          <a:custGeom>
            <a:avLst/>
            <a:gdLst>
              <a:gd name="T0" fmla="*/ 764 w 906"/>
              <a:gd name="T1" fmla="*/ 753 h 979"/>
              <a:gd name="T2" fmla="*/ 637 w 906"/>
              <a:gd name="T3" fmla="*/ 500 h 979"/>
              <a:gd name="T4" fmla="*/ 605 w 906"/>
              <a:gd name="T5" fmla="*/ 480 h 979"/>
              <a:gd name="T6" fmla="*/ 352 w 906"/>
              <a:gd name="T7" fmla="*/ 480 h 979"/>
              <a:gd name="T8" fmla="*/ 343 w 906"/>
              <a:gd name="T9" fmla="*/ 409 h 979"/>
              <a:gd name="T10" fmla="*/ 570 w 906"/>
              <a:gd name="T11" fmla="*/ 409 h 979"/>
              <a:gd name="T12" fmla="*/ 570 w 906"/>
              <a:gd name="T13" fmla="*/ 338 h 979"/>
              <a:gd name="T14" fmla="*/ 335 w 906"/>
              <a:gd name="T15" fmla="*/ 338 h 979"/>
              <a:gd name="T16" fmla="*/ 314 w 906"/>
              <a:gd name="T17" fmla="*/ 177 h 979"/>
              <a:gd name="T18" fmla="*/ 381 w 906"/>
              <a:gd name="T19" fmla="*/ 154 h 979"/>
              <a:gd name="T20" fmla="*/ 410 w 906"/>
              <a:gd name="T21" fmla="*/ 89 h 979"/>
              <a:gd name="T22" fmla="*/ 383 w 906"/>
              <a:gd name="T23" fmla="*/ 26 h 979"/>
              <a:gd name="T24" fmla="*/ 321 w 906"/>
              <a:gd name="T25" fmla="*/ 0 h 979"/>
              <a:gd name="T26" fmla="*/ 267 w 906"/>
              <a:gd name="T27" fmla="*/ 18 h 979"/>
              <a:gd name="T28" fmla="*/ 235 w 906"/>
              <a:gd name="T29" fmla="*/ 63 h 979"/>
              <a:gd name="T30" fmla="*/ 232 w 906"/>
              <a:gd name="T31" fmla="*/ 87 h 979"/>
              <a:gd name="T32" fmla="*/ 285 w 906"/>
              <a:gd name="T33" fmla="*/ 520 h 979"/>
              <a:gd name="T34" fmla="*/ 297 w 906"/>
              <a:gd name="T35" fmla="*/ 543 h 979"/>
              <a:gd name="T36" fmla="*/ 321 w 906"/>
              <a:gd name="T37" fmla="*/ 552 h 979"/>
              <a:gd name="T38" fmla="*/ 583 w 906"/>
              <a:gd name="T39" fmla="*/ 552 h 979"/>
              <a:gd name="T40" fmla="*/ 716 w 906"/>
              <a:gd name="T41" fmla="*/ 817 h 979"/>
              <a:gd name="T42" fmla="*/ 748 w 906"/>
              <a:gd name="T43" fmla="*/ 836 h 979"/>
              <a:gd name="T44" fmla="*/ 764 w 906"/>
              <a:gd name="T45" fmla="*/ 832 h 979"/>
              <a:gd name="T46" fmla="*/ 906 w 906"/>
              <a:gd name="T47" fmla="*/ 761 h 979"/>
              <a:gd name="T48" fmla="*/ 874 w 906"/>
              <a:gd name="T49" fmla="*/ 698 h 979"/>
              <a:gd name="T50" fmla="*/ 764 w 906"/>
              <a:gd name="T51" fmla="*/ 753 h 979"/>
              <a:gd name="T52" fmla="*/ 542 w 906"/>
              <a:gd name="T53" fmla="*/ 774 h 979"/>
              <a:gd name="T54" fmla="*/ 450 w 906"/>
              <a:gd name="T55" fmla="*/ 871 h 979"/>
              <a:gd name="T56" fmla="*/ 321 w 906"/>
              <a:gd name="T57" fmla="*/ 908 h 979"/>
              <a:gd name="T58" fmla="*/ 145 w 906"/>
              <a:gd name="T59" fmla="*/ 834 h 979"/>
              <a:gd name="T60" fmla="*/ 72 w 906"/>
              <a:gd name="T61" fmla="*/ 658 h 979"/>
              <a:gd name="T62" fmla="*/ 112 w 906"/>
              <a:gd name="T63" fmla="*/ 522 h 979"/>
              <a:gd name="T64" fmla="*/ 221 w 906"/>
              <a:gd name="T65" fmla="*/ 430 h 979"/>
              <a:gd name="T66" fmla="*/ 211 w 906"/>
              <a:gd name="T67" fmla="*/ 358 h 979"/>
              <a:gd name="T68" fmla="*/ 58 w 906"/>
              <a:gd name="T69" fmla="*/ 475 h 979"/>
              <a:gd name="T70" fmla="*/ 0 w 906"/>
              <a:gd name="T71" fmla="*/ 658 h 979"/>
              <a:gd name="T72" fmla="*/ 43 w 906"/>
              <a:gd name="T73" fmla="*/ 819 h 979"/>
              <a:gd name="T74" fmla="*/ 160 w 906"/>
              <a:gd name="T75" fmla="*/ 936 h 979"/>
              <a:gd name="T76" fmla="*/ 321 w 906"/>
              <a:gd name="T77" fmla="*/ 979 h 979"/>
              <a:gd name="T78" fmla="*/ 509 w 906"/>
              <a:gd name="T79" fmla="*/ 917 h 979"/>
              <a:gd name="T80" fmla="*/ 626 w 906"/>
              <a:gd name="T81" fmla="*/ 756 h 979"/>
              <a:gd name="T82" fmla="*/ 569 w 906"/>
              <a:gd name="T83" fmla="*/ 642 h 979"/>
              <a:gd name="T84" fmla="*/ 542 w 906"/>
              <a:gd name="T85" fmla="*/ 774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06" h="979">
                <a:moveTo>
                  <a:pt x="764" y="753"/>
                </a:moveTo>
                <a:cubicBezTo>
                  <a:pt x="637" y="500"/>
                  <a:pt x="637" y="500"/>
                  <a:pt x="637" y="500"/>
                </a:cubicBezTo>
                <a:cubicBezTo>
                  <a:pt x="631" y="487"/>
                  <a:pt x="620" y="480"/>
                  <a:pt x="605" y="480"/>
                </a:cubicBezTo>
                <a:cubicBezTo>
                  <a:pt x="352" y="480"/>
                  <a:pt x="352" y="480"/>
                  <a:pt x="352" y="480"/>
                </a:cubicBezTo>
                <a:cubicBezTo>
                  <a:pt x="343" y="409"/>
                  <a:pt x="343" y="409"/>
                  <a:pt x="343" y="409"/>
                </a:cubicBezTo>
                <a:cubicBezTo>
                  <a:pt x="570" y="409"/>
                  <a:pt x="570" y="409"/>
                  <a:pt x="570" y="409"/>
                </a:cubicBezTo>
                <a:cubicBezTo>
                  <a:pt x="570" y="338"/>
                  <a:pt x="570" y="338"/>
                  <a:pt x="570" y="338"/>
                </a:cubicBezTo>
                <a:cubicBezTo>
                  <a:pt x="335" y="338"/>
                  <a:pt x="335" y="338"/>
                  <a:pt x="335" y="338"/>
                </a:cubicBezTo>
                <a:cubicBezTo>
                  <a:pt x="314" y="177"/>
                  <a:pt x="314" y="177"/>
                  <a:pt x="314" y="177"/>
                </a:cubicBezTo>
                <a:cubicBezTo>
                  <a:pt x="339" y="180"/>
                  <a:pt x="361" y="172"/>
                  <a:pt x="381" y="154"/>
                </a:cubicBezTo>
                <a:cubicBezTo>
                  <a:pt x="400" y="136"/>
                  <a:pt x="410" y="115"/>
                  <a:pt x="410" y="89"/>
                </a:cubicBezTo>
                <a:cubicBezTo>
                  <a:pt x="410" y="65"/>
                  <a:pt x="401" y="44"/>
                  <a:pt x="383" y="26"/>
                </a:cubicBezTo>
                <a:cubicBezTo>
                  <a:pt x="366" y="9"/>
                  <a:pt x="345" y="0"/>
                  <a:pt x="321" y="0"/>
                </a:cubicBezTo>
                <a:cubicBezTo>
                  <a:pt x="301" y="0"/>
                  <a:pt x="283" y="6"/>
                  <a:pt x="267" y="18"/>
                </a:cubicBezTo>
                <a:cubicBezTo>
                  <a:pt x="251" y="29"/>
                  <a:pt x="240" y="45"/>
                  <a:pt x="235" y="63"/>
                </a:cubicBezTo>
                <a:cubicBezTo>
                  <a:pt x="232" y="73"/>
                  <a:pt x="231" y="81"/>
                  <a:pt x="232" y="87"/>
                </a:cubicBezTo>
                <a:cubicBezTo>
                  <a:pt x="285" y="520"/>
                  <a:pt x="285" y="520"/>
                  <a:pt x="285" y="520"/>
                </a:cubicBezTo>
                <a:cubicBezTo>
                  <a:pt x="286" y="529"/>
                  <a:pt x="290" y="536"/>
                  <a:pt x="297" y="543"/>
                </a:cubicBezTo>
                <a:cubicBezTo>
                  <a:pt x="304" y="549"/>
                  <a:pt x="312" y="552"/>
                  <a:pt x="321" y="552"/>
                </a:cubicBezTo>
                <a:cubicBezTo>
                  <a:pt x="583" y="552"/>
                  <a:pt x="583" y="552"/>
                  <a:pt x="583" y="552"/>
                </a:cubicBezTo>
                <a:cubicBezTo>
                  <a:pt x="716" y="817"/>
                  <a:pt x="716" y="817"/>
                  <a:pt x="716" y="817"/>
                </a:cubicBezTo>
                <a:cubicBezTo>
                  <a:pt x="722" y="830"/>
                  <a:pt x="733" y="836"/>
                  <a:pt x="748" y="836"/>
                </a:cubicBezTo>
                <a:cubicBezTo>
                  <a:pt x="764" y="832"/>
                  <a:pt x="764" y="832"/>
                  <a:pt x="764" y="832"/>
                </a:cubicBezTo>
                <a:cubicBezTo>
                  <a:pt x="906" y="761"/>
                  <a:pt x="906" y="761"/>
                  <a:pt x="906" y="761"/>
                </a:cubicBezTo>
                <a:cubicBezTo>
                  <a:pt x="874" y="698"/>
                  <a:pt x="874" y="698"/>
                  <a:pt x="874" y="698"/>
                </a:cubicBezTo>
                <a:lnTo>
                  <a:pt x="764" y="753"/>
                </a:lnTo>
                <a:close/>
                <a:moveTo>
                  <a:pt x="542" y="774"/>
                </a:moveTo>
                <a:cubicBezTo>
                  <a:pt x="520" y="815"/>
                  <a:pt x="489" y="847"/>
                  <a:pt x="450" y="871"/>
                </a:cubicBezTo>
                <a:cubicBezTo>
                  <a:pt x="410" y="896"/>
                  <a:pt x="367" y="908"/>
                  <a:pt x="321" y="908"/>
                </a:cubicBezTo>
                <a:cubicBezTo>
                  <a:pt x="252" y="908"/>
                  <a:pt x="193" y="883"/>
                  <a:pt x="145" y="834"/>
                </a:cubicBezTo>
                <a:cubicBezTo>
                  <a:pt x="96" y="786"/>
                  <a:pt x="72" y="727"/>
                  <a:pt x="72" y="658"/>
                </a:cubicBezTo>
                <a:cubicBezTo>
                  <a:pt x="72" y="609"/>
                  <a:pt x="85" y="564"/>
                  <a:pt x="112" y="522"/>
                </a:cubicBezTo>
                <a:cubicBezTo>
                  <a:pt x="139" y="481"/>
                  <a:pt x="175" y="450"/>
                  <a:pt x="221" y="430"/>
                </a:cubicBezTo>
                <a:cubicBezTo>
                  <a:pt x="211" y="358"/>
                  <a:pt x="211" y="358"/>
                  <a:pt x="211" y="358"/>
                </a:cubicBezTo>
                <a:cubicBezTo>
                  <a:pt x="148" y="381"/>
                  <a:pt x="97" y="420"/>
                  <a:pt x="58" y="475"/>
                </a:cubicBezTo>
                <a:cubicBezTo>
                  <a:pt x="20" y="530"/>
                  <a:pt x="0" y="591"/>
                  <a:pt x="0" y="658"/>
                </a:cubicBezTo>
                <a:cubicBezTo>
                  <a:pt x="0" y="716"/>
                  <a:pt x="15" y="770"/>
                  <a:pt x="43" y="819"/>
                </a:cubicBezTo>
                <a:cubicBezTo>
                  <a:pt x="72" y="868"/>
                  <a:pt x="111" y="907"/>
                  <a:pt x="160" y="936"/>
                </a:cubicBezTo>
                <a:cubicBezTo>
                  <a:pt x="209" y="964"/>
                  <a:pt x="263" y="979"/>
                  <a:pt x="321" y="979"/>
                </a:cubicBezTo>
                <a:cubicBezTo>
                  <a:pt x="390" y="979"/>
                  <a:pt x="453" y="958"/>
                  <a:pt x="509" y="917"/>
                </a:cubicBezTo>
                <a:cubicBezTo>
                  <a:pt x="566" y="876"/>
                  <a:pt x="604" y="822"/>
                  <a:pt x="626" y="756"/>
                </a:cubicBezTo>
                <a:cubicBezTo>
                  <a:pt x="569" y="642"/>
                  <a:pt x="569" y="642"/>
                  <a:pt x="569" y="642"/>
                </a:cubicBezTo>
                <a:cubicBezTo>
                  <a:pt x="573" y="689"/>
                  <a:pt x="563" y="733"/>
                  <a:pt x="542" y="774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29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/>
          <p:cNvSpPr/>
          <p:nvPr/>
        </p:nvSpPr>
        <p:spPr>
          <a:xfrm>
            <a:off x="3352810" y="3725740"/>
            <a:ext cx="7217748" cy="27058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3199" y="0"/>
            <a:ext cx="7701233" cy="878670"/>
          </a:xfrm>
        </p:spPr>
        <p:txBody>
          <a:bodyPr anchor="ctr"/>
          <a:lstStyle/>
          <a:p>
            <a:r>
              <a:rPr lang="en-US" dirty="0" smtClean="0">
                <a:solidFill>
                  <a:schemeClr val="bg2"/>
                </a:solidFill>
              </a:rPr>
              <a:t>Citizen Lens</a:t>
            </a:r>
            <a:endParaRPr lang="en-CA" dirty="0">
              <a:solidFill>
                <a:srgbClr val="19243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 rot="16200000">
            <a:off x="8919419" y="3475288"/>
            <a:ext cx="4980226" cy="933750"/>
            <a:chOff x="619125" y="2169401"/>
            <a:chExt cx="1905000" cy="1267691"/>
          </a:xfrm>
        </p:grpSpPr>
        <p:sp>
          <p:nvSpPr>
            <p:cNvPr id="47" name="Rectangle 46"/>
            <p:cNvSpPr/>
            <p:nvPr>
              <p:custDataLst>
                <p:tags r:id="rId5"/>
              </p:custDataLst>
            </p:nvPr>
          </p:nvSpPr>
          <p:spPr>
            <a:xfrm>
              <a:off x="619125" y="2169401"/>
              <a:ext cx="1905000" cy="897158"/>
            </a:xfrm>
            <a:prstGeom prst="rect">
              <a:avLst/>
            </a:prstGeom>
            <a:solidFill>
              <a:srgbClr val="005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7200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Sign in Canada (Pan Canadian Trust Framework)</a:t>
              </a:r>
              <a:endParaRPr lang="en-US" sz="1100" dirty="0"/>
            </a:p>
          </p:txBody>
        </p:sp>
        <p:sp>
          <p:nvSpPr>
            <p:cNvPr id="48" name="Rectangle 47"/>
            <p:cNvSpPr/>
            <p:nvPr>
              <p:custDataLst>
                <p:tags r:id="rId6"/>
              </p:custDataLst>
            </p:nvPr>
          </p:nvSpPr>
          <p:spPr>
            <a:xfrm>
              <a:off x="619125" y="3066559"/>
              <a:ext cx="1905000" cy="370533"/>
            </a:xfrm>
            <a:prstGeom prst="rect">
              <a:avLst/>
            </a:prstGeom>
            <a:solidFill>
              <a:srgbClr val="003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Authentication and Authorization</a:t>
              </a:r>
              <a:endParaRPr lang="en-US" sz="1100" dirty="0"/>
            </a:p>
          </p:txBody>
        </p:sp>
        <p:sp>
          <p:nvSpPr>
            <p:cNvPr id="49" name="TextBox 13"/>
            <p:cNvSpPr txBox="1"/>
            <p:nvPr/>
          </p:nvSpPr>
          <p:spPr>
            <a:xfrm>
              <a:off x="619125" y="2183945"/>
              <a:ext cx="1905000" cy="534885"/>
            </a:xfrm>
            <a:prstGeom prst="rect">
              <a:avLst/>
            </a:prstGeom>
            <a:noFill/>
          </p:spPr>
          <p:txBody>
            <a:bodyPr wrap="square" lIns="36000" rIns="3600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83849" y="1452050"/>
            <a:ext cx="10089703" cy="946035"/>
            <a:chOff x="619125" y="2169401"/>
            <a:chExt cx="1905000" cy="1267691"/>
          </a:xfrm>
        </p:grpSpPr>
        <p:sp>
          <p:nvSpPr>
            <p:cNvPr id="51" name="Rectangle 50"/>
            <p:cNvSpPr/>
            <p:nvPr>
              <p:custDataLst>
                <p:tags r:id="rId3"/>
              </p:custDataLst>
            </p:nvPr>
          </p:nvSpPr>
          <p:spPr>
            <a:xfrm>
              <a:off x="619125" y="2169401"/>
              <a:ext cx="1905000" cy="897158"/>
            </a:xfrm>
            <a:prstGeom prst="rect">
              <a:avLst/>
            </a:prstGeom>
            <a:solidFill>
              <a:srgbClr val="005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7200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Any device (Mobile, Desktop, Virtual Assistant, In-person, Call Centre)</a:t>
              </a:r>
              <a:endParaRPr lang="en-US" sz="1100" dirty="0"/>
            </a:p>
          </p:txBody>
        </p:sp>
        <p:sp>
          <p:nvSpPr>
            <p:cNvPr id="54" name="Rectangle 53"/>
            <p:cNvSpPr/>
            <p:nvPr>
              <p:custDataLst>
                <p:tags r:id="rId4"/>
              </p:custDataLst>
            </p:nvPr>
          </p:nvSpPr>
          <p:spPr>
            <a:xfrm>
              <a:off x="619125" y="3066559"/>
              <a:ext cx="1905000" cy="370533"/>
            </a:xfrm>
            <a:prstGeom prst="rect">
              <a:avLst/>
            </a:prstGeom>
            <a:solidFill>
              <a:srgbClr val="003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Channels</a:t>
              </a:r>
              <a:endParaRPr lang="en-US" sz="1100" dirty="0"/>
            </a:p>
          </p:txBody>
        </p:sp>
        <p:sp>
          <p:nvSpPr>
            <p:cNvPr id="56" name="TextBox 13"/>
            <p:cNvSpPr txBox="1"/>
            <p:nvPr/>
          </p:nvSpPr>
          <p:spPr>
            <a:xfrm>
              <a:off x="619125" y="2183945"/>
              <a:ext cx="1905000" cy="534885"/>
            </a:xfrm>
            <a:prstGeom prst="rect">
              <a:avLst/>
            </a:prstGeom>
            <a:noFill/>
          </p:spPr>
          <p:txBody>
            <a:bodyPr wrap="square" lIns="36000" rIns="3600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Freeform 62"/>
          <p:cNvSpPr>
            <a:spLocks noEditPoints="1"/>
          </p:cNvSpPr>
          <p:nvPr/>
        </p:nvSpPr>
        <p:spPr bwMode="auto">
          <a:xfrm>
            <a:off x="8331299" y="1566283"/>
            <a:ext cx="255376" cy="462845"/>
          </a:xfrm>
          <a:custGeom>
            <a:avLst/>
            <a:gdLst>
              <a:gd name="T0" fmla="*/ 443 w 466"/>
              <a:gd name="T1" fmla="*/ 23 h 777"/>
              <a:gd name="T2" fmla="*/ 389 w 466"/>
              <a:gd name="T3" fmla="*/ 0 h 777"/>
              <a:gd name="T4" fmla="*/ 78 w 466"/>
              <a:gd name="T5" fmla="*/ 0 h 777"/>
              <a:gd name="T6" fmla="*/ 23 w 466"/>
              <a:gd name="T7" fmla="*/ 23 h 777"/>
              <a:gd name="T8" fmla="*/ 0 w 466"/>
              <a:gd name="T9" fmla="*/ 78 h 777"/>
              <a:gd name="T10" fmla="*/ 0 w 466"/>
              <a:gd name="T11" fmla="*/ 699 h 777"/>
              <a:gd name="T12" fmla="*/ 23 w 466"/>
              <a:gd name="T13" fmla="*/ 754 h 777"/>
              <a:gd name="T14" fmla="*/ 78 w 466"/>
              <a:gd name="T15" fmla="*/ 777 h 777"/>
              <a:gd name="T16" fmla="*/ 389 w 466"/>
              <a:gd name="T17" fmla="*/ 777 h 777"/>
              <a:gd name="T18" fmla="*/ 443 w 466"/>
              <a:gd name="T19" fmla="*/ 754 h 777"/>
              <a:gd name="T20" fmla="*/ 466 w 466"/>
              <a:gd name="T21" fmla="*/ 699 h 777"/>
              <a:gd name="T22" fmla="*/ 466 w 466"/>
              <a:gd name="T23" fmla="*/ 78 h 777"/>
              <a:gd name="T24" fmla="*/ 443 w 466"/>
              <a:gd name="T25" fmla="*/ 23 h 777"/>
              <a:gd name="T26" fmla="*/ 282 w 466"/>
              <a:gd name="T27" fmla="*/ 97 h 777"/>
              <a:gd name="T28" fmla="*/ 185 w 466"/>
              <a:gd name="T29" fmla="*/ 97 h 777"/>
              <a:gd name="T30" fmla="*/ 175 w 466"/>
              <a:gd name="T31" fmla="*/ 88 h 777"/>
              <a:gd name="T32" fmla="*/ 185 w 466"/>
              <a:gd name="T33" fmla="*/ 78 h 777"/>
              <a:gd name="T34" fmla="*/ 282 w 466"/>
              <a:gd name="T35" fmla="*/ 78 h 777"/>
              <a:gd name="T36" fmla="*/ 292 w 466"/>
              <a:gd name="T37" fmla="*/ 88 h 777"/>
              <a:gd name="T38" fmla="*/ 282 w 466"/>
              <a:gd name="T39" fmla="*/ 97 h 777"/>
              <a:gd name="T40" fmla="*/ 402 w 466"/>
              <a:gd name="T41" fmla="*/ 616 h 777"/>
              <a:gd name="T42" fmla="*/ 389 w 466"/>
              <a:gd name="T43" fmla="*/ 622 h 777"/>
              <a:gd name="T44" fmla="*/ 78 w 466"/>
              <a:gd name="T45" fmla="*/ 622 h 777"/>
              <a:gd name="T46" fmla="*/ 64 w 466"/>
              <a:gd name="T47" fmla="*/ 616 h 777"/>
              <a:gd name="T48" fmla="*/ 58 w 466"/>
              <a:gd name="T49" fmla="*/ 602 h 777"/>
              <a:gd name="T50" fmla="*/ 58 w 466"/>
              <a:gd name="T51" fmla="*/ 175 h 777"/>
              <a:gd name="T52" fmla="*/ 64 w 466"/>
              <a:gd name="T53" fmla="*/ 161 h 777"/>
              <a:gd name="T54" fmla="*/ 78 w 466"/>
              <a:gd name="T55" fmla="*/ 156 h 777"/>
              <a:gd name="T56" fmla="*/ 389 w 466"/>
              <a:gd name="T57" fmla="*/ 156 h 777"/>
              <a:gd name="T58" fmla="*/ 402 w 466"/>
              <a:gd name="T59" fmla="*/ 161 h 777"/>
              <a:gd name="T60" fmla="*/ 408 w 466"/>
              <a:gd name="T61" fmla="*/ 175 h 777"/>
              <a:gd name="T62" fmla="*/ 408 w 466"/>
              <a:gd name="T63" fmla="*/ 602 h 777"/>
              <a:gd name="T64" fmla="*/ 402 w 466"/>
              <a:gd name="T65" fmla="*/ 616 h 777"/>
              <a:gd name="T66" fmla="*/ 233 w 466"/>
              <a:gd name="T67" fmla="*/ 748 h 777"/>
              <a:gd name="T68" fmla="*/ 199 w 466"/>
              <a:gd name="T69" fmla="*/ 734 h 777"/>
              <a:gd name="T70" fmla="*/ 185 w 466"/>
              <a:gd name="T71" fmla="*/ 699 h 777"/>
              <a:gd name="T72" fmla="*/ 199 w 466"/>
              <a:gd name="T73" fmla="*/ 665 h 777"/>
              <a:gd name="T74" fmla="*/ 233 w 466"/>
              <a:gd name="T75" fmla="*/ 651 h 777"/>
              <a:gd name="T76" fmla="*/ 268 w 466"/>
              <a:gd name="T77" fmla="*/ 665 h 777"/>
              <a:gd name="T78" fmla="*/ 282 w 466"/>
              <a:gd name="T79" fmla="*/ 699 h 777"/>
              <a:gd name="T80" fmla="*/ 268 w 466"/>
              <a:gd name="T81" fmla="*/ 734 h 777"/>
              <a:gd name="T82" fmla="*/ 233 w 466"/>
              <a:gd name="T83" fmla="*/ 748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6" h="777">
                <a:moveTo>
                  <a:pt x="443" y="23"/>
                </a:moveTo>
                <a:cubicBezTo>
                  <a:pt x="428" y="8"/>
                  <a:pt x="410" y="0"/>
                  <a:pt x="38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57" y="0"/>
                  <a:pt x="39" y="8"/>
                  <a:pt x="23" y="23"/>
                </a:cubicBezTo>
                <a:cubicBezTo>
                  <a:pt x="8" y="39"/>
                  <a:pt x="0" y="57"/>
                  <a:pt x="0" y="78"/>
                </a:cubicBezTo>
                <a:cubicBezTo>
                  <a:pt x="0" y="699"/>
                  <a:pt x="0" y="699"/>
                  <a:pt x="0" y="699"/>
                </a:cubicBezTo>
                <a:cubicBezTo>
                  <a:pt x="0" y="721"/>
                  <a:pt x="8" y="739"/>
                  <a:pt x="23" y="754"/>
                </a:cubicBezTo>
                <a:cubicBezTo>
                  <a:pt x="39" y="770"/>
                  <a:pt x="57" y="777"/>
                  <a:pt x="78" y="777"/>
                </a:cubicBezTo>
                <a:cubicBezTo>
                  <a:pt x="389" y="777"/>
                  <a:pt x="389" y="777"/>
                  <a:pt x="389" y="777"/>
                </a:cubicBezTo>
                <a:cubicBezTo>
                  <a:pt x="410" y="777"/>
                  <a:pt x="428" y="770"/>
                  <a:pt x="443" y="754"/>
                </a:cubicBezTo>
                <a:cubicBezTo>
                  <a:pt x="459" y="739"/>
                  <a:pt x="466" y="721"/>
                  <a:pt x="466" y="699"/>
                </a:cubicBezTo>
                <a:cubicBezTo>
                  <a:pt x="466" y="78"/>
                  <a:pt x="466" y="78"/>
                  <a:pt x="466" y="78"/>
                </a:cubicBezTo>
                <a:cubicBezTo>
                  <a:pt x="466" y="57"/>
                  <a:pt x="459" y="39"/>
                  <a:pt x="443" y="23"/>
                </a:cubicBezTo>
                <a:close/>
                <a:moveTo>
                  <a:pt x="282" y="97"/>
                </a:moveTo>
                <a:cubicBezTo>
                  <a:pt x="185" y="97"/>
                  <a:pt x="185" y="97"/>
                  <a:pt x="185" y="97"/>
                </a:cubicBezTo>
                <a:cubicBezTo>
                  <a:pt x="175" y="88"/>
                  <a:pt x="175" y="88"/>
                  <a:pt x="175" y="88"/>
                </a:cubicBezTo>
                <a:cubicBezTo>
                  <a:pt x="185" y="78"/>
                  <a:pt x="185" y="78"/>
                  <a:pt x="185" y="78"/>
                </a:cubicBezTo>
                <a:cubicBezTo>
                  <a:pt x="282" y="78"/>
                  <a:pt x="282" y="78"/>
                  <a:pt x="282" y="78"/>
                </a:cubicBezTo>
                <a:cubicBezTo>
                  <a:pt x="292" y="88"/>
                  <a:pt x="292" y="88"/>
                  <a:pt x="292" y="88"/>
                </a:cubicBezTo>
                <a:lnTo>
                  <a:pt x="282" y="97"/>
                </a:lnTo>
                <a:close/>
                <a:moveTo>
                  <a:pt x="402" y="616"/>
                </a:moveTo>
                <a:cubicBezTo>
                  <a:pt x="389" y="622"/>
                  <a:pt x="389" y="622"/>
                  <a:pt x="389" y="622"/>
                </a:cubicBezTo>
                <a:cubicBezTo>
                  <a:pt x="78" y="622"/>
                  <a:pt x="78" y="622"/>
                  <a:pt x="78" y="622"/>
                </a:cubicBezTo>
                <a:cubicBezTo>
                  <a:pt x="64" y="616"/>
                  <a:pt x="64" y="616"/>
                  <a:pt x="64" y="616"/>
                </a:cubicBezTo>
                <a:cubicBezTo>
                  <a:pt x="58" y="602"/>
                  <a:pt x="58" y="602"/>
                  <a:pt x="58" y="602"/>
                </a:cubicBezTo>
                <a:cubicBezTo>
                  <a:pt x="58" y="175"/>
                  <a:pt x="58" y="175"/>
                  <a:pt x="58" y="175"/>
                </a:cubicBezTo>
                <a:cubicBezTo>
                  <a:pt x="64" y="161"/>
                  <a:pt x="64" y="161"/>
                  <a:pt x="64" y="161"/>
                </a:cubicBezTo>
                <a:cubicBezTo>
                  <a:pt x="78" y="156"/>
                  <a:pt x="78" y="156"/>
                  <a:pt x="78" y="156"/>
                </a:cubicBezTo>
                <a:cubicBezTo>
                  <a:pt x="389" y="156"/>
                  <a:pt x="389" y="156"/>
                  <a:pt x="389" y="156"/>
                </a:cubicBezTo>
                <a:cubicBezTo>
                  <a:pt x="402" y="161"/>
                  <a:pt x="402" y="161"/>
                  <a:pt x="402" y="161"/>
                </a:cubicBezTo>
                <a:cubicBezTo>
                  <a:pt x="408" y="175"/>
                  <a:pt x="408" y="175"/>
                  <a:pt x="408" y="175"/>
                </a:cubicBezTo>
                <a:cubicBezTo>
                  <a:pt x="408" y="602"/>
                  <a:pt x="408" y="602"/>
                  <a:pt x="408" y="602"/>
                </a:cubicBezTo>
                <a:lnTo>
                  <a:pt x="402" y="616"/>
                </a:lnTo>
                <a:close/>
                <a:moveTo>
                  <a:pt x="233" y="748"/>
                </a:moveTo>
                <a:cubicBezTo>
                  <a:pt x="220" y="748"/>
                  <a:pt x="208" y="743"/>
                  <a:pt x="199" y="734"/>
                </a:cubicBezTo>
                <a:cubicBezTo>
                  <a:pt x="189" y="724"/>
                  <a:pt x="185" y="713"/>
                  <a:pt x="185" y="699"/>
                </a:cubicBezTo>
                <a:cubicBezTo>
                  <a:pt x="185" y="686"/>
                  <a:pt x="189" y="675"/>
                  <a:pt x="199" y="665"/>
                </a:cubicBezTo>
                <a:cubicBezTo>
                  <a:pt x="208" y="656"/>
                  <a:pt x="220" y="651"/>
                  <a:pt x="233" y="651"/>
                </a:cubicBezTo>
                <a:cubicBezTo>
                  <a:pt x="247" y="651"/>
                  <a:pt x="258" y="656"/>
                  <a:pt x="268" y="665"/>
                </a:cubicBezTo>
                <a:cubicBezTo>
                  <a:pt x="277" y="675"/>
                  <a:pt x="282" y="686"/>
                  <a:pt x="282" y="699"/>
                </a:cubicBezTo>
                <a:cubicBezTo>
                  <a:pt x="282" y="713"/>
                  <a:pt x="277" y="724"/>
                  <a:pt x="268" y="734"/>
                </a:cubicBezTo>
                <a:cubicBezTo>
                  <a:pt x="258" y="743"/>
                  <a:pt x="247" y="748"/>
                  <a:pt x="233" y="748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77" name="Freeform 76"/>
          <p:cNvSpPr>
            <a:spLocks noEditPoints="1"/>
          </p:cNvSpPr>
          <p:nvPr/>
        </p:nvSpPr>
        <p:spPr bwMode="auto">
          <a:xfrm>
            <a:off x="7746835" y="1541937"/>
            <a:ext cx="445192" cy="511536"/>
          </a:xfrm>
          <a:custGeom>
            <a:avLst/>
            <a:gdLst>
              <a:gd name="T0" fmla="*/ 249 w 260"/>
              <a:gd name="T1" fmla="*/ 11 h 318"/>
              <a:gd name="T2" fmla="*/ 224 w 260"/>
              <a:gd name="T3" fmla="*/ 0 h 318"/>
              <a:gd name="T4" fmla="*/ 36 w 260"/>
              <a:gd name="T5" fmla="*/ 0 h 318"/>
              <a:gd name="T6" fmla="*/ 11 w 260"/>
              <a:gd name="T7" fmla="*/ 11 h 318"/>
              <a:gd name="T8" fmla="*/ 0 w 260"/>
              <a:gd name="T9" fmla="*/ 37 h 318"/>
              <a:gd name="T10" fmla="*/ 0 w 260"/>
              <a:gd name="T11" fmla="*/ 282 h 318"/>
              <a:gd name="T12" fmla="*/ 11 w 260"/>
              <a:gd name="T13" fmla="*/ 307 h 318"/>
              <a:gd name="T14" fmla="*/ 36 w 260"/>
              <a:gd name="T15" fmla="*/ 318 h 318"/>
              <a:gd name="T16" fmla="*/ 224 w 260"/>
              <a:gd name="T17" fmla="*/ 318 h 318"/>
              <a:gd name="T18" fmla="*/ 249 w 260"/>
              <a:gd name="T19" fmla="*/ 307 h 318"/>
              <a:gd name="T20" fmla="*/ 260 w 260"/>
              <a:gd name="T21" fmla="*/ 282 h 318"/>
              <a:gd name="T22" fmla="*/ 260 w 260"/>
              <a:gd name="T23" fmla="*/ 37 h 318"/>
              <a:gd name="T24" fmla="*/ 249 w 260"/>
              <a:gd name="T25" fmla="*/ 11 h 318"/>
              <a:gd name="T26" fmla="*/ 229 w 260"/>
              <a:gd name="T27" fmla="*/ 258 h 318"/>
              <a:gd name="T28" fmla="*/ 224 w 260"/>
              <a:gd name="T29" fmla="*/ 260 h 318"/>
              <a:gd name="T30" fmla="*/ 36 w 260"/>
              <a:gd name="T31" fmla="*/ 260 h 318"/>
              <a:gd name="T32" fmla="*/ 31 w 260"/>
              <a:gd name="T33" fmla="*/ 258 h 318"/>
              <a:gd name="T34" fmla="*/ 29 w 260"/>
              <a:gd name="T35" fmla="*/ 253 h 318"/>
              <a:gd name="T36" fmla="*/ 29 w 260"/>
              <a:gd name="T37" fmla="*/ 37 h 318"/>
              <a:gd name="T38" fmla="*/ 31 w 260"/>
              <a:gd name="T39" fmla="*/ 31 h 318"/>
              <a:gd name="T40" fmla="*/ 36 w 260"/>
              <a:gd name="T41" fmla="*/ 29 h 318"/>
              <a:gd name="T42" fmla="*/ 224 w 260"/>
              <a:gd name="T43" fmla="*/ 29 h 318"/>
              <a:gd name="T44" fmla="*/ 229 w 260"/>
              <a:gd name="T45" fmla="*/ 31 h 318"/>
              <a:gd name="T46" fmla="*/ 231 w 260"/>
              <a:gd name="T47" fmla="*/ 37 h 318"/>
              <a:gd name="T48" fmla="*/ 231 w 260"/>
              <a:gd name="T49" fmla="*/ 253 h 318"/>
              <a:gd name="T50" fmla="*/ 229 w 260"/>
              <a:gd name="T51" fmla="*/ 258 h 318"/>
              <a:gd name="T52" fmla="*/ 130 w 260"/>
              <a:gd name="T53" fmla="*/ 304 h 318"/>
              <a:gd name="T54" fmla="*/ 120 w 260"/>
              <a:gd name="T55" fmla="*/ 299 h 318"/>
              <a:gd name="T56" fmla="*/ 116 w 260"/>
              <a:gd name="T57" fmla="*/ 289 h 318"/>
              <a:gd name="T58" fmla="*/ 120 w 260"/>
              <a:gd name="T59" fmla="*/ 279 h 318"/>
              <a:gd name="T60" fmla="*/ 130 w 260"/>
              <a:gd name="T61" fmla="*/ 275 h 318"/>
              <a:gd name="T62" fmla="*/ 140 w 260"/>
              <a:gd name="T63" fmla="*/ 279 h 318"/>
              <a:gd name="T64" fmla="*/ 144 w 260"/>
              <a:gd name="T65" fmla="*/ 289 h 318"/>
              <a:gd name="T66" fmla="*/ 140 w 260"/>
              <a:gd name="T67" fmla="*/ 299 h 318"/>
              <a:gd name="T68" fmla="*/ 130 w 260"/>
              <a:gd name="T69" fmla="*/ 304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0" h="318">
                <a:moveTo>
                  <a:pt x="249" y="11"/>
                </a:moveTo>
                <a:cubicBezTo>
                  <a:pt x="242" y="4"/>
                  <a:pt x="234" y="0"/>
                  <a:pt x="224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26" y="0"/>
                  <a:pt x="18" y="4"/>
                  <a:pt x="11" y="11"/>
                </a:cubicBezTo>
                <a:cubicBezTo>
                  <a:pt x="4" y="18"/>
                  <a:pt x="0" y="27"/>
                  <a:pt x="0" y="3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92"/>
                  <a:pt x="4" y="300"/>
                  <a:pt x="11" y="307"/>
                </a:cubicBezTo>
                <a:cubicBezTo>
                  <a:pt x="18" y="315"/>
                  <a:pt x="26" y="318"/>
                  <a:pt x="36" y="318"/>
                </a:cubicBezTo>
                <a:cubicBezTo>
                  <a:pt x="224" y="318"/>
                  <a:pt x="224" y="318"/>
                  <a:pt x="224" y="318"/>
                </a:cubicBezTo>
                <a:cubicBezTo>
                  <a:pt x="234" y="318"/>
                  <a:pt x="242" y="315"/>
                  <a:pt x="249" y="307"/>
                </a:cubicBezTo>
                <a:cubicBezTo>
                  <a:pt x="256" y="300"/>
                  <a:pt x="260" y="292"/>
                  <a:pt x="260" y="282"/>
                </a:cubicBezTo>
                <a:cubicBezTo>
                  <a:pt x="260" y="37"/>
                  <a:pt x="260" y="37"/>
                  <a:pt x="260" y="37"/>
                </a:cubicBezTo>
                <a:cubicBezTo>
                  <a:pt x="260" y="27"/>
                  <a:pt x="256" y="18"/>
                  <a:pt x="249" y="11"/>
                </a:cubicBezTo>
                <a:close/>
                <a:moveTo>
                  <a:pt x="229" y="258"/>
                </a:moveTo>
                <a:cubicBezTo>
                  <a:pt x="224" y="260"/>
                  <a:pt x="224" y="260"/>
                  <a:pt x="224" y="260"/>
                </a:cubicBezTo>
                <a:cubicBezTo>
                  <a:pt x="36" y="260"/>
                  <a:pt x="36" y="260"/>
                  <a:pt x="36" y="260"/>
                </a:cubicBezTo>
                <a:cubicBezTo>
                  <a:pt x="31" y="258"/>
                  <a:pt x="31" y="258"/>
                  <a:pt x="31" y="258"/>
                </a:cubicBezTo>
                <a:cubicBezTo>
                  <a:pt x="29" y="253"/>
                  <a:pt x="29" y="253"/>
                  <a:pt x="29" y="253"/>
                </a:cubicBezTo>
                <a:cubicBezTo>
                  <a:pt x="29" y="37"/>
                  <a:pt x="29" y="37"/>
                  <a:pt x="29" y="37"/>
                </a:cubicBezTo>
                <a:cubicBezTo>
                  <a:pt x="31" y="31"/>
                  <a:pt x="31" y="31"/>
                  <a:pt x="31" y="31"/>
                </a:cubicBezTo>
                <a:cubicBezTo>
                  <a:pt x="36" y="29"/>
                  <a:pt x="36" y="29"/>
                  <a:pt x="36" y="2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29" y="31"/>
                  <a:pt x="229" y="31"/>
                  <a:pt x="229" y="31"/>
                </a:cubicBezTo>
                <a:cubicBezTo>
                  <a:pt x="231" y="37"/>
                  <a:pt x="231" y="37"/>
                  <a:pt x="231" y="37"/>
                </a:cubicBezTo>
                <a:cubicBezTo>
                  <a:pt x="231" y="253"/>
                  <a:pt x="231" y="253"/>
                  <a:pt x="231" y="253"/>
                </a:cubicBezTo>
                <a:lnTo>
                  <a:pt x="229" y="258"/>
                </a:lnTo>
                <a:close/>
                <a:moveTo>
                  <a:pt x="130" y="304"/>
                </a:moveTo>
                <a:cubicBezTo>
                  <a:pt x="126" y="304"/>
                  <a:pt x="123" y="302"/>
                  <a:pt x="120" y="299"/>
                </a:cubicBezTo>
                <a:cubicBezTo>
                  <a:pt x="117" y="296"/>
                  <a:pt x="116" y="293"/>
                  <a:pt x="116" y="289"/>
                </a:cubicBezTo>
                <a:cubicBezTo>
                  <a:pt x="116" y="285"/>
                  <a:pt x="117" y="282"/>
                  <a:pt x="120" y="279"/>
                </a:cubicBezTo>
                <a:cubicBezTo>
                  <a:pt x="123" y="276"/>
                  <a:pt x="126" y="275"/>
                  <a:pt x="130" y="275"/>
                </a:cubicBezTo>
                <a:cubicBezTo>
                  <a:pt x="134" y="275"/>
                  <a:pt x="137" y="276"/>
                  <a:pt x="140" y="279"/>
                </a:cubicBezTo>
                <a:cubicBezTo>
                  <a:pt x="143" y="282"/>
                  <a:pt x="144" y="285"/>
                  <a:pt x="144" y="289"/>
                </a:cubicBezTo>
                <a:cubicBezTo>
                  <a:pt x="144" y="293"/>
                  <a:pt x="143" y="296"/>
                  <a:pt x="140" y="299"/>
                </a:cubicBezTo>
                <a:cubicBezTo>
                  <a:pt x="137" y="302"/>
                  <a:pt x="134" y="304"/>
                  <a:pt x="130" y="304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79" name="Freeform 78"/>
          <p:cNvSpPr>
            <a:spLocks noEditPoints="1"/>
          </p:cNvSpPr>
          <p:nvPr/>
        </p:nvSpPr>
        <p:spPr bwMode="auto">
          <a:xfrm>
            <a:off x="9436720" y="1607505"/>
            <a:ext cx="571500" cy="380400"/>
          </a:xfrm>
          <a:custGeom>
            <a:avLst/>
            <a:gdLst>
              <a:gd name="T0" fmla="*/ 435 w 950"/>
              <a:gd name="T1" fmla="*/ 586 h 633"/>
              <a:gd name="T2" fmla="*/ 427 w 950"/>
              <a:gd name="T3" fmla="*/ 578 h 633"/>
              <a:gd name="T4" fmla="*/ 435 w 950"/>
              <a:gd name="T5" fmla="*/ 570 h 633"/>
              <a:gd name="T6" fmla="*/ 515 w 950"/>
              <a:gd name="T7" fmla="*/ 570 h 633"/>
              <a:gd name="T8" fmla="*/ 522 w 950"/>
              <a:gd name="T9" fmla="*/ 578 h 633"/>
              <a:gd name="T10" fmla="*/ 515 w 950"/>
              <a:gd name="T11" fmla="*/ 586 h 633"/>
              <a:gd name="T12" fmla="*/ 435 w 950"/>
              <a:gd name="T13" fmla="*/ 586 h 633"/>
              <a:gd name="T14" fmla="*/ 79 w 950"/>
              <a:gd name="T15" fmla="*/ 538 h 633"/>
              <a:gd name="T16" fmla="*/ 0 w 950"/>
              <a:gd name="T17" fmla="*/ 538 h 633"/>
              <a:gd name="T18" fmla="*/ 0 w 950"/>
              <a:gd name="T19" fmla="*/ 586 h 633"/>
              <a:gd name="T20" fmla="*/ 23 w 950"/>
              <a:gd name="T21" fmla="*/ 619 h 633"/>
              <a:gd name="T22" fmla="*/ 79 w 950"/>
              <a:gd name="T23" fmla="*/ 633 h 633"/>
              <a:gd name="T24" fmla="*/ 871 w 950"/>
              <a:gd name="T25" fmla="*/ 633 h 633"/>
              <a:gd name="T26" fmla="*/ 927 w 950"/>
              <a:gd name="T27" fmla="*/ 619 h 633"/>
              <a:gd name="T28" fmla="*/ 950 w 950"/>
              <a:gd name="T29" fmla="*/ 586 h 633"/>
              <a:gd name="T30" fmla="*/ 950 w 950"/>
              <a:gd name="T31" fmla="*/ 538 h 633"/>
              <a:gd name="T32" fmla="*/ 871 w 950"/>
              <a:gd name="T33" fmla="*/ 538 h 633"/>
              <a:gd name="T34" fmla="*/ 79 w 950"/>
              <a:gd name="T35" fmla="*/ 538 h 633"/>
              <a:gd name="T36" fmla="*/ 195 w 950"/>
              <a:gd name="T37" fmla="*/ 68 h 633"/>
              <a:gd name="T38" fmla="*/ 206 w 950"/>
              <a:gd name="T39" fmla="*/ 63 h 633"/>
              <a:gd name="T40" fmla="*/ 744 w 950"/>
              <a:gd name="T41" fmla="*/ 63 h 633"/>
              <a:gd name="T42" fmla="*/ 755 w 950"/>
              <a:gd name="T43" fmla="*/ 68 h 633"/>
              <a:gd name="T44" fmla="*/ 760 w 950"/>
              <a:gd name="T45" fmla="*/ 79 h 633"/>
              <a:gd name="T46" fmla="*/ 760 w 950"/>
              <a:gd name="T47" fmla="*/ 427 h 633"/>
              <a:gd name="T48" fmla="*/ 755 w 950"/>
              <a:gd name="T49" fmla="*/ 439 h 633"/>
              <a:gd name="T50" fmla="*/ 744 w 950"/>
              <a:gd name="T51" fmla="*/ 443 h 633"/>
              <a:gd name="T52" fmla="*/ 206 w 950"/>
              <a:gd name="T53" fmla="*/ 443 h 633"/>
              <a:gd name="T54" fmla="*/ 195 w 950"/>
              <a:gd name="T55" fmla="*/ 439 h 633"/>
              <a:gd name="T56" fmla="*/ 190 w 950"/>
              <a:gd name="T57" fmla="*/ 427 h 633"/>
              <a:gd name="T58" fmla="*/ 190 w 950"/>
              <a:gd name="T59" fmla="*/ 79 h 633"/>
              <a:gd name="T60" fmla="*/ 195 w 950"/>
              <a:gd name="T61" fmla="*/ 68 h 633"/>
              <a:gd name="T62" fmla="*/ 744 w 950"/>
              <a:gd name="T63" fmla="*/ 507 h 633"/>
              <a:gd name="T64" fmla="*/ 800 w 950"/>
              <a:gd name="T65" fmla="*/ 483 h 633"/>
              <a:gd name="T66" fmla="*/ 823 w 950"/>
              <a:gd name="T67" fmla="*/ 427 h 633"/>
              <a:gd name="T68" fmla="*/ 823 w 950"/>
              <a:gd name="T69" fmla="*/ 79 h 633"/>
              <a:gd name="T70" fmla="*/ 800 w 950"/>
              <a:gd name="T71" fmla="*/ 23 h 633"/>
              <a:gd name="T72" fmla="*/ 744 w 950"/>
              <a:gd name="T73" fmla="*/ 0 h 633"/>
              <a:gd name="T74" fmla="*/ 206 w 950"/>
              <a:gd name="T75" fmla="*/ 0 h 633"/>
              <a:gd name="T76" fmla="*/ 150 w 950"/>
              <a:gd name="T77" fmla="*/ 23 h 633"/>
              <a:gd name="T78" fmla="*/ 127 w 950"/>
              <a:gd name="T79" fmla="*/ 79 h 633"/>
              <a:gd name="T80" fmla="*/ 127 w 950"/>
              <a:gd name="T81" fmla="*/ 427 h 633"/>
              <a:gd name="T82" fmla="*/ 150 w 950"/>
              <a:gd name="T83" fmla="*/ 483 h 633"/>
              <a:gd name="T84" fmla="*/ 206 w 950"/>
              <a:gd name="T85" fmla="*/ 507 h 633"/>
              <a:gd name="T86" fmla="*/ 744 w 950"/>
              <a:gd name="T87" fmla="*/ 507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50" h="633">
                <a:moveTo>
                  <a:pt x="435" y="586"/>
                </a:moveTo>
                <a:cubicBezTo>
                  <a:pt x="427" y="578"/>
                  <a:pt x="427" y="578"/>
                  <a:pt x="427" y="578"/>
                </a:cubicBezTo>
                <a:cubicBezTo>
                  <a:pt x="435" y="570"/>
                  <a:pt x="435" y="570"/>
                  <a:pt x="435" y="570"/>
                </a:cubicBezTo>
                <a:cubicBezTo>
                  <a:pt x="515" y="570"/>
                  <a:pt x="515" y="570"/>
                  <a:pt x="515" y="570"/>
                </a:cubicBezTo>
                <a:cubicBezTo>
                  <a:pt x="522" y="578"/>
                  <a:pt x="522" y="578"/>
                  <a:pt x="522" y="578"/>
                </a:cubicBezTo>
                <a:cubicBezTo>
                  <a:pt x="515" y="586"/>
                  <a:pt x="515" y="586"/>
                  <a:pt x="515" y="586"/>
                </a:cubicBezTo>
                <a:lnTo>
                  <a:pt x="435" y="586"/>
                </a:lnTo>
                <a:close/>
                <a:moveTo>
                  <a:pt x="79" y="538"/>
                </a:moveTo>
                <a:cubicBezTo>
                  <a:pt x="0" y="538"/>
                  <a:pt x="0" y="538"/>
                  <a:pt x="0" y="538"/>
                </a:cubicBezTo>
                <a:cubicBezTo>
                  <a:pt x="0" y="586"/>
                  <a:pt x="0" y="586"/>
                  <a:pt x="0" y="586"/>
                </a:cubicBezTo>
                <a:cubicBezTo>
                  <a:pt x="0" y="599"/>
                  <a:pt x="8" y="610"/>
                  <a:pt x="23" y="619"/>
                </a:cubicBezTo>
                <a:cubicBezTo>
                  <a:pt x="39" y="629"/>
                  <a:pt x="57" y="633"/>
                  <a:pt x="79" y="633"/>
                </a:cubicBezTo>
                <a:cubicBezTo>
                  <a:pt x="871" y="633"/>
                  <a:pt x="871" y="633"/>
                  <a:pt x="871" y="633"/>
                </a:cubicBezTo>
                <a:cubicBezTo>
                  <a:pt x="893" y="633"/>
                  <a:pt x="911" y="629"/>
                  <a:pt x="927" y="619"/>
                </a:cubicBezTo>
                <a:cubicBezTo>
                  <a:pt x="942" y="610"/>
                  <a:pt x="950" y="599"/>
                  <a:pt x="950" y="586"/>
                </a:cubicBezTo>
                <a:cubicBezTo>
                  <a:pt x="950" y="538"/>
                  <a:pt x="950" y="538"/>
                  <a:pt x="950" y="538"/>
                </a:cubicBezTo>
                <a:cubicBezTo>
                  <a:pt x="871" y="538"/>
                  <a:pt x="871" y="538"/>
                  <a:pt x="871" y="538"/>
                </a:cubicBezTo>
                <a:lnTo>
                  <a:pt x="79" y="538"/>
                </a:lnTo>
                <a:close/>
                <a:moveTo>
                  <a:pt x="195" y="68"/>
                </a:moveTo>
                <a:cubicBezTo>
                  <a:pt x="206" y="63"/>
                  <a:pt x="206" y="63"/>
                  <a:pt x="206" y="63"/>
                </a:cubicBezTo>
                <a:cubicBezTo>
                  <a:pt x="744" y="63"/>
                  <a:pt x="744" y="63"/>
                  <a:pt x="744" y="63"/>
                </a:cubicBezTo>
                <a:cubicBezTo>
                  <a:pt x="755" y="68"/>
                  <a:pt x="755" y="68"/>
                  <a:pt x="755" y="68"/>
                </a:cubicBezTo>
                <a:cubicBezTo>
                  <a:pt x="760" y="79"/>
                  <a:pt x="760" y="79"/>
                  <a:pt x="760" y="79"/>
                </a:cubicBezTo>
                <a:cubicBezTo>
                  <a:pt x="760" y="427"/>
                  <a:pt x="760" y="427"/>
                  <a:pt x="760" y="427"/>
                </a:cubicBezTo>
                <a:cubicBezTo>
                  <a:pt x="755" y="439"/>
                  <a:pt x="755" y="439"/>
                  <a:pt x="755" y="439"/>
                </a:cubicBezTo>
                <a:cubicBezTo>
                  <a:pt x="744" y="443"/>
                  <a:pt x="744" y="443"/>
                  <a:pt x="744" y="443"/>
                </a:cubicBezTo>
                <a:cubicBezTo>
                  <a:pt x="206" y="443"/>
                  <a:pt x="206" y="443"/>
                  <a:pt x="206" y="443"/>
                </a:cubicBezTo>
                <a:cubicBezTo>
                  <a:pt x="195" y="439"/>
                  <a:pt x="195" y="439"/>
                  <a:pt x="195" y="439"/>
                </a:cubicBezTo>
                <a:cubicBezTo>
                  <a:pt x="190" y="427"/>
                  <a:pt x="190" y="427"/>
                  <a:pt x="190" y="427"/>
                </a:cubicBezTo>
                <a:cubicBezTo>
                  <a:pt x="190" y="79"/>
                  <a:pt x="190" y="79"/>
                  <a:pt x="190" y="79"/>
                </a:cubicBezTo>
                <a:lnTo>
                  <a:pt x="195" y="68"/>
                </a:lnTo>
                <a:close/>
                <a:moveTo>
                  <a:pt x="744" y="507"/>
                </a:moveTo>
                <a:cubicBezTo>
                  <a:pt x="766" y="507"/>
                  <a:pt x="785" y="499"/>
                  <a:pt x="800" y="483"/>
                </a:cubicBezTo>
                <a:cubicBezTo>
                  <a:pt x="816" y="468"/>
                  <a:pt x="823" y="449"/>
                  <a:pt x="823" y="427"/>
                </a:cubicBezTo>
                <a:cubicBezTo>
                  <a:pt x="823" y="79"/>
                  <a:pt x="823" y="79"/>
                  <a:pt x="823" y="79"/>
                </a:cubicBezTo>
                <a:cubicBezTo>
                  <a:pt x="823" y="57"/>
                  <a:pt x="816" y="39"/>
                  <a:pt x="800" y="23"/>
                </a:cubicBezTo>
                <a:cubicBezTo>
                  <a:pt x="785" y="8"/>
                  <a:pt x="766" y="0"/>
                  <a:pt x="744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184" y="0"/>
                  <a:pt x="165" y="8"/>
                  <a:pt x="150" y="23"/>
                </a:cubicBezTo>
                <a:cubicBezTo>
                  <a:pt x="134" y="39"/>
                  <a:pt x="127" y="57"/>
                  <a:pt x="127" y="79"/>
                </a:cubicBezTo>
                <a:cubicBezTo>
                  <a:pt x="127" y="427"/>
                  <a:pt x="127" y="427"/>
                  <a:pt x="127" y="427"/>
                </a:cubicBezTo>
                <a:cubicBezTo>
                  <a:pt x="127" y="449"/>
                  <a:pt x="134" y="468"/>
                  <a:pt x="150" y="483"/>
                </a:cubicBezTo>
                <a:cubicBezTo>
                  <a:pt x="165" y="499"/>
                  <a:pt x="184" y="507"/>
                  <a:pt x="206" y="507"/>
                </a:cubicBezTo>
                <a:lnTo>
                  <a:pt x="744" y="507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83" name="Freeform 82"/>
          <p:cNvSpPr>
            <a:spLocks noEditPoints="1"/>
          </p:cNvSpPr>
          <p:nvPr/>
        </p:nvSpPr>
        <p:spPr bwMode="auto">
          <a:xfrm>
            <a:off x="8725947" y="1591251"/>
            <a:ext cx="571500" cy="412909"/>
          </a:xfrm>
          <a:custGeom>
            <a:avLst/>
            <a:gdLst>
              <a:gd name="T0" fmla="*/ 1067 w 1200"/>
              <a:gd name="T1" fmla="*/ 617 h 867"/>
              <a:gd name="T2" fmla="*/ 228 w 1200"/>
              <a:gd name="T3" fmla="*/ 95 h 867"/>
              <a:gd name="T4" fmla="*/ 1200 w 1200"/>
              <a:gd name="T5" fmla="*/ 867 h 867"/>
              <a:gd name="T6" fmla="*/ 730 w 1200"/>
              <a:gd name="T7" fmla="*/ 826 h 867"/>
              <a:gd name="T8" fmla="*/ 587 w 1200"/>
              <a:gd name="T9" fmla="*/ 645 h 867"/>
              <a:gd name="T10" fmla="*/ 1067 w 1200"/>
              <a:gd name="T11" fmla="*/ 645 h 867"/>
              <a:gd name="T12" fmla="*/ 932 w 1200"/>
              <a:gd name="T13" fmla="*/ 700 h 867"/>
              <a:gd name="T14" fmla="*/ 965 w 1200"/>
              <a:gd name="T15" fmla="*/ 717 h 867"/>
              <a:gd name="T16" fmla="*/ 901 w 1200"/>
              <a:gd name="T17" fmla="*/ 743 h 867"/>
              <a:gd name="T18" fmla="*/ 863 w 1200"/>
              <a:gd name="T19" fmla="*/ 676 h 867"/>
              <a:gd name="T20" fmla="*/ 863 w 1200"/>
              <a:gd name="T21" fmla="*/ 676 h 867"/>
              <a:gd name="T22" fmla="*/ 882 w 1200"/>
              <a:gd name="T23" fmla="*/ 717 h 867"/>
              <a:gd name="T24" fmla="*/ 841 w 1200"/>
              <a:gd name="T25" fmla="*/ 700 h 867"/>
              <a:gd name="T26" fmla="*/ 758 w 1200"/>
              <a:gd name="T27" fmla="*/ 743 h 867"/>
              <a:gd name="T28" fmla="*/ 718 w 1200"/>
              <a:gd name="T29" fmla="*/ 676 h 867"/>
              <a:gd name="T30" fmla="*/ 718 w 1200"/>
              <a:gd name="T31" fmla="*/ 676 h 867"/>
              <a:gd name="T32" fmla="*/ 647 w 1200"/>
              <a:gd name="T33" fmla="*/ 700 h 867"/>
              <a:gd name="T34" fmla="*/ 613 w 1200"/>
              <a:gd name="T35" fmla="*/ 717 h 867"/>
              <a:gd name="T36" fmla="*/ 628 w 1200"/>
              <a:gd name="T37" fmla="*/ 676 h 867"/>
              <a:gd name="T38" fmla="*/ 594 w 1200"/>
              <a:gd name="T39" fmla="*/ 743 h 867"/>
              <a:gd name="T40" fmla="*/ 594 w 1200"/>
              <a:gd name="T41" fmla="*/ 743 h 867"/>
              <a:gd name="T42" fmla="*/ 504 w 1200"/>
              <a:gd name="T43" fmla="*/ 700 h 867"/>
              <a:gd name="T44" fmla="*/ 473 w 1200"/>
              <a:gd name="T45" fmla="*/ 717 h 867"/>
              <a:gd name="T46" fmla="*/ 483 w 1200"/>
              <a:gd name="T47" fmla="*/ 676 h 867"/>
              <a:gd name="T48" fmla="*/ 449 w 1200"/>
              <a:gd name="T49" fmla="*/ 743 h 867"/>
              <a:gd name="T50" fmla="*/ 449 w 1200"/>
              <a:gd name="T51" fmla="*/ 743 h 867"/>
              <a:gd name="T52" fmla="*/ 359 w 1200"/>
              <a:gd name="T53" fmla="*/ 700 h 867"/>
              <a:gd name="T54" fmla="*/ 328 w 1200"/>
              <a:gd name="T55" fmla="*/ 717 h 867"/>
              <a:gd name="T56" fmla="*/ 340 w 1200"/>
              <a:gd name="T57" fmla="*/ 676 h 867"/>
              <a:gd name="T58" fmla="*/ 309 w 1200"/>
              <a:gd name="T59" fmla="*/ 743 h 867"/>
              <a:gd name="T60" fmla="*/ 309 w 1200"/>
              <a:gd name="T61" fmla="*/ 743 h 867"/>
              <a:gd name="T62" fmla="*/ 216 w 1200"/>
              <a:gd name="T63" fmla="*/ 700 h 867"/>
              <a:gd name="T64" fmla="*/ 238 w 1200"/>
              <a:gd name="T65" fmla="*/ 743 h 867"/>
              <a:gd name="T66" fmla="*/ 145 w 1200"/>
              <a:gd name="T67" fmla="*/ 781 h 867"/>
              <a:gd name="T68" fmla="*/ 261 w 1200"/>
              <a:gd name="T69" fmla="*/ 781 h 867"/>
              <a:gd name="T70" fmla="*/ 261 w 1200"/>
              <a:gd name="T71" fmla="*/ 781 h 867"/>
              <a:gd name="T72" fmla="*/ 333 w 1200"/>
              <a:gd name="T73" fmla="*/ 755 h 867"/>
              <a:gd name="T74" fmla="*/ 352 w 1200"/>
              <a:gd name="T75" fmla="*/ 755 h 867"/>
              <a:gd name="T76" fmla="*/ 475 w 1200"/>
              <a:gd name="T77" fmla="*/ 781 h 867"/>
              <a:gd name="T78" fmla="*/ 475 w 1200"/>
              <a:gd name="T79" fmla="*/ 781 h 867"/>
              <a:gd name="T80" fmla="*/ 685 w 1200"/>
              <a:gd name="T81" fmla="*/ 755 h 867"/>
              <a:gd name="T82" fmla="*/ 737 w 1200"/>
              <a:gd name="T83" fmla="*/ 743 h 867"/>
              <a:gd name="T84" fmla="*/ 711 w 1200"/>
              <a:gd name="T85" fmla="*/ 781 h 867"/>
              <a:gd name="T86" fmla="*/ 834 w 1200"/>
              <a:gd name="T87" fmla="*/ 781 h 867"/>
              <a:gd name="T88" fmla="*/ 834 w 1200"/>
              <a:gd name="T89" fmla="*/ 781 h 867"/>
              <a:gd name="T90" fmla="*/ 906 w 1200"/>
              <a:gd name="T91" fmla="*/ 755 h 867"/>
              <a:gd name="T92" fmla="*/ 925 w 1200"/>
              <a:gd name="T93" fmla="*/ 755 h 867"/>
              <a:gd name="T94" fmla="*/ 989 w 1200"/>
              <a:gd name="T95" fmla="*/ 781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00" h="867">
                <a:moveTo>
                  <a:pt x="1067" y="0"/>
                </a:moveTo>
                <a:lnTo>
                  <a:pt x="135" y="0"/>
                </a:lnTo>
                <a:lnTo>
                  <a:pt x="135" y="617"/>
                </a:lnTo>
                <a:lnTo>
                  <a:pt x="1067" y="617"/>
                </a:lnTo>
                <a:lnTo>
                  <a:pt x="1067" y="0"/>
                </a:lnTo>
                <a:close/>
                <a:moveTo>
                  <a:pt x="972" y="521"/>
                </a:moveTo>
                <a:lnTo>
                  <a:pt x="228" y="521"/>
                </a:lnTo>
                <a:lnTo>
                  <a:pt x="228" y="95"/>
                </a:lnTo>
                <a:lnTo>
                  <a:pt x="972" y="95"/>
                </a:lnTo>
                <a:lnTo>
                  <a:pt x="972" y="521"/>
                </a:lnTo>
                <a:close/>
                <a:moveTo>
                  <a:pt x="1200" y="826"/>
                </a:moveTo>
                <a:lnTo>
                  <a:pt x="1200" y="867"/>
                </a:lnTo>
                <a:lnTo>
                  <a:pt x="0" y="867"/>
                </a:lnTo>
                <a:lnTo>
                  <a:pt x="0" y="826"/>
                </a:lnTo>
                <a:lnTo>
                  <a:pt x="475" y="826"/>
                </a:lnTo>
                <a:lnTo>
                  <a:pt x="730" y="826"/>
                </a:lnTo>
                <a:lnTo>
                  <a:pt x="1200" y="826"/>
                </a:lnTo>
                <a:close/>
                <a:moveTo>
                  <a:pt x="1067" y="645"/>
                </a:moveTo>
                <a:lnTo>
                  <a:pt x="613" y="645"/>
                </a:lnTo>
                <a:lnTo>
                  <a:pt x="587" y="645"/>
                </a:lnTo>
                <a:lnTo>
                  <a:pt x="135" y="645"/>
                </a:lnTo>
                <a:lnTo>
                  <a:pt x="7" y="815"/>
                </a:lnTo>
                <a:lnTo>
                  <a:pt x="1193" y="815"/>
                </a:lnTo>
                <a:lnTo>
                  <a:pt x="1067" y="645"/>
                </a:lnTo>
                <a:close/>
                <a:moveTo>
                  <a:pt x="932" y="676"/>
                </a:moveTo>
                <a:lnTo>
                  <a:pt x="984" y="676"/>
                </a:lnTo>
                <a:lnTo>
                  <a:pt x="984" y="700"/>
                </a:lnTo>
                <a:lnTo>
                  <a:pt x="932" y="700"/>
                </a:lnTo>
                <a:lnTo>
                  <a:pt x="932" y="676"/>
                </a:lnTo>
                <a:close/>
                <a:moveTo>
                  <a:pt x="1015" y="743"/>
                </a:moveTo>
                <a:lnTo>
                  <a:pt x="965" y="743"/>
                </a:lnTo>
                <a:lnTo>
                  <a:pt x="965" y="717"/>
                </a:lnTo>
                <a:lnTo>
                  <a:pt x="1015" y="717"/>
                </a:lnTo>
                <a:lnTo>
                  <a:pt x="1015" y="743"/>
                </a:lnTo>
                <a:close/>
                <a:moveTo>
                  <a:pt x="951" y="743"/>
                </a:moveTo>
                <a:lnTo>
                  <a:pt x="901" y="743"/>
                </a:lnTo>
                <a:lnTo>
                  <a:pt x="901" y="717"/>
                </a:lnTo>
                <a:lnTo>
                  <a:pt x="951" y="717"/>
                </a:lnTo>
                <a:lnTo>
                  <a:pt x="951" y="743"/>
                </a:lnTo>
                <a:close/>
                <a:moveTo>
                  <a:pt x="863" y="676"/>
                </a:moveTo>
                <a:lnTo>
                  <a:pt x="913" y="676"/>
                </a:lnTo>
                <a:lnTo>
                  <a:pt x="913" y="700"/>
                </a:lnTo>
                <a:lnTo>
                  <a:pt x="863" y="700"/>
                </a:lnTo>
                <a:lnTo>
                  <a:pt x="863" y="676"/>
                </a:lnTo>
                <a:close/>
                <a:moveTo>
                  <a:pt x="882" y="743"/>
                </a:moveTo>
                <a:lnTo>
                  <a:pt x="830" y="743"/>
                </a:lnTo>
                <a:lnTo>
                  <a:pt x="830" y="717"/>
                </a:lnTo>
                <a:lnTo>
                  <a:pt x="882" y="717"/>
                </a:lnTo>
                <a:lnTo>
                  <a:pt x="882" y="743"/>
                </a:lnTo>
                <a:close/>
                <a:moveTo>
                  <a:pt x="792" y="676"/>
                </a:moveTo>
                <a:lnTo>
                  <a:pt x="841" y="676"/>
                </a:lnTo>
                <a:lnTo>
                  <a:pt x="841" y="700"/>
                </a:lnTo>
                <a:lnTo>
                  <a:pt x="792" y="700"/>
                </a:lnTo>
                <a:lnTo>
                  <a:pt x="792" y="676"/>
                </a:lnTo>
                <a:close/>
                <a:moveTo>
                  <a:pt x="811" y="743"/>
                </a:moveTo>
                <a:lnTo>
                  <a:pt x="758" y="743"/>
                </a:lnTo>
                <a:lnTo>
                  <a:pt x="758" y="717"/>
                </a:lnTo>
                <a:lnTo>
                  <a:pt x="811" y="717"/>
                </a:lnTo>
                <a:lnTo>
                  <a:pt x="811" y="743"/>
                </a:lnTo>
                <a:close/>
                <a:moveTo>
                  <a:pt x="718" y="676"/>
                </a:moveTo>
                <a:lnTo>
                  <a:pt x="768" y="676"/>
                </a:lnTo>
                <a:lnTo>
                  <a:pt x="768" y="700"/>
                </a:lnTo>
                <a:lnTo>
                  <a:pt x="718" y="700"/>
                </a:lnTo>
                <a:lnTo>
                  <a:pt x="718" y="676"/>
                </a:lnTo>
                <a:close/>
                <a:moveTo>
                  <a:pt x="647" y="676"/>
                </a:moveTo>
                <a:lnTo>
                  <a:pt x="696" y="676"/>
                </a:lnTo>
                <a:lnTo>
                  <a:pt x="696" y="700"/>
                </a:lnTo>
                <a:lnTo>
                  <a:pt x="647" y="700"/>
                </a:lnTo>
                <a:lnTo>
                  <a:pt x="647" y="676"/>
                </a:lnTo>
                <a:close/>
                <a:moveTo>
                  <a:pt x="666" y="743"/>
                </a:moveTo>
                <a:lnTo>
                  <a:pt x="613" y="743"/>
                </a:lnTo>
                <a:lnTo>
                  <a:pt x="613" y="717"/>
                </a:lnTo>
                <a:lnTo>
                  <a:pt x="666" y="717"/>
                </a:lnTo>
                <a:lnTo>
                  <a:pt x="666" y="743"/>
                </a:lnTo>
                <a:close/>
                <a:moveTo>
                  <a:pt x="575" y="676"/>
                </a:moveTo>
                <a:lnTo>
                  <a:pt x="628" y="676"/>
                </a:lnTo>
                <a:lnTo>
                  <a:pt x="628" y="700"/>
                </a:lnTo>
                <a:lnTo>
                  <a:pt x="575" y="700"/>
                </a:lnTo>
                <a:lnTo>
                  <a:pt x="575" y="676"/>
                </a:lnTo>
                <a:close/>
                <a:moveTo>
                  <a:pt x="594" y="743"/>
                </a:moveTo>
                <a:lnTo>
                  <a:pt x="544" y="743"/>
                </a:lnTo>
                <a:lnTo>
                  <a:pt x="544" y="717"/>
                </a:lnTo>
                <a:lnTo>
                  <a:pt x="594" y="717"/>
                </a:lnTo>
                <a:lnTo>
                  <a:pt x="594" y="743"/>
                </a:lnTo>
                <a:close/>
                <a:moveTo>
                  <a:pt x="504" y="676"/>
                </a:moveTo>
                <a:lnTo>
                  <a:pt x="556" y="676"/>
                </a:lnTo>
                <a:lnTo>
                  <a:pt x="556" y="700"/>
                </a:lnTo>
                <a:lnTo>
                  <a:pt x="504" y="700"/>
                </a:lnTo>
                <a:lnTo>
                  <a:pt x="504" y="676"/>
                </a:lnTo>
                <a:close/>
                <a:moveTo>
                  <a:pt x="523" y="743"/>
                </a:moveTo>
                <a:lnTo>
                  <a:pt x="473" y="743"/>
                </a:lnTo>
                <a:lnTo>
                  <a:pt x="473" y="717"/>
                </a:lnTo>
                <a:lnTo>
                  <a:pt x="523" y="717"/>
                </a:lnTo>
                <a:lnTo>
                  <a:pt x="523" y="743"/>
                </a:lnTo>
                <a:close/>
                <a:moveTo>
                  <a:pt x="430" y="676"/>
                </a:moveTo>
                <a:lnTo>
                  <a:pt x="483" y="676"/>
                </a:lnTo>
                <a:lnTo>
                  <a:pt x="483" y="700"/>
                </a:lnTo>
                <a:lnTo>
                  <a:pt x="430" y="700"/>
                </a:lnTo>
                <a:lnTo>
                  <a:pt x="430" y="676"/>
                </a:lnTo>
                <a:close/>
                <a:moveTo>
                  <a:pt x="449" y="743"/>
                </a:moveTo>
                <a:lnTo>
                  <a:pt x="399" y="743"/>
                </a:lnTo>
                <a:lnTo>
                  <a:pt x="399" y="717"/>
                </a:lnTo>
                <a:lnTo>
                  <a:pt x="449" y="717"/>
                </a:lnTo>
                <a:lnTo>
                  <a:pt x="449" y="743"/>
                </a:lnTo>
                <a:close/>
                <a:moveTo>
                  <a:pt x="359" y="676"/>
                </a:moveTo>
                <a:lnTo>
                  <a:pt x="411" y="676"/>
                </a:lnTo>
                <a:lnTo>
                  <a:pt x="411" y="700"/>
                </a:lnTo>
                <a:lnTo>
                  <a:pt x="359" y="700"/>
                </a:lnTo>
                <a:lnTo>
                  <a:pt x="359" y="676"/>
                </a:lnTo>
                <a:close/>
                <a:moveTo>
                  <a:pt x="378" y="743"/>
                </a:moveTo>
                <a:lnTo>
                  <a:pt x="328" y="743"/>
                </a:lnTo>
                <a:lnTo>
                  <a:pt x="328" y="717"/>
                </a:lnTo>
                <a:lnTo>
                  <a:pt x="378" y="717"/>
                </a:lnTo>
                <a:lnTo>
                  <a:pt x="378" y="743"/>
                </a:lnTo>
                <a:close/>
                <a:moveTo>
                  <a:pt x="290" y="676"/>
                </a:moveTo>
                <a:lnTo>
                  <a:pt x="340" y="676"/>
                </a:lnTo>
                <a:lnTo>
                  <a:pt x="340" y="700"/>
                </a:lnTo>
                <a:lnTo>
                  <a:pt x="290" y="700"/>
                </a:lnTo>
                <a:lnTo>
                  <a:pt x="290" y="676"/>
                </a:lnTo>
                <a:close/>
                <a:moveTo>
                  <a:pt x="309" y="743"/>
                </a:moveTo>
                <a:lnTo>
                  <a:pt x="257" y="743"/>
                </a:lnTo>
                <a:lnTo>
                  <a:pt x="257" y="717"/>
                </a:lnTo>
                <a:lnTo>
                  <a:pt x="309" y="717"/>
                </a:lnTo>
                <a:lnTo>
                  <a:pt x="309" y="743"/>
                </a:lnTo>
                <a:close/>
                <a:moveTo>
                  <a:pt x="216" y="676"/>
                </a:moveTo>
                <a:lnTo>
                  <a:pt x="269" y="676"/>
                </a:lnTo>
                <a:lnTo>
                  <a:pt x="269" y="700"/>
                </a:lnTo>
                <a:lnTo>
                  <a:pt x="216" y="700"/>
                </a:lnTo>
                <a:lnTo>
                  <a:pt x="216" y="676"/>
                </a:lnTo>
                <a:close/>
                <a:moveTo>
                  <a:pt x="185" y="717"/>
                </a:moveTo>
                <a:lnTo>
                  <a:pt x="238" y="717"/>
                </a:lnTo>
                <a:lnTo>
                  <a:pt x="238" y="743"/>
                </a:lnTo>
                <a:lnTo>
                  <a:pt x="185" y="743"/>
                </a:lnTo>
                <a:lnTo>
                  <a:pt x="185" y="717"/>
                </a:lnTo>
                <a:close/>
                <a:moveTo>
                  <a:pt x="195" y="781"/>
                </a:moveTo>
                <a:lnTo>
                  <a:pt x="145" y="781"/>
                </a:lnTo>
                <a:lnTo>
                  <a:pt x="145" y="755"/>
                </a:lnTo>
                <a:lnTo>
                  <a:pt x="195" y="755"/>
                </a:lnTo>
                <a:lnTo>
                  <a:pt x="195" y="781"/>
                </a:lnTo>
                <a:close/>
                <a:moveTo>
                  <a:pt x="261" y="781"/>
                </a:moveTo>
                <a:lnTo>
                  <a:pt x="209" y="781"/>
                </a:lnTo>
                <a:lnTo>
                  <a:pt x="209" y="755"/>
                </a:lnTo>
                <a:lnTo>
                  <a:pt x="261" y="755"/>
                </a:lnTo>
                <a:lnTo>
                  <a:pt x="261" y="781"/>
                </a:lnTo>
                <a:close/>
                <a:moveTo>
                  <a:pt x="333" y="781"/>
                </a:moveTo>
                <a:lnTo>
                  <a:pt x="280" y="781"/>
                </a:lnTo>
                <a:lnTo>
                  <a:pt x="280" y="755"/>
                </a:lnTo>
                <a:lnTo>
                  <a:pt x="333" y="755"/>
                </a:lnTo>
                <a:lnTo>
                  <a:pt x="333" y="781"/>
                </a:lnTo>
                <a:close/>
                <a:moveTo>
                  <a:pt x="402" y="781"/>
                </a:moveTo>
                <a:lnTo>
                  <a:pt x="352" y="781"/>
                </a:lnTo>
                <a:lnTo>
                  <a:pt x="352" y="755"/>
                </a:lnTo>
                <a:lnTo>
                  <a:pt x="402" y="755"/>
                </a:lnTo>
                <a:lnTo>
                  <a:pt x="402" y="781"/>
                </a:lnTo>
                <a:lnTo>
                  <a:pt x="402" y="781"/>
                </a:lnTo>
                <a:close/>
                <a:moveTo>
                  <a:pt x="475" y="781"/>
                </a:moveTo>
                <a:lnTo>
                  <a:pt x="423" y="781"/>
                </a:lnTo>
                <a:lnTo>
                  <a:pt x="423" y="755"/>
                </a:lnTo>
                <a:lnTo>
                  <a:pt x="475" y="755"/>
                </a:lnTo>
                <a:lnTo>
                  <a:pt x="475" y="781"/>
                </a:lnTo>
                <a:close/>
                <a:moveTo>
                  <a:pt x="685" y="781"/>
                </a:moveTo>
                <a:lnTo>
                  <a:pt x="497" y="781"/>
                </a:lnTo>
                <a:lnTo>
                  <a:pt x="497" y="755"/>
                </a:lnTo>
                <a:lnTo>
                  <a:pt x="685" y="755"/>
                </a:lnTo>
                <a:lnTo>
                  <a:pt x="685" y="781"/>
                </a:lnTo>
                <a:close/>
                <a:moveTo>
                  <a:pt x="685" y="717"/>
                </a:moveTo>
                <a:lnTo>
                  <a:pt x="737" y="717"/>
                </a:lnTo>
                <a:lnTo>
                  <a:pt x="737" y="743"/>
                </a:lnTo>
                <a:lnTo>
                  <a:pt x="685" y="743"/>
                </a:lnTo>
                <a:lnTo>
                  <a:pt x="685" y="717"/>
                </a:lnTo>
                <a:close/>
                <a:moveTo>
                  <a:pt x="761" y="781"/>
                </a:moveTo>
                <a:lnTo>
                  <a:pt x="711" y="781"/>
                </a:lnTo>
                <a:lnTo>
                  <a:pt x="711" y="755"/>
                </a:lnTo>
                <a:lnTo>
                  <a:pt x="761" y="755"/>
                </a:lnTo>
                <a:lnTo>
                  <a:pt x="761" y="781"/>
                </a:lnTo>
                <a:close/>
                <a:moveTo>
                  <a:pt x="834" y="781"/>
                </a:moveTo>
                <a:lnTo>
                  <a:pt x="782" y="781"/>
                </a:lnTo>
                <a:lnTo>
                  <a:pt x="782" y="755"/>
                </a:lnTo>
                <a:lnTo>
                  <a:pt x="834" y="755"/>
                </a:lnTo>
                <a:lnTo>
                  <a:pt x="834" y="781"/>
                </a:lnTo>
                <a:close/>
                <a:moveTo>
                  <a:pt x="906" y="781"/>
                </a:moveTo>
                <a:lnTo>
                  <a:pt x="856" y="781"/>
                </a:lnTo>
                <a:lnTo>
                  <a:pt x="856" y="755"/>
                </a:lnTo>
                <a:lnTo>
                  <a:pt x="906" y="755"/>
                </a:lnTo>
                <a:lnTo>
                  <a:pt x="906" y="781"/>
                </a:lnTo>
                <a:close/>
                <a:moveTo>
                  <a:pt x="977" y="781"/>
                </a:moveTo>
                <a:lnTo>
                  <a:pt x="925" y="781"/>
                </a:lnTo>
                <a:lnTo>
                  <a:pt x="925" y="755"/>
                </a:lnTo>
                <a:lnTo>
                  <a:pt x="977" y="755"/>
                </a:lnTo>
                <a:lnTo>
                  <a:pt x="977" y="781"/>
                </a:lnTo>
                <a:close/>
                <a:moveTo>
                  <a:pt x="1041" y="781"/>
                </a:moveTo>
                <a:lnTo>
                  <a:pt x="989" y="781"/>
                </a:lnTo>
                <a:lnTo>
                  <a:pt x="989" y="755"/>
                </a:lnTo>
                <a:lnTo>
                  <a:pt x="1041" y="755"/>
                </a:lnTo>
                <a:lnTo>
                  <a:pt x="1041" y="78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84" name="Freeform 83"/>
          <p:cNvSpPr>
            <a:spLocks noEditPoints="1"/>
          </p:cNvSpPr>
          <p:nvPr/>
        </p:nvSpPr>
        <p:spPr bwMode="auto">
          <a:xfrm>
            <a:off x="11116639" y="1607505"/>
            <a:ext cx="365204" cy="401115"/>
          </a:xfrm>
          <a:custGeom>
            <a:avLst/>
            <a:gdLst>
              <a:gd name="T0" fmla="*/ 712 w 730"/>
              <a:gd name="T1" fmla="*/ 424 h 893"/>
              <a:gd name="T2" fmla="*/ 669 w 730"/>
              <a:gd name="T3" fmla="*/ 406 h 893"/>
              <a:gd name="T4" fmla="*/ 649 w 730"/>
              <a:gd name="T5" fmla="*/ 406 h 893"/>
              <a:gd name="T6" fmla="*/ 649 w 730"/>
              <a:gd name="T7" fmla="*/ 284 h 893"/>
              <a:gd name="T8" fmla="*/ 565 w 730"/>
              <a:gd name="T9" fmla="*/ 84 h 893"/>
              <a:gd name="T10" fmla="*/ 365 w 730"/>
              <a:gd name="T11" fmla="*/ 0 h 893"/>
              <a:gd name="T12" fmla="*/ 165 w 730"/>
              <a:gd name="T13" fmla="*/ 84 h 893"/>
              <a:gd name="T14" fmla="*/ 81 w 730"/>
              <a:gd name="T15" fmla="*/ 284 h 893"/>
              <a:gd name="T16" fmla="*/ 81 w 730"/>
              <a:gd name="T17" fmla="*/ 406 h 893"/>
              <a:gd name="T18" fmla="*/ 61 w 730"/>
              <a:gd name="T19" fmla="*/ 406 h 893"/>
              <a:gd name="T20" fmla="*/ 18 w 730"/>
              <a:gd name="T21" fmla="*/ 424 h 893"/>
              <a:gd name="T22" fmla="*/ 0 w 730"/>
              <a:gd name="T23" fmla="*/ 467 h 893"/>
              <a:gd name="T24" fmla="*/ 0 w 730"/>
              <a:gd name="T25" fmla="*/ 832 h 893"/>
              <a:gd name="T26" fmla="*/ 18 w 730"/>
              <a:gd name="T27" fmla="*/ 875 h 893"/>
              <a:gd name="T28" fmla="*/ 61 w 730"/>
              <a:gd name="T29" fmla="*/ 893 h 893"/>
              <a:gd name="T30" fmla="*/ 669 w 730"/>
              <a:gd name="T31" fmla="*/ 893 h 893"/>
              <a:gd name="T32" fmla="*/ 712 w 730"/>
              <a:gd name="T33" fmla="*/ 875 h 893"/>
              <a:gd name="T34" fmla="*/ 730 w 730"/>
              <a:gd name="T35" fmla="*/ 832 h 893"/>
              <a:gd name="T36" fmla="*/ 730 w 730"/>
              <a:gd name="T37" fmla="*/ 467 h 893"/>
              <a:gd name="T38" fmla="*/ 712 w 730"/>
              <a:gd name="T39" fmla="*/ 424 h 893"/>
              <a:gd name="T40" fmla="*/ 203 w 730"/>
              <a:gd name="T41" fmla="*/ 284 h 893"/>
              <a:gd name="T42" fmla="*/ 250 w 730"/>
              <a:gd name="T43" fmla="*/ 169 h 893"/>
              <a:gd name="T44" fmla="*/ 365 w 730"/>
              <a:gd name="T45" fmla="*/ 122 h 893"/>
              <a:gd name="T46" fmla="*/ 480 w 730"/>
              <a:gd name="T47" fmla="*/ 169 h 893"/>
              <a:gd name="T48" fmla="*/ 527 w 730"/>
              <a:gd name="T49" fmla="*/ 284 h 893"/>
              <a:gd name="T50" fmla="*/ 527 w 730"/>
              <a:gd name="T51" fmla="*/ 406 h 893"/>
              <a:gd name="T52" fmla="*/ 203 w 730"/>
              <a:gd name="T53" fmla="*/ 406 h 893"/>
              <a:gd name="T54" fmla="*/ 203 w 730"/>
              <a:gd name="T55" fmla="*/ 284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0" h="893">
                <a:moveTo>
                  <a:pt x="712" y="424"/>
                </a:moveTo>
                <a:cubicBezTo>
                  <a:pt x="701" y="412"/>
                  <a:pt x="686" y="406"/>
                  <a:pt x="669" y="406"/>
                </a:cubicBezTo>
                <a:cubicBezTo>
                  <a:pt x="649" y="406"/>
                  <a:pt x="649" y="406"/>
                  <a:pt x="649" y="406"/>
                </a:cubicBezTo>
                <a:cubicBezTo>
                  <a:pt x="649" y="284"/>
                  <a:pt x="649" y="284"/>
                  <a:pt x="649" y="284"/>
                </a:cubicBezTo>
                <a:cubicBezTo>
                  <a:pt x="649" y="206"/>
                  <a:pt x="621" y="140"/>
                  <a:pt x="565" y="84"/>
                </a:cubicBezTo>
                <a:cubicBezTo>
                  <a:pt x="510" y="28"/>
                  <a:pt x="443" y="0"/>
                  <a:pt x="365" y="0"/>
                </a:cubicBezTo>
                <a:cubicBezTo>
                  <a:pt x="287" y="0"/>
                  <a:pt x="220" y="28"/>
                  <a:pt x="165" y="84"/>
                </a:cubicBezTo>
                <a:cubicBezTo>
                  <a:pt x="109" y="140"/>
                  <a:pt x="81" y="206"/>
                  <a:pt x="81" y="284"/>
                </a:cubicBezTo>
                <a:cubicBezTo>
                  <a:pt x="81" y="406"/>
                  <a:pt x="81" y="406"/>
                  <a:pt x="81" y="406"/>
                </a:cubicBezTo>
                <a:cubicBezTo>
                  <a:pt x="61" y="406"/>
                  <a:pt x="61" y="406"/>
                  <a:pt x="61" y="406"/>
                </a:cubicBezTo>
                <a:cubicBezTo>
                  <a:pt x="44" y="406"/>
                  <a:pt x="29" y="412"/>
                  <a:pt x="18" y="424"/>
                </a:cubicBezTo>
                <a:cubicBezTo>
                  <a:pt x="6" y="435"/>
                  <a:pt x="0" y="450"/>
                  <a:pt x="0" y="467"/>
                </a:cubicBezTo>
                <a:cubicBezTo>
                  <a:pt x="0" y="832"/>
                  <a:pt x="0" y="832"/>
                  <a:pt x="0" y="832"/>
                </a:cubicBezTo>
                <a:cubicBezTo>
                  <a:pt x="0" y="849"/>
                  <a:pt x="6" y="863"/>
                  <a:pt x="18" y="875"/>
                </a:cubicBezTo>
                <a:cubicBezTo>
                  <a:pt x="29" y="887"/>
                  <a:pt x="44" y="893"/>
                  <a:pt x="61" y="893"/>
                </a:cubicBezTo>
                <a:cubicBezTo>
                  <a:pt x="669" y="893"/>
                  <a:pt x="669" y="893"/>
                  <a:pt x="669" y="893"/>
                </a:cubicBezTo>
                <a:cubicBezTo>
                  <a:pt x="686" y="893"/>
                  <a:pt x="701" y="887"/>
                  <a:pt x="712" y="875"/>
                </a:cubicBezTo>
                <a:cubicBezTo>
                  <a:pt x="724" y="863"/>
                  <a:pt x="730" y="849"/>
                  <a:pt x="730" y="832"/>
                </a:cubicBezTo>
                <a:cubicBezTo>
                  <a:pt x="730" y="467"/>
                  <a:pt x="730" y="467"/>
                  <a:pt x="730" y="467"/>
                </a:cubicBezTo>
                <a:cubicBezTo>
                  <a:pt x="730" y="450"/>
                  <a:pt x="724" y="435"/>
                  <a:pt x="712" y="424"/>
                </a:cubicBezTo>
                <a:close/>
                <a:moveTo>
                  <a:pt x="203" y="284"/>
                </a:moveTo>
                <a:cubicBezTo>
                  <a:pt x="203" y="239"/>
                  <a:pt x="219" y="201"/>
                  <a:pt x="250" y="169"/>
                </a:cubicBezTo>
                <a:cubicBezTo>
                  <a:pt x="282" y="138"/>
                  <a:pt x="320" y="122"/>
                  <a:pt x="365" y="122"/>
                </a:cubicBezTo>
                <a:cubicBezTo>
                  <a:pt x="410" y="122"/>
                  <a:pt x="448" y="138"/>
                  <a:pt x="480" y="169"/>
                </a:cubicBezTo>
                <a:cubicBezTo>
                  <a:pt x="511" y="201"/>
                  <a:pt x="527" y="239"/>
                  <a:pt x="527" y="284"/>
                </a:cubicBezTo>
                <a:cubicBezTo>
                  <a:pt x="527" y="406"/>
                  <a:pt x="527" y="406"/>
                  <a:pt x="527" y="406"/>
                </a:cubicBezTo>
                <a:cubicBezTo>
                  <a:pt x="203" y="406"/>
                  <a:pt x="203" y="406"/>
                  <a:pt x="203" y="406"/>
                </a:cubicBezTo>
                <a:lnTo>
                  <a:pt x="203" y="284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92" name="Rounded Rectangle 91"/>
          <p:cNvSpPr/>
          <p:nvPr/>
        </p:nvSpPr>
        <p:spPr>
          <a:xfrm>
            <a:off x="1056724" y="4038068"/>
            <a:ext cx="1847273" cy="762467"/>
          </a:xfrm>
          <a:prstGeom prst="roundRect">
            <a:avLst/>
          </a:prstGeom>
          <a:solidFill>
            <a:srgbClr val="00517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Monolithic Application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9430963" y="3948811"/>
            <a:ext cx="771041" cy="76246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Feature D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148735" y="3798103"/>
            <a:ext cx="1923097" cy="360040"/>
            <a:chOff x="6992197" y="1643894"/>
            <a:chExt cx="1254039" cy="360040"/>
          </a:xfrm>
        </p:grpSpPr>
        <p:sp>
          <p:nvSpPr>
            <p:cNvPr id="95" name="Oval 94"/>
            <p:cNvSpPr/>
            <p:nvPr/>
          </p:nvSpPr>
          <p:spPr>
            <a:xfrm>
              <a:off x="6992197" y="1643894"/>
              <a:ext cx="1086203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F71C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00757" y="1679064"/>
              <a:ext cx="10454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Point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Point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9617132" y="3685219"/>
            <a:ext cx="393056" cy="360040"/>
            <a:chOff x="7045360" y="1643894"/>
            <a:chExt cx="393056" cy="360040"/>
          </a:xfrm>
        </p:grpSpPr>
        <p:sp>
          <p:nvSpPr>
            <p:cNvPr id="98" name="Oval 97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0" name="Can 99"/>
          <p:cNvSpPr/>
          <p:nvPr/>
        </p:nvSpPr>
        <p:spPr>
          <a:xfrm>
            <a:off x="1051340" y="5185829"/>
            <a:ext cx="1847273" cy="737910"/>
          </a:xfrm>
          <a:prstGeom prst="can">
            <a:avLst/>
          </a:prstGeom>
          <a:solidFill>
            <a:srgbClr val="0051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101" name="Rounded Rectangle 100"/>
          <p:cNvSpPr/>
          <p:nvPr/>
        </p:nvSpPr>
        <p:spPr>
          <a:xfrm>
            <a:off x="1049882" y="4832207"/>
            <a:ext cx="1847273" cy="324467"/>
          </a:xfrm>
          <a:prstGeom prst="roundRect">
            <a:avLst/>
          </a:prstGeom>
          <a:solidFill>
            <a:srgbClr val="00517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Server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130962" y="4345737"/>
            <a:ext cx="695727" cy="404437"/>
          </a:xfrm>
          <a:prstGeom prst="rect">
            <a:avLst/>
          </a:prstGeom>
          <a:solidFill>
            <a:srgbClr val="6697A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smtClean="0"/>
              <a:t>Service Domain</a:t>
            </a:r>
            <a:endParaRPr lang="fr-CA" sz="1000" dirty="0"/>
          </a:p>
        </p:txBody>
      </p:sp>
      <p:sp>
        <p:nvSpPr>
          <p:cNvPr id="103" name="Rectangle 102"/>
          <p:cNvSpPr/>
          <p:nvPr/>
        </p:nvSpPr>
        <p:spPr>
          <a:xfrm>
            <a:off x="2107667" y="4353999"/>
            <a:ext cx="695727" cy="404437"/>
          </a:xfrm>
          <a:prstGeom prst="rect">
            <a:avLst/>
          </a:prstGeom>
          <a:solidFill>
            <a:srgbClr val="6697A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smtClean="0"/>
              <a:t>Service Domain</a:t>
            </a:r>
            <a:endParaRPr lang="fr-CA" sz="1000" dirty="0"/>
          </a:p>
        </p:txBody>
      </p:sp>
      <p:sp>
        <p:nvSpPr>
          <p:cNvPr id="104" name="Rounded Rectangle 103"/>
          <p:cNvSpPr/>
          <p:nvPr/>
        </p:nvSpPr>
        <p:spPr>
          <a:xfrm>
            <a:off x="9430963" y="4746013"/>
            <a:ext cx="771041" cy="34381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Can 104"/>
          <p:cNvSpPr/>
          <p:nvPr/>
        </p:nvSpPr>
        <p:spPr>
          <a:xfrm>
            <a:off x="9412098" y="5146878"/>
            <a:ext cx="808771" cy="737910"/>
          </a:xfrm>
          <a:prstGeom prst="can">
            <a:avLst/>
          </a:prstGeom>
          <a:solidFill>
            <a:srgbClr val="0038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106" name="Rounded Rectangle 105"/>
          <p:cNvSpPr/>
          <p:nvPr/>
        </p:nvSpPr>
        <p:spPr>
          <a:xfrm>
            <a:off x="8587896" y="3948811"/>
            <a:ext cx="771041" cy="76246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Feature C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8774065" y="3693486"/>
            <a:ext cx="393056" cy="360040"/>
            <a:chOff x="7045360" y="1643894"/>
            <a:chExt cx="393056" cy="360040"/>
          </a:xfrm>
        </p:grpSpPr>
        <p:sp>
          <p:nvSpPr>
            <p:cNvPr id="108" name="Oval 107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0" name="Rounded Rectangle 109"/>
          <p:cNvSpPr/>
          <p:nvPr/>
        </p:nvSpPr>
        <p:spPr>
          <a:xfrm>
            <a:off x="8591144" y="4746013"/>
            <a:ext cx="771041" cy="34381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Can 110"/>
          <p:cNvSpPr/>
          <p:nvPr/>
        </p:nvSpPr>
        <p:spPr>
          <a:xfrm>
            <a:off x="8572279" y="5146878"/>
            <a:ext cx="808771" cy="737910"/>
          </a:xfrm>
          <a:prstGeom prst="can">
            <a:avLst/>
          </a:prstGeom>
          <a:solidFill>
            <a:srgbClr val="0038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112" name="Rounded Rectangle 111"/>
          <p:cNvSpPr/>
          <p:nvPr/>
        </p:nvSpPr>
        <p:spPr>
          <a:xfrm>
            <a:off x="7754573" y="3948811"/>
            <a:ext cx="771041" cy="76246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Feature B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7940742" y="3711501"/>
            <a:ext cx="393056" cy="360040"/>
            <a:chOff x="7045360" y="1643894"/>
            <a:chExt cx="393056" cy="360040"/>
          </a:xfrm>
        </p:grpSpPr>
        <p:sp>
          <p:nvSpPr>
            <p:cNvPr id="114" name="Oval 113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6" name="Rounded Rectangle 115"/>
          <p:cNvSpPr/>
          <p:nvPr/>
        </p:nvSpPr>
        <p:spPr>
          <a:xfrm>
            <a:off x="7751325" y="4746013"/>
            <a:ext cx="771041" cy="34381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Can 116"/>
          <p:cNvSpPr/>
          <p:nvPr/>
        </p:nvSpPr>
        <p:spPr>
          <a:xfrm>
            <a:off x="7732460" y="5146878"/>
            <a:ext cx="808771" cy="737910"/>
          </a:xfrm>
          <a:prstGeom prst="can">
            <a:avLst/>
          </a:prstGeom>
          <a:solidFill>
            <a:srgbClr val="0038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118" name="Rounded Rectangle 117"/>
          <p:cNvSpPr/>
          <p:nvPr/>
        </p:nvSpPr>
        <p:spPr>
          <a:xfrm>
            <a:off x="6911506" y="3948811"/>
            <a:ext cx="771041" cy="76246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Feature A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097675" y="3719768"/>
            <a:ext cx="393056" cy="360040"/>
            <a:chOff x="7045360" y="1643894"/>
            <a:chExt cx="393056" cy="360040"/>
          </a:xfrm>
        </p:grpSpPr>
        <p:sp>
          <p:nvSpPr>
            <p:cNvPr id="120" name="Oval 119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2" name="Rounded Rectangle 121"/>
          <p:cNvSpPr/>
          <p:nvPr/>
        </p:nvSpPr>
        <p:spPr>
          <a:xfrm>
            <a:off x="6911506" y="4746013"/>
            <a:ext cx="771041" cy="34381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Can 122"/>
          <p:cNvSpPr/>
          <p:nvPr/>
        </p:nvSpPr>
        <p:spPr>
          <a:xfrm>
            <a:off x="6892641" y="5146878"/>
            <a:ext cx="808771" cy="737910"/>
          </a:xfrm>
          <a:prstGeom prst="can">
            <a:avLst/>
          </a:prstGeom>
          <a:solidFill>
            <a:srgbClr val="0038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124" name="Rounded Rectangle 123"/>
          <p:cNvSpPr/>
          <p:nvPr/>
        </p:nvSpPr>
        <p:spPr>
          <a:xfrm>
            <a:off x="5600727" y="3979595"/>
            <a:ext cx="771041" cy="762467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Feature C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5786896" y="3733278"/>
            <a:ext cx="393056" cy="360040"/>
            <a:chOff x="7045360" y="1643894"/>
            <a:chExt cx="393056" cy="360040"/>
          </a:xfrm>
        </p:grpSpPr>
        <p:sp>
          <p:nvSpPr>
            <p:cNvPr id="126" name="Oval 125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8" name="Rounded Rectangle 127"/>
          <p:cNvSpPr/>
          <p:nvPr/>
        </p:nvSpPr>
        <p:spPr>
          <a:xfrm>
            <a:off x="5600727" y="4776797"/>
            <a:ext cx="771041" cy="343817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Can 128"/>
          <p:cNvSpPr/>
          <p:nvPr/>
        </p:nvSpPr>
        <p:spPr>
          <a:xfrm>
            <a:off x="5581862" y="5177663"/>
            <a:ext cx="808771" cy="737910"/>
          </a:xfrm>
          <a:prstGeom prst="can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130" name="Rounded Rectangle 129"/>
          <p:cNvSpPr/>
          <p:nvPr/>
        </p:nvSpPr>
        <p:spPr>
          <a:xfrm>
            <a:off x="4767404" y="3997610"/>
            <a:ext cx="771041" cy="762467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Feature B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4953573" y="3751293"/>
            <a:ext cx="393056" cy="360040"/>
            <a:chOff x="7045360" y="1643894"/>
            <a:chExt cx="393056" cy="360040"/>
          </a:xfrm>
        </p:grpSpPr>
        <p:sp>
          <p:nvSpPr>
            <p:cNvPr id="132" name="Oval 131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4" name="Rounded Rectangle 133"/>
          <p:cNvSpPr/>
          <p:nvPr/>
        </p:nvSpPr>
        <p:spPr>
          <a:xfrm>
            <a:off x="3924337" y="4005877"/>
            <a:ext cx="771041" cy="762467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Feature A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4110506" y="3759560"/>
            <a:ext cx="393056" cy="360040"/>
            <a:chOff x="7045360" y="1643894"/>
            <a:chExt cx="393056" cy="360040"/>
          </a:xfrm>
        </p:grpSpPr>
        <p:sp>
          <p:nvSpPr>
            <p:cNvPr id="136" name="Oval 135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8" name="Rounded Rectangle 137"/>
          <p:cNvSpPr/>
          <p:nvPr/>
        </p:nvSpPr>
        <p:spPr>
          <a:xfrm>
            <a:off x="3924337" y="4803079"/>
            <a:ext cx="1604364" cy="343817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App Server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Can 138"/>
          <p:cNvSpPr/>
          <p:nvPr/>
        </p:nvSpPr>
        <p:spPr>
          <a:xfrm>
            <a:off x="3905472" y="5203945"/>
            <a:ext cx="1623229" cy="737910"/>
          </a:xfrm>
          <a:prstGeom prst="can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cxnSp>
        <p:nvCxnSpPr>
          <p:cNvPr id="9" name="Straight Connector 8"/>
          <p:cNvCxnSpPr>
            <a:stCxn id="95" idx="0"/>
          </p:cNvCxnSpPr>
          <p:nvPr/>
        </p:nvCxnSpPr>
        <p:spPr>
          <a:xfrm flipV="1">
            <a:off x="1981594" y="2398085"/>
            <a:ext cx="13983" cy="140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4309857" y="3505531"/>
            <a:ext cx="288" cy="23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129057" y="3525789"/>
            <a:ext cx="288" cy="23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5980504" y="3514156"/>
            <a:ext cx="288" cy="23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7285970" y="3502654"/>
            <a:ext cx="288" cy="23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8131355" y="3479650"/>
            <a:ext cx="288" cy="23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 flipV="1">
            <a:off x="8965222" y="3473899"/>
            <a:ext cx="288" cy="23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9810615" y="3462397"/>
            <a:ext cx="288" cy="23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4468008" y="2363968"/>
            <a:ext cx="288" cy="23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 flipV="1">
            <a:off x="10573552" y="2919566"/>
            <a:ext cx="361720" cy="4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ular Callout 149"/>
          <p:cNvSpPr/>
          <p:nvPr/>
        </p:nvSpPr>
        <p:spPr>
          <a:xfrm>
            <a:off x="6911506" y="5926265"/>
            <a:ext cx="1469672" cy="612648"/>
          </a:xfrm>
          <a:prstGeom prst="wedgeRoundRectCallout">
            <a:avLst>
              <a:gd name="adj1" fmla="val -23963"/>
              <a:gd name="adj2" fmla="val -717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/>
              <a:t>Future tell us once for </a:t>
            </a:r>
            <a:r>
              <a:rPr lang="fr-CA" sz="1200" dirty="0" err="1" smtClean="0"/>
              <a:t>attributes</a:t>
            </a:r>
            <a:endParaRPr lang="fr-CA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458987" y="801851"/>
            <a:ext cx="2945891" cy="577898"/>
          </a:xfrm>
          <a:prstGeom prst="wedgeRoundRectCallo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Future </a:t>
            </a:r>
            <a:r>
              <a:rPr lang="en-CA" sz="1200" dirty="0" smtClean="0"/>
              <a:t>OneGC</a:t>
            </a:r>
            <a:endParaRPr lang="en-CA" sz="1200" dirty="0"/>
          </a:p>
        </p:txBody>
      </p:sp>
      <p:sp>
        <p:nvSpPr>
          <p:cNvPr id="153" name="Rounded Rectangular Callout 152"/>
          <p:cNvSpPr/>
          <p:nvPr/>
        </p:nvSpPr>
        <p:spPr>
          <a:xfrm>
            <a:off x="1264380" y="3123514"/>
            <a:ext cx="1469672" cy="612648"/>
          </a:xfrm>
          <a:prstGeom prst="wedgeRoundRectCallo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err="1" smtClean="0"/>
              <a:t>Current</a:t>
            </a:r>
            <a:r>
              <a:rPr lang="fr-CA" sz="1400" dirty="0" smtClean="0"/>
              <a:t> State CRA, ESDC Services</a:t>
            </a:r>
            <a:endParaRPr lang="fr-CA" sz="1400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3349826" y="2523111"/>
            <a:ext cx="7225133" cy="946035"/>
            <a:chOff x="619125" y="2169401"/>
            <a:chExt cx="1906949" cy="1267691"/>
          </a:xfrm>
        </p:grpSpPr>
        <p:sp>
          <p:nvSpPr>
            <p:cNvPr id="154" name="Rectangle 153"/>
            <p:cNvSpPr/>
            <p:nvPr>
              <p:custDataLst>
                <p:tags r:id="rId1"/>
              </p:custDataLst>
            </p:nvPr>
          </p:nvSpPr>
          <p:spPr>
            <a:xfrm>
              <a:off x="619125" y="2169401"/>
              <a:ext cx="1905000" cy="897158"/>
            </a:xfrm>
            <a:prstGeom prst="rect">
              <a:avLst/>
            </a:prstGeom>
            <a:solidFill>
              <a:srgbClr val="005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7200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			</a:t>
              </a:r>
              <a:endParaRPr lang="en-US" sz="1100" dirty="0"/>
            </a:p>
          </p:txBody>
        </p:sp>
        <p:sp>
          <p:nvSpPr>
            <p:cNvPr id="155" name="Rectangle 154"/>
            <p:cNvSpPr/>
            <p:nvPr>
              <p:custDataLst>
                <p:tags r:id="rId2"/>
              </p:custDataLst>
            </p:nvPr>
          </p:nvSpPr>
          <p:spPr>
            <a:xfrm>
              <a:off x="619125" y="3066559"/>
              <a:ext cx="1905000" cy="370533"/>
            </a:xfrm>
            <a:prstGeom prst="rect">
              <a:avLst/>
            </a:prstGeom>
            <a:solidFill>
              <a:srgbClr val="003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                                                                                                  Canadian </a:t>
              </a:r>
              <a:r>
                <a:rPr lang="en-US" sz="1100" dirty="0"/>
                <a:t>Digital Exchange Platform</a:t>
              </a:r>
              <a:endParaRPr lang="en-US" sz="1100" dirty="0"/>
            </a:p>
          </p:txBody>
        </p:sp>
        <p:sp>
          <p:nvSpPr>
            <p:cNvPr id="156" name="TextBox 13"/>
            <p:cNvSpPr txBox="1"/>
            <p:nvPr/>
          </p:nvSpPr>
          <p:spPr>
            <a:xfrm>
              <a:off x="621074" y="2360935"/>
              <a:ext cx="1905000" cy="836069"/>
            </a:xfrm>
            <a:prstGeom prst="rect">
              <a:avLst/>
            </a:prstGeom>
            <a:noFill/>
          </p:spPr>
          <p:txBody>
            <a:bodyPr wrap="square" lIns="36000" rIns="3600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                       CDXP    			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7" name="Hexagon 156"/>
          <p:cNvSpPr/>
          <p:nvPr/>
        </p:nvSpPr>
        <p:spPr>
          <a:xfrm>
            <a:off x="7053806" y="2579565"/>
            <a:ext cx="641630" cy="573722"/>
          </a:xfrm>
          <a:prstGeom prst="hexagon">
            <a:avLst/>
          </a:prstGeom>
          <a:solidFill>
            <a:schemeClr val="bg1"/>
          </a:solidFill>
          <a:ln>
            <a:solidFill>
              <a:srgbClr val="0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8" name="Hexagon 157"/>
          <p:cNvSpPr/>
          <p:nvPr/>
        </p:nvSpPr>
        <p:spPr>
          <a:xfrm>
            <a:off x="7695333" y="2579565"/>
            <a:ext cx="641630" cy="573722"/>
          </a:xfrm>
          <a:prstGeom prst="hexagon">
            <a:avLst/>
          </a:prstGeom>
          <a:solidFill>
            <a:schemeClr val="bg1"/>
          </a:solidFill>
          <a:ln>
            <a:solidFill>
              <a:srgbClr val="0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9" name="Hexagon 158"/>
          <p:cNvSpPr/>
          <p:nvPr/>
        </p:nvSpPr>
        <p:spPr>
          <a:xfrm>
            <a:off x="8336860" y="2579565"/>
            <a:ext cx="641630" cy="573722"/>
          </a:xfrm>
          <a:prstGeom prst="hexagon">
            <a:avLst/>
          </a:prstGeom>
          <a:solidFill>
            <a:schemeClr val="bg1"/>
          </a:solidFill>
          <a:ln>
            <a:solidFill>
              <a:srgbClr val="0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0" name="Hexagon 159"/>
          <p:cNvSpPr/>
          <p:nvPr/>
        </p:nvSpPr>
        <p:spPr>
          <a:xfrm>
            <a:off x="8978387" y="2579565"/>
            <a:ext cx="641630" cy="573722"/>
          </a:xfrm>
          <a:prstGeom prst="hexagon">
            <a:avLst/>
          </a:prstGeom>
          <a:solidFill>
            <a:schemeClr val="bg1"/>
          </a:solidFill>
          <a:ln>
            <a:solidFill>
              <a:srgbClr val="0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1" name="Hexagon 160"/>
          <p:cNvSpPr/>
          <p:nvPr/>
        </p:nvSpPr>
        <p:spPr>
          <a:xfrm>
            <a:off x="9619913" y="2579565"/>
            <a:ext cx="641630" cy="573722"/>
          </a:xfrm>
          <a:prstGeom prst="hexagon">
            <a:avLst/>
          </a:prstGeom>
          <a:solidFill>
            <a:schemeClr val="bg1"/>
          </a:solidFill>
          <a:ln>
            <a:solidFill>
              <a:srgbClr val="0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2" name="Freeform 161"/>
          <p:cNvSpPr>
            <a:spLocks noEditPoints="1"/>
          </p:cNvSpPr>
          <p:nvPr/>
        </p:nvSpPr>
        <p:spPr bwMode="auto">
          <a:xfrm>
            <a:off x="7260491" y="2629109"/>
            <a:ext cx="210337" cy="188728"/>
          </a:xfrm>
          <a:custGeom>
            <a:avLst/>
            <a:gdLst>
              <a:gd name="T0" fmla="*/ 480 w 485"/>
              <a:gd name="T1" fmla="*/ 43 h 410"/>
              <a:gd name="T2" fmla="*/ 467 w 485"/>
              <a:gd name="T3" fmla="*/ 37 h 410"/>
              <a:gd name="T4" fmla="*/ 117 w 485"/>
              <a:gd name="T5" fmla="*/ 37 h 410"/>
              <a:gd name="T6" fmla="*/ 115 w 485"/>
              <a:gd name="T7" fmla="*/ 30 h 410"/>
              <a:gd name="T8" fmla="*/ 114 w 485"/>
              <a:gd name="T9" fmla="*/ 21 h 410"/>
              <a:gd name="T10" fmla="*/ 112 w 485"/>
              <a:gd name="T11" fmla="*/ 14 h 410"/>
              <a:gd name="T12" fmla="*/ 108 w 485"/>
              <a:gd name="T13" fmla="*/ 6 h 410"/>
              <a:gd name="T14" fmla="*/ 102 w 485"/>
              <a:gd name="T15" fmla="*/ 2 h 410"/>
              <a:gd name="T16" fmla="*/ 94 w 485"/>
              <a:gd name="T17" fmla="*/ 0 h 410"/>
              <a:gd name="T18" fmla="*/ 19 w 485"/>
              <a:gd name="T19" fmla="*/ 0 h 410"/>
              <a:gd name="T20" fmla="*/ 6 w 485"/>
              <a:gd name="T21" fmla="*/ 6 h 410"/>
              <a:gd name="T22" fmla="*/ 0 w 485"/>
              <a:gd name="T23" fmla="*/ 19 h 410"/>
              <a:gd name="T24" fmla="*/ 6 w 485"/>
              <a:gd name="T25" fmla="*/ 32 h 410"/>
              <a:gd name="T26" fmla="*/ 19 w 485"/>
              <a:gd name="T27" fmla="*/ 37 h 410"/>
              <a:gd name="T28" fmla="*/ 79 w 485"/>
              <a:gd name="T29" fmla="*/ 37 h 410"/>
              <a:gd name="T30" fmla="*/ 130 w 485"/>
              <a:gd name="T31" fmla="*/ 277 h 410"/>
              <a:gd name="T32" fmla="*/ 124 w 485"/>
              <a:gd name="T33" fmla="*/ 288 h 410"/>
              <a:gd name="T34" fmla="*/ 116 w 485"/>
              <a:gd name="T35" fmla="*/ 306 h 410"/>
              <a:gd name="T36" fmla="*/ 112 w 485"/>
              <a:gd name="T37" fmla="*/ 317 h 410"/>
              <a:gd name="T38" fmla="*/ 118 w 485"/>
              <a:gd name="T39" fmla="*/ 330 h 410"/>
              <a:gd name="T40" fmla="*/ 131 w 485"/>
              <a:gd name="T41" fmla="*/ 336 h 410"/>
              <a:gd name="T42" fmla="*/ 430 w 485"/>
              <a:gd name="T43" fmla="*/ 336 h 410"/>
              <a:gd name="T44" fmla="*/ 443 w 485"/>
              <a:gd name="T45" fmla="*/ 330 h 410"/>
              <a:gd name="T46" fmla="*/ 448 w 485"/>
              <a:gd name="T47" fmla="*/ 317 h 410"/>
              <a:gd name="T48" fmla="*/ 443 w 485"/>
              <a:gd name="T49" fmla="*/ 304 h 410"/>
              <a:gd name="T50" fmla="*/ 430 w 485"/>
              <a:gd name="T51" fmla="*/ 298 h 410"/>
              <a:gd name="T52" fmla="*/ 161 w 485"/>
              <a:gd name="T53" fmla="*/ 298 h 410"/>
              <a:gd name="T54" fmla="*/ 168 w 485"/>
              <a:gd name="T55" fmla="*/ 280 h 410"/>
              <a:gd name="T56" fmla="*/ 168 w 485"/>
              <a:gd name="T57" fmla="*/ 273 h 410"/>
              <a:gd name="T58" fmla="*/ 166 w 485"/>
              <a:gd name="T59" fmla="*/ 266 h 410"/>
              <a:gd name="T60" fmla="*/ 165 w 485"/>
              <a:gd name="T61" fmla="*/ 259 h 410"/>
              <a:gd name="T62" fmla="*/ 469 w 485"/>
              <a:gd name="T63" fmla="*/ 224 h 410"/>
              <a:gd name="T64" fmla="*/ 481 w 485"/>
              <a:gd name="T65" fmla="*/ 218 h 410"/>
              <a:gd name="T66" fmla="*/ 485 w 485"/>
              <a:gd name="T67" fmla="*/ 205 h 410"/>
              <a:gd name="T68" fmla="*/ 485 w 485"/>
              <a:gd name="T69" fmla="*/ 56 h 410"/>
              <a:gd name="T70" fmla="*/ 480 w 485"/>
              <a:gd name="T71" fmla="*/ 43 h 410"/>
              <a:gd name="T72" fmla="*/ 411 w 485"/>
              <a:gd name="T73" fmla="*/ 336 h 410"/>
              <a:gd name="T74" fmla="*/ 384 w 485"/>
              <a:gd name="T75" fmla="*/ 347 h 410"/>
              <a:gd name="T76" fmla="*/ 374 w 485"/>
              <a:gd name="T77" fmla="*/ 373 h 410"/>
              <a:gd name="T78" fmla="*/ 384 w 485"/>
              <a:gd name="T79" fmla="*/ 399 h 410"/>
              <a:gd name="T80" fmla="*/ 411 w 485"/>
              <a:gd name="T81" fmla="*/ 410 h 410"/>
              <a:gd name="T82" fmla="*/ 437 w 485"/>
              <a:gd name="T83" fmla="*/ 399 h 410"/>
              <a:gd name="T84" fmla="*/ 448 w 485"/>
              <a:gd name="T85" fmla="*/ 373 h 410"/>
              <a:gd name="T86" fmla="*/ 437 w 485"/>
              <a:gd name="T87" fmla="*/ 347 h 410"/>
              <a:gd name="T88" fmla="*/ 411 w 485"/>
              <a:gd name="T89" fmla="*/ 336 h 410"/>
              <a:gd name="T90" fmla="*/ 150 w 485"/>
              <a:gd name="T91" fmla="*/ 336 h 410"/>
              <a:gd name="T92" fmla="*/ 123 w 485"/>
              <a:gd name="T93" fmla="*/ 347 h 410"/>
              <a:gd name="T94" fmla="*/ 112 w 485"/>
              <a:gd name="T95" fmla="*/ 373 h 410"/>
              <a:gd name="T96" fmla="*/ 123 w 485"/>
              <a:gd name="T97" fmla="*/ 399 h 410"/>
              <a:gd name="T98" fmla="*/ 150 w 485"/>
              <a:gd name="T99" fmla="*/ 410 h 410"/>
              <a:gd name="T100" fmla="*/ 176 w 485"/>
              <a:gd name="T101" fmla="*/ 399 h 410"/>
              <a:gd name="T102" fmla="*/ 187 w 485"/>
              <a:gd name="T103" fmla="*/ 373 h 410"/>
              <a:gd name="T104" fmla="*/ 176 w 485"/>
              <a:gd name="T105" fmla="*/ 347 h 410"/>
              <a:gd name="T106" fmla="*/ 150 w 485"/>
              <a:gd name="T107" fmla="*/ 336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85" h="410">
                <a:moveTo>
                  <a:pt x="480" y="43"/>
                </a:moveTo>
                <a:cubicBezTo>
                  <a:pt x="476" y="39"/>
                  <a:pt x="472" y="37"/>
                  <a:pt x="467" y="37"/>
                </a:cubicBezTo>
                <a:cubicBezTo>
                  <a:pt x="117" y="37"/>
                  <a:pt x="117" y="37"/>
                  <a:pt x="117" y="37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108" y="6"/>
                  <a:pt x="108" y="6"/>
                  <a:pt x="108" y="6"/>
                </a:cubicBezTo>
                <a:cubicBezTo>
                  <a:pt x="102" y="2"/>
                  <a:pt x="102" y="2"/>
                  <a:pt x="102" y="2"/>
                </a:cubicBezTo>
                <a:cubicBezTo>
                  <a:pt x="94" y="0"/>
                  <a:pt x="94" y="0"/>
                  <a:pt x="9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4" y="0"/>
                  <a:pt x="10" y="2"/>
                  <a:pt x="6" y="6"/>
                </a:cubicBezTo>
                <a:cubicBezTo>
                  <a:pt x="2" y="9"/>
                  <a:pt x="0" y="14"/>
                  <a:pt x="0" y="19"/>
                </a:cubicBezTo>
                <a:cubicBezTo>
                  <a:pt x="0" y="24"/>
                  <a:pt x="2" y="28"/>
                  <a:pt x="6" y="32"/>
                </a:cubicBezTo>
                <a:cubicBezTo>
                  <a:pt x="10" y="35"/>
                  <a:pt x="14" y="37"/>
                  <a:pt x="19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130" y="277"/>
                  <a:pt x="130" y="277"/>
                  <a:pt x="130" y="277"/>
                </a:cubicBezTo>
                <a:cubicBezTo>
                  <a:pt x="130" y="278"/>
                  <a:pt x="128" y="282"/>
                  <a:pt x="124" y="288"/>
                </a:cubicBezTo>
                <a:cubicBezTo>
                  <a:pt x="121" y="295"/>
                  <a:pt x="118" y="301"/>
                  <a:pt x="116" y="306"/>
                </a:cubicBezTo>
                <a:cubicBezTo>
                  <a:pt x="113" y="311"/>
                  <a:pt x="112" y="314"/>
                  <a:pt x="112" y="317"/>
                </a:cubicBezTo>
                <a:cubicBezTo>
                  <a:pt x="112" y="322"/>
                  <a:pt x="114" y="327"/>
                  <a:pt x="118" y="330"/>
                </a:cubicBezTo>
                <a:cubicBezTo>
                  <a:pt x="122" y="334"/>
                  <a:pt x="126" y="336"/>
                  <a:pt x="131" y="336"/>
                </a:cubicBezTo>
                <a:cubicBezTo>
                  <a:pt x="430" y="336"/>
                  <a:pt x="430" y="336"/>
                  <a:pt x="430" y="336"/>
                </a:cubicBezTo>
                <a:cubicBezTo>
                  <a:pt x="435" y="336"/>
                  <a:pt x="439" y="334"/>
                  <a:pt x="443" y="330"/>
                </a:cubicBezTo>
                <a:cubicBezTo>
                  <a:pt x="446" y="327"/>
                  <a:pt x="448" y="322"/>
                  <a:pt x="448" y="317"/>
                </a:cubicBezTo>
                <a:cubicBezTo>
                  <a:pt x="448" y="312"/>
                  <a:pt x="446" y="308"/>
                  <a:pt x="443" y="304"/>
                </a:cubicBezTo>
                <a:cubicBezTo>
                  <a:pt x="439" y="300"/>
                  <a:pt x="435" y="298"/>
                  <a:pt x="430" y="298"/>
                </a:cubicBezTo>
                <a:cubicBezTo>
                  <a:pt x="161" y="298"/>
                  <a:pt x="161" y="298"/>
                  <a:pt x="161" y="298"/>
                </a:cubicBezTo>
                <a:cubicBezTo>
                  <a:pt x="166" y="289"/>
                  <a:pt x="168" y="283"/>
                  <a:pt x="168" y="280"/>
                </a:cubicBezTo>
                <a:cubicBezTo>
                  <a:pt x="168" y="273"/>
                  <a:pt x="168" y="273"/>
                  <a:pt x="168" y="273"/>
                </a:cubicBezTo>
                <a:cubicBezTo>
                  <a:pt x="166" y="266"/>
                  <a:pt x="166" y="266"/>
                  <a:pt x="166" y="266"/>
                </a:cubicBezTo>
                <a:cubicBezTo>
                  <a:pt x="165" y="259"/>
                  <a:pt x="165" y="259"/>
                  <a:pt x="165" y="259"/>
                </a:cubicBezTo>
                <a:cubicBezTo>
                  <a:pt x="469" y="224"/>
                  <a:pt x="469" y="224"/>
                  <a:pt x="469" y="224"/>
                </a:cubicBezTo>
                <a:cubicBezTo>
                  <a:pt x="474" y="223"/>
                  <a:pt x="478" y="221"/>
                  <a:pt x="481" y="218"/>
                </a:cubicBezTo>
                <a:cubicBezTo>
                  <a:pt x="484" y="214"/>
                  <a:pt x="485" y="210"/>
                  <a:pt x="485" y="205"/>
                </a:cubicBezTo>
                <a:cubicBezTo>
                  <a:pt x="485" y="56"/>
                  <a:pt x="485" y="56"/>
                  <a:pt x="485" y="56"/>
                </a:cubicBezTo>
                <a:cubicBezTo>
                  <a:pt x="485" y="51"/>
                  <a:pt x="484" y="47"/>
                  <a:pt x="480" y="43"/>
                </a:cubicBezTo>
                <a:close/>
                <a:moveTo>
                  <a:pt x="411" y="336"/>
                </a:moveTo>
                <a:cubicBezTo>
                  <a:pt x="401" y="336"/>
                  <a:pt x="392" y="339"/>
                  <a:pt x="384" y="347"/>
                </a:cubicBezTo>
                <a:cubicBezTo>
                  <a:pt x="377" y="354"/>
                  <a:pt x="374" y="363"/>
                  <a:pt x="374" y="373"/>
                </a:cubicBezTo>
                <a:cubicBezTo>
                  <a:pt x="374" y="383"/>
                  <a:pt x="377" y="392"/>
                  <a:pt x="384" y="399"/>
                </a:cubicBezTo>
                <a:cubicBezTo>
                  <a:pt x="392" y="407"/>
                  <a:pt x="401" y="410"/>
                  <a:pt x="411" y="410"/>
                </a:cubicBezTo>
                <a:cubicBezTo>
                  <a:pt x="421" y="410"/>
                  <a:pt x="430" y="407"/>
                  <a:pt x="437" y="399"/>
                </a:cubicBezTo>
                <a:cubicBezTo>
                  <a:pt x="445" y="392"/>
                  <a:pt x="448" y="383"/>
                  <a:pt x="448" y="373"/>
                </a:cubicBezTo>
                <a:cubicBezTo>
                  <a:pt x="448" y="363"/>
                  <a:pt x="445" y="354"/>
                  <a:pt x="437" y="347"/>
                </a:cubicBezTo>
                <a:cubicBezTo>
                  <a:pt x="430" y="339"/>
                  <a:pt x="421" y="336"/>
                  <a:pt x="411" y="336"/>
                </a:cubicBezTo>
                <a:close/>
                <a:moveTo>
                  <a:pt x="150" y="336"/>
                </a:moveTo>
                <a:cubicBezTo>
                  <a:pt x="139" y="336"/>
                  <a:pt x="131" y="339"/>
                  <a:pt x="123" y="347"/>
                </a:cubicBezTo>
                <a:cubicBezTo>
                  <a:pt x="116" y="354"/>
                  <a:pt x="112" y="363"/>
                  <a:pt x="112" y="373"/>
                </a:cubicBezTo>
                <a:cubicBezTo>
                  <a:pt x="112" y="383"/>
                  <a:pt x="116" y="392"/>
                  <a:pt x="123" y="399"/>
                </a:cubicBezTo>
                <a:cubicBezTo>
                  <a:pt x="131" y="407"/>
                  <a:pt x="139" y="410"/>
                  <a:pt x="150" y="410"/>
                </a:cubicBezTo>
                <a:cubicBezTo>
                  <a:pt x="160" y="410"/>
                  <a:pt x="169" y="407"/>
                  <a:pt x="176" y="399"/>
                </a:cubicBezTo>
                <a:cubicBezTo>
                  <a:pt x="183" y="392"/>
                  <a:pt x="187" y="383"/>
                  <a:pt x="187" y="373"/>
                </a:cubicBezTo>
                <a:cubicBezTo>
                  <a:pt x="187" y="363"/>
                  <a:pt x="183" y="354"/>
                  <a:pt x="176" y="347"/>
                </a:cubicBezTo>
                <a:cubicBezTo>
                  <a:pt x="169" y="339"/>
                  <a:pt x="160" y="336"/>
                  <a:pt x="150" y="336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63" name="Freeform 162"/>
          <p:cNvSpPr>
            <a:spLocks noEditPoints="1"/>
          </p:cNvSpPr>
          <p:nvPr/>
        </p:nvSpPr>
        <p:spPr bwMode="auto">
          <a:xfrm>
            <a:off x="7925923" y="2624675"/>
            <a:ext cx="193697" cy="222081"/>
          </a:xfrm>
          <a:custGeom>
            <a:avLst/>
            <a:gdLst>
              <a:gd name="T0" fmla="*/ 136 w 148"/>
              <a:gd name="T1" fmla="*/ 25 h 173"/>
              <a:gd name="T2" fmla="*/ 104 w 148"/>
              <a:gd name="T3" fmla="*/ 3 h 173"/>
              <a:gd name="T4" fmla="*/ 44 w 148"/>
              <a:gd name="T5" fmla="*/ 3 h 173"/>
              <a:gd name="T6" fmla="*/ 12 w 148"/>
              <a:gd name="T7" fmla="*/ 25 h 173"/>
              <a:gd name="T8" fmla="*/ 0 w 148"/>
              <a:gd name="T9" fmla="*/ 90 h 173"/>
              <a:gd name="T10" fmla="*/ 12 w 148"/>
              <a:gd name="T11" fmla="*/ 148 h 173"/>
              <a:gd name="T12" fmla="*/ 16 w 148"/>
              <a:gd name="T13" fmla="*/ 170 h 173"/>
              <a:gd name="T14" fmla="*/ 33 w 148"/>
              <a:gd name="T15" fmla="*/ 170 h 173"/>
              <a:gd name="T16" fmla="*/ 37 w 148"/>
              <a:gd name="T17" fmla="*/ 148 h 173"/>
              <a:gd name="T18" fmla="*/ 111 w 148"/>
              <a:gd name="T19" fmla="*/ 161 h 173"/>
              <a:gd name="T20" fmla="*/ 123 w 148"/>
              <a:gd name="T21" fmla="*/ 173 h 173"/>
              <a:gd name="T22" fmla="*/ 136 w 148"/>
              <a:gd name="T23" fmla="*/ 161 h 173"/>
              <a:gd name="T24" fmla="*/ 148 w 148"/>
              <a:gd name="T25" fmla="*/ 148 h 173"/>
              <a:gd name="T26" fmla="*/ 146 w 148"/>
              <a:gd name="T27" fmla="*/ 69 h 173"/>
              <a:gd name="T28" fmla="*/ 43 w 148"/>
              <a:gd name="T29" fmla="*/ 25 h 173"/>
              <a:gd name="T30" fmla="*/ 39 w 148"/>
              <a:gd name="T31" fmla="*/ 20 h 173"/>
              <a:gd name="T32" fmla="*/ 43 w 148"/>
              <a:gd name="T33" fmla="*/ 16 h 173"/>
              <a:gd name="T34" fmla="*/ 108 w 148"/>
              <a:gd name="T35" fmla="*/ 17 h 173"/>
              <a:gd name="T36" fmla="*/ 108 w 148"/>
              <a:gd name="T37" fmla="*/ 24 h 173"/>
              <a:gd name="T38" fmla="*/ 130 w 148"/>
              <a:gd name="T39" fmla="*/ 85 h 173"/>
              <a:gd name="T40" fmla="*/ 23 w 148"/>
              <a:gd name="T41" fmla="*/ 87 h 173"/>
              <a:gd name="T42" fmla="*/ 17 w 148"/>
              <a:gd name="T43" fmla="*/ 79 h 173"/>
              <a:gd name="T44" fmla="*/ 26 w 148"/>
              <a:gd name="T45" fmla="*/ 39 h 173"/>
              <a:gd name="T46" fmla="*/ 118 w 148"/>
              <a:gd name="T47" fmla="*/ 37 h 173"/>
              <a:gd name="T48" fmla="*/ 124 w 148"/>
              <a:gd name="T49" fmla="*/ 42 h 173"/>
              <a:gd name="T50" fmla="*/ 130 w 148"/>
              <a:gd name="T51" fmla="*/ 85 h 173"/>
              <a:gd name="T52" fmla="*/ 115 w 148"/>
              <a:gd name="T53" fmla="*/ 126 h 173"/>
              <a:gd name="T54" fmla="*/ 115 w 148"/>
              <a:gd name="T55" fmla="*/ 109 h 173"/>
              <a:gd name="T56" fmla="*/ 132 w 148"/>
              <a:gd name="T57" fmla="*/ 109 h 173"/>
              <a:gd name="T58" fmla="*/ 132 w 148"/>
              <a:gd name="T59" fmla="*/ 126 h 173"/>
              <a:gd name="T60" fmla="*/ 25 w 148"/>
              <a:gd name="T61" fmla="*/ 130 h 173"/>
              <a:gd name="T62" fmla="*/ 12 w 148"/>
              <a:gd name="T63" fmla="*/ 118 h 173"/>
              <a:gd name="T64" fmla="*/ 25 w 148"/>
              <a:gd name="T65" fmla="*/ 105 h 173"/>
              <a:gd name="T66" fmla="*/ 37 w 148"/>
              <a:gd name="T67" fmla="*/ 118 h 173"/>
              <a:gd name="T68" fmla="*/ 25 w 148"/>
              <a:gd name="T69" fmla="*/ 13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8" h="173">
                <a:moveTo>
                  <a:pt x="146" y="69"/>
                </a:moveTo>
                <a:cubicBezTo>
                  <a:pt x="136" y="25"/>
                  <a:pt x="136" y="25"/>
                  <a:pt x="136" y="25"/>
                </a:cubicBezTo>
                <a:cubicBezTo>
                  <a:pt x="135" y="20"/>
                  <a:pt x="132" y="16"/>
                  <a:pt x="126" y="12"/>
                </a:cubicBezTo>
                <a:cubicBezTo>
                  <a:pt x="121" y="8"/>
                  <a:pt x="113" y="5"/>
                  <a:pt x="104" y="3"/>
                </a:cubicBezTo>
                <a:cubicBezTo>
                  <a:pt x="95" y="1"/>
                  <a:pt x="85" y="0"/>
                  <a:pt x="74" y="0"/>
                </a:cubicBezTo>
                <a:cubicBezTo>
                  <a:pt x="63" y="0"/>
                  <a:pt x="53" y="1"/>
                  <a:pt x="44" y="3"/>
                </a:cubicBezTo>
                <a:cubicBezTo>
                  <a:pt x="35" y="5"/>
                  <a:pt x="28" y="8"/>
                  <a:pt x="22" y="12"/>
                </a:cubicBezTo>
                <a:cubicBezTo>
                  <a:pt x="16" y="16"/>
                  <a:pt x="13" y="20"/>
                  <a:pt x="12" y="25"/>
                </a:cubicBezTo>
                <a:cubicBezTo>
                  <a:pt x="3" y="69"/>
                  <a:pt x="3" y="69"/>
                  <a:pt x="3" y="69"/>
                </a:cubicBezTo>
                <a:cubicBezTo>
                  <a:pt x="1" y="76"/>
                  <a:pt x="0" y="83"/>
                  <a:pt x="0" y="90"/>
                </a:cubicBezTo>
                <a:cubicBezTo>
                  <a:pt x="0" y="148"/>
                  <a:pt x="0" y="148"/>
                  <a:pt x="0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2" y="161"/>
                  <a:pt x="12" y="161"/>
                  <a:pt x="12" y="161"/>
                </a:cubicBezTo>
                <a:cubicBezTo>
                  <a:pt x="12" y="164"/>
                  <a:pt x="14" y="167"/>
                  <a:pt x="16" y="170"/>
                </a:cubicBezTo>
                <a:cubicBezTo>
                  <a:pt x="18" y="172"/>
                  <a:pt x="21" y="173"/>
                  <a:pt x="25" y="173"/>
                </a:cubicBezTo>
                <a:cubicBezTo>
                  <a:pt x="28" y="173"/>
                  <a:pt x="31" y="172"/>
                  <a:pt x="33" y="170"/>
                </a:cubicBezTo>
                <a:cubicBezTo>
                  <a:pt x="36" y="167"/>
                  <a:pt x="37" y="164"/>
                  <a:pt x="37" y="161"/>
                </a:cubicBezTo>
                <a:cubicBezTo>
                  <a:pt x="37" y="148"/>
                  <a:pt x="37" y="148"/>
                  <a:pt x="37" y="148"/>
                </a:cubicBezTo>
                <a:cubicBezTo>
                  <a:pt x="111" y="148"/>
                  <a:pt x="111" y="148"/>
                  <a:pt x="111" y="148"/>
                </a:cubicBezTo>
                <a:cubicBezTo>
                  <a:pt x="111" y="161"/>
                  <a:pt x="111" y="161"/>
                  <a:pt x="111" y="161"/>
                </a:cubicBezTo>
                <a:cubicBezTo>
                  <a:pt x="111" y="164"/>
                  <a:pt x="112" y="167"/>
                  <a:pt x="115" y="170"/>
                </a:cubicBezTo>
                <a:cubicBezTo>
                  <a:pt x="117" y="172"/>
                  <a:pt x="120" y="173"/>
                  <a:pt x="123" y="173"/>
                </a:cubicBezTo>
                <a:cubicBezTo>
                  <a:pt x="127" y="173"/>
                  <a:pt x="130" y="172"/>
                  <a:pt x="132" y="170"/>
                </a:cubicBezTo>
                <a:cubicBezTo>
                  <a:pt x="135" y="167"/>
                  <a:pt x="136" y="164"/>
                  <a:pt x="136" y="161"/>
                </a:cubicBezTo>
                <a:cubicBezTo>
                  <a:pt x="136" y="148"/>
                  <a:pt x="136" y="148"/>
                  <a:pt x="136" y="148"/>
                </a:cubicBezTo>
                <a:cubicBezTo>
                  <a:pt x="148" y="148"/>
                  <a:pt x="148" y="148"/>
                  <a:pt x="148" y="148"/>
                </a:cubicBezTo>
                <a:cubicBezTo>
                  <a:pt x="148" y="90"/>
                  <a:pt x="148" y="90"/>
                  <a:pt x="148" y="90"/>
                </a:cubicBezTo>
                <a:cubicBezTo>
                  <a:pt x="148" y="83"/>
                  <a:pt x="147" y="75"/>
                  <a:pt x="146" y="69"/>
                </a:cubicBezTo>
                <a:close/>
                <a:moveTo>
                  <a:pt x="105" y="25"/>
                </a:moveTo>
                <a:cubicBezTo>
                  <a:pt x="43" y="25"/>
                  <a:pt x="43" y="25"/>
                  <a:pt x="43" y="25"/>
                </a:cubicBezTo>
                <a:cubicBezTo>
                  <a:pt x="40" y="24"/>
                  <a:pt x="40" y="24"/>
                  <a:pt x="40" y="24"/>
                </a:cubicBezTo>
                <a:cubicBezTo>
                  <a:pt x="39" y="20"/>
                  <a:pt x="39" y="20"/>
                  <a:pt x="39" y="20"/>
                </a:cubicBezTo>
                <a:cubicBezTo>
                  <a:pt x="40" y="17"/>
                  <a:pt x="40" y="17"/>
                  <a:pt x="40" y="17"/>
                </a:cubicBezTo>
                <a:cubicBezTo>
                  <a:pt x="43" y="16"/>
                  <a:pt x="43" y="16"/>
                  <a:pt x="43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8" y="24"/>
                  <a:pt x="108" y="24"/>
                  <a:pt x="108" y="24"/>
                </a:cubicBezTo>
                <a:lnTo>
                  <a:pt x="105" y="25"/>
                </a:lnTo>
                <a:close/>
                <a:moveTo>
                  <a:pt x="130" y="85"/>
                </a:moveTo>
                <a:cubicBezTo>
                  <a:pt x="129" y="86"/>
                  <a:pt x="127" y="87"/>
                  <a:pt x="125" y="87"/>
                </a:cubicBezTo>
                <a:cubicBezTo>
                  <a:pt x="23" y="87"/>
                  <a:pt x="23" y="87"/>
                  <a:pt x="23" y="87"/>
                </a:cubicBezTo>
                <a:cubicBezTo>
                  <a:pt x="21" y="87"/>
                  <a:pt x="19" y="86"/>
                  <a:pt x="18" y="85"/>
                </a:cubicBezTo>
                <a:cubicBezTo>
                  <a:pt x="17" y="83"/>
                  <a:pt x="17" y="81"/>
                  <a:pt x="17" y="79"/>
                </a:cubicBezTo>
                <a:cubicBezTo>
                  <a:pt x="24" y="42"/>
                  <a:pt x="24" y="42"/>
                  <a:pt x="24" y="42"/>
                </a:cubicBezTo>
                <a:cubicBezTo>
                  <a:pt x="24" y="41"/>
                  <a:pt x="25" y="40"/>
                  <a:pt x="26" y="39"/>
                </a:cubicBezTo>
                <a:cubicBezTo>
                  <a:pt x="27" y="38"/>
                  <a:pt x="28" y="37"/>
                  <a:pt x="30" y="37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20" y="37"/>
                  <a:pt x="121" y="38"/>
                  <a:pt x="122" y="39"/>
                </a:cubicBezTo>
                <a:cubicBezTo>
                  <a:pt x="123" y="40"/>
                  <a:pt x="124" y="41"/>
                  <a:pt x="124" y="42"/>
                </a:cubicBezTo>
                <a:cubicBezTo>
                  <a:pt x="131" y="79"/>
                  <a:pt x="131" y="79"/>
                  <a:pt x="131" y="79"/>
                </a:cubicBezTo>
                <a:cubicBezTo>
                  <a:pt x="132" y="81"/>
                  <a:pt x="131" y="83"/>
                  <a:pt x="130" y="85"/>
                </a:cubicBezTo>
                <a:close/>
                <a:moveTo>
                  <a:pt x="123" y="130"/>
                </a:moveTo>
                <a:cubicBezTo>
                  <a:pt x="120" y="130"/>
                  <a:pt x="117" y="129"/>
                  <a:pt x="115" y="126"/>
                </a:cubicBezTo>
                <a:cubicBezTo>
                  <a:pt x="112" y="124"/>
                  <a:pt x="111" y="121"/>
                  <a:pt x="111" y="118"/>
                </a:cubicBezTo>
                <a:cubicBezTo>
                  <a:pt x="111" y="114"/>
                  <a:pt x="112" y="111"/>
                  <a:pt x="115" y="109"/>
                </a:cubicBezTo>
                <a:cubicBezTo>
                  <a:pt x="117" y="106"/>
                  <a:pt x="120" y="105"/>
                  <a:pt x="123" y="105"/>
                </a:cubicBezTo>
                <a:cubicBezTo>
                  <a:pt x="127" y="105"/>
                  <a:pt x="130" y="106"/>
                  <a:pt x="132" y="109"/>
                </a:cubicBezTo>
                <a:cubicBezTo>
                  <a:pt x="135" y="111"/>
                  <a:pt x="136" y="114"/>
                  <a:pt x="136" y="118"/>
                </a:cubicBezTo>
                <a:cubicBezTo>
                  <a:pt x="136" y="121"/>
                  <a:pt x="135" y="124"/>
                  <a:pt x="132" y="126"/>
                </a:cubicBezTo>
                <a:cubicBezTo>
                  <a:pt x="130" y="129"/>
                  <a:pt x="127" y="130"/>
                  <a:pt x="123" y="130"/>
                </a:cubicBezTo>
                <a:close/>
                <a:moveTo>
                  <a:pt x="25" y="130"/>
                </a:moveTo>
                <a:cubicBezTo>
                  <a:pt x="21" y="130"/>
                  <a:pt x="18" y="129"/>
                  <a:pt x="16" y="126"/>
                </a:cubicBezTo>
                <a:cubicBezTo>
                  <a:pt x="14" y="124"/>
                  <a:pt x="12" y="121"/>
                  <a:pt x="12" y="118"/>
                </a:cubicBezTo>
                <a:cubicBezTo>
                  <a:pt x="12" y="114"/>
                  <a:pt x="14" y="111"/>
                  <a:pt x="16" y="109"/>
                </a:cubicBezTo>
                <a:cubicBezTo>
                  <a:pt x="18" y="106"/>
                  <a:pt x="21" y="105"/>
                  <a:pt x="25" y="105"/>
                </a:cubicBezTo>
                <a:cubicBezTo>
                  <a:pt x="28" y="105"/>
                  <a:pt x="31" y="106"/>
                  <a:pt x="33" y="109"/>
                </a:cubicBezTo>
                <a:cubicBezTo>
                  <a:pt x="36" y="111"/>
                  <a:pt x="37" y="114"/>
                  <a:pt x="37" y="118"/>
                </a:cubicBezTo>
                <a:cubicBezTo>
                  <a:pt x="37" y="121"/>
                  <a:pt x="36" y="124"/>
                  <a:pt x="33" y="126"/>
                </a:cubicBezTo>
                <a:cubicBezTo>
                  <a:pt x="31" y="129"/>
                  <a:pt x="28" y="130"/>
                  <a:pt x="25" y="13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64" name="Freeform 163"/>
          <p:cNvSpPr>
            <a:spLocks noEditPoints="1"/>
          </p:cNvSpPr>
          <p:nvPr/>
        </p:nvSpPr>
        <p:spPr bwMode="auto">
          <a:xfrm>
            <a:off x="8537569" y="2651701"/>
            <a:ext cx="247820" cy="212108"/>
          </a:xfrm>
          <a:custGeom>
            <a:avLst/>
            <a:gdLst>
              <a:gd name="T0" fmla="*/ 927 w 1854"/>
              <a:gd name="T1" fmla="*/ 0 h 1853"/>
              <a:gd name="T2" fmla="*/ 787 w 1854"/>
              <a:gd name="T3" fmla="*/ 11 h 1853"/>
              <a:gd name="T4" fmla="*/ 783 w 1854"/>
              <a:gd name="T5" fmla="*/ 9 h 1853"/>
              <a:gd name="T6" fmla="*/ 782 w 1854"/>
              <a:gd name="T7" fmla="*/ 11 h 1853"/>
              <a:gd name="T8" fmla="*/ 0 w 1854"/>
              <a:gd name="T9" fmla="*/ 927 h 1853"/>
              <a:gd name="T10" fmla="*/ 927 w 1854"/>
              <a:gd name="T11" fmla="*/ 1853 h 1853"/>
              <a:gd name="T12" fmla="*/ 1854 w 1854"/>
              <a:gd name="T13" fmla="*/ 927 h 1853"/>
              <a:gd name="T14" fmla="*/ 927 w 1854"/>
              <a:gd name="T15" fmla="*/ 0 h 1853"/>
              <a:gd name="T16" fmla="*/ 734 w 1854"/>
              <a:gd name="T17" fmla="*/ 1022 h 1853"/>
              <a:gd name="T18" fmla="*/ 688 w 1854"/>
              <a:gd name="T19" fmla="*/ 1006 h 1853"/>
              <a:gd name="T20" fmla="*/ 715 w 1854"/>
              <a:gd name="T21" fmla="*/ 654 h 1853"/>
              <a:gd name="T22" fmla="*/ 843 w 1854"/>
              <a:gd name="T23" fmla="*/ 563 h 1853"/>
              <a:gd name="T24" fmla="*/ 1224 w 1854"/>
              <a:gd name="T25" fmla="*/ 741 h 1853"/>
              <a:gd name="T26" fmla="*/ 1217 w 1854"/>
              <a:gd name="T27" fmla="*/ 771 h 1853"/>
              <a:gd name="T28" fmla="*/ 734 w 1854"/>
              <a:gd name="T29" fmla="*/ 1022 h 1853"/>
              <a:gd name="T30" fmla="*/ 544 w 1854"/>
              <a:gd name="T31" fmla="*/ 1362 h 1853"/>
              <a:gd name="T32" fmla="*/ 598 w 1854"/>
              <a:gd name="T33" fmla="*/ 1386 h 1853"/>
              <a:gd name="T34" fmla="*/ 658 w 1854"/>
              <a:gd name="T35" fmla="*/ 1695 h 1853"/>
              <a:gd name="T36" fmla="*/ 405 w 1854"/>
              <a:gd name="T37" fmla="*/ 1550 h 1853"/>
              <a:gd name="T38" fmla="*/ 544 w 1854"/>
              <a:gd name="T39" fmla="*/ 1362 h 1853"/>
              <a:gd name="T40" fmla="*/ 1603 w 1854"/>
              <a:gd name="T41" fmla="*/ 824 h 1853"/>
              <a:gd name="T42" fmla="*/ 1621 w 1854"/>
              <a:gd name="T43" fmla="*/ 823 h 1853"/>
              <a:gd name="T44" fmla="*/ 1735 w 1854"/>
              <a:gd name="T45" fmla="*/ 829 h 1853"/>
              <a:gd name="T46" fmla="*/ 1741 w 1854"/>
              <a:gd name="T47" fmla="*/ 927 h 1853"/>
              <a:gd name="T48" fmla="*/ 1728 w 1854"/>
              <a:gd name="T49" fmla="*/ 1070 h 1853"/>
              <a:gd name="T50" fmla="*/ 1581 w 1854"/>
              <a:gd name="T51" fmla="*/ 895 h 1853"/>
              <a:gd name="T52" fmla="*/ 1603 w 1854"/>
              <a:gd name="T53" fmla="*/ 824 h 1853"/>
              <a:gd name="T54" fmla="*/ 1712 w 1854"/>
              <a:gd name="T55" fmla="*/ 714 h 1853"/>
              <a:gd name="T56" fmla="*/ 1621 w 1854"/>
              <a:gd name="T57" fmla="*/ 710 h 1853"/>
              <a:gd name="T58" fmla="*/ 1582 w 1854"/>
              <a:gd name="T59" fmla="*/ 711 h 1853"/>
              <a:gd name="T60" fmla="*/ 1409 w 1854"/>
              <a:gd name="T61" fmla="*/ 607 h 1853"/>
              <a:gd name="T62" fmla="*/ 1289 w 1854"/>
              <a:gd name="T63" fmla="*/ 648 h 1853"/>
              <a:gd name="T64" fmla="*/ 870 w 1854"/>
              <a:gd name="T65" fmla="*/ 453 h 1853"/>
              <a:gd name="T66" fmla="*/ 793 w 1854"/>
              <a:gd name="T67" fmla="*/ 308 h 1853"/>
              <a:gd name="T68" fmla="*/ 860 w 1854"/>
              <a:gd name="T69" fmla="*/ 116 h 1853"/>
              <a:gd name="T70" fmla="*/ 927 w 1854"/>
              <a:gd name="T71" fmla="*/ 113 h 1853"/>
              <a:gd name="T72" fmla="*/ 1712 w 1854"/>
              <a:gd name="T73" fmla="*/ 714 h 1853"/>
              <a:gd name="T74" fmla="*/ 731 w 1854"/>
              <a:gd name="T75" fmla="*/ 137 h 1853"/>
              <a:gd name="T76" fmla="*/ 687 w 1854"/>
              <a:gd name="T77" fmla="*/ 269 h 1853"/>
              <a:gd name="T78" fmla="*/ 675 w 1854"/>
              <a:gd name="T79" fmla="*/ 268 h 1853"/>
              <a:gd name="T80" fmla="*/ 491 w 1854"/>
              <a:gd name="T81" fmla="*/ 400 h 1853"/>
              <a:gd name="T82" fmla="*/ 295 w 1854"/>
              <a:gd name="T83" fmla="*/ 414 h 1853"/>
              <a:gd name="T84" fmla="*/ 731 w 1854"/>
              <a:gd name="T85" fmla="*/ 137 h 1853"/>
              <a:gd name="T86" fmla="*/ 113 w 1854"/>
              <a:gd name="T87" fmla="*/ 927 h 1853"/>
              <a:gd name="T88" fmla="*/ 208 w 1854"/>
              <a:gd name="T89" fmla="*/ 546 h 1853"/>
              <a:gd name="T90" fmla="*/ 487 w 1854"/>
              <a:gd name="T91" fmla="*/ 513 h 1853"/>
              <a:gd name="T92" fmla="*/ 603 w 1854"/>
              <a:gd name="T93" fmla="*/ 644 h 1853"/>
              <a:gd name="T94" fmla="*/ 574 w 1854"/>
              <a:gd name="T95" fmla="*/ 1016 h 1853"/>
              <a:gd name="T96" fmla="*/ 452 w 1854"/>
              <a:gd name="T97" fmla="*/ 1197 h 1853"/>
              <a:gd name="T98" fmla="*/ 469 w 1854"/>
              <a:gd name="T99" fmla="*/ 1276 h 1853"/>
              <a:gd name="T100" fmla="*/ 322 w 1854"/>
              <a:gd name="T101" fmla="*/ 1470 h 1853"/>
              <a:gd name="T102" fmla="*/ 113 w 1854"/>
              <a:gd name="T103" fmla="*/ 927 h 1853"/>
              <a:gd name="T104" fmla="*/ 927 w 1854"/>
              <a:gd name="T105" fmla="*/ 1740 h 1853"/>
              <a:gd name="T106" fmla="*/ 784 w 1854"/>
              <a:gd name="T107" fmla="*/ 1728 h 1853"/>
              <a:gd name="T108" fmla="*/ 711 w 1854"/>
              <a:gd name="T109" fmla="*/ 1381 h 1853"/>
              <a:gd name="T110" fmla="*/ 842 w 1854"/>
              <a:gd name="T111" fmla="*/ 1197 h 1853"/>
              <a:gd name="T112" fmla="*/ 817 w 1854"/>
              <a:gd name="T113" fmla="*/ 1101 h 1853"/>
              <a:gd name="T114" fmla="*/ 1232 w 1854"/>
              <a:gd name="T115" fmla="*/ 884 h 1853"/>
              <a:gd name="T116" fmla="*/ 1409 w 1854"/>
              <a:gd name="T117" fmla="*/ 997 h 1853"/>
              <a:gd name="T118" fmla="*/ 1499 w 1854"/>
              <a:gd name="T119" fmla="*/ 975 h 1853"/>
              <a:gd name="T120" fmla="*/ 1689 w 1854"/>
              <a:gd name="T121" fmla="*/ 1212 h 1853"/>
              <a:gd name="T122" fmla="*/ 927 w 1854"/>
              <a:gd name="T123" fmla="*/ 1740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54" h="1853">
                <a:moveTo>
                  <a:pt x="927" y="0"/>
                </a:moveTo>
                <a:cubicBezTo>
                  <a:pt x="879" y="0"/>
                  <a:pt x="832" y="4"/>
                  <a:pt x="787" y="11"/>
                </a:cubicBezTo>
                <a:lnTo>
                  <a:pt x="783" y="9"/>
                </a:lnTo>
                <a:cubicBezTo>
                  <a:pt x="782" y="10"/>
                  <a:pt x="782" y="11"/>
                  <a:pt x="782" y="11"/>
                </a:cubicBezTo>
                <a:cubicBezTo>
                  <a:pt x="339" y="81"/>
                  <a:pt x="0" y="464"/>
                  <a:pt x="0" y="927"/>
                </a:cubicBezTo>
                <a:cubicBezTo>
                  <a:pt x="0" y="1438"/>
                  <a:pt x="415" y="1853"/>
                  <a:pt x="927" y="1853"/>
                </a:cubicBezTo>
                <a:cubicBezTo>
                  <a:pt x="1439" y="1853"/>
                  <a:pt x="1854" y="1438"/>
                  <a:pt x="1854" y="927"/>
                </a:cubicBezTo>
                <a:cubicBezTo>
                  <a:pt x="1854" y="415"/>
                  <a:pt x="1439" y="0"/>
                  <a:pt x="927" y="0"/>
                </a:cubicBezTo>
                <a:close/>
                <a:moveTo>
                  <a:pt x="734" y="1022"/>
                </a:moveTo>
                <a:cubicBezTo>
                  <a:pt x="719" y="1015"/>
                  <a:pt x="704" y="1010"/>
                  <a:pt x="688" y="1006"/>
                </a:cubicBezTo>
                <a:cubicBezTo>
                  <a:pt x="689" y="888"/>
                  <a:pt x="698" y="770"/>
                  <a:pt x="715" y="654"/>
                </a:cubicBezTo>
                <a:cubicBezTo>
                  <a:pt x="770" y="643"/>
                  <a:pt x="816" y="609"/>
                  <a:pt x="843" y="563"/>
                </a:cubicBezTo>
                <a:cubicBezTo>
                  <a:pt x="976" y="601"/>
                  <a:pt x="1104" y="662"/>
                  <a:pt x="1224" y="741"/>
                </a:cubicBezTo>
                <a:cubicBezTo>
                  <a:pt x="1221" y="751"/>
                  <a:pt x="1218" y="761"/>
                  <a:pt x="1217" y="771"/>
                </a:cubicBezTo>
                <a:cubicBezTo>
                  <a:pt x="1046" y="823"/>
                  <a:pt x="883" y="908"/>
                  <a:pt x="734" y="1022"/>
                </a:cubicBezTo>
                <a:close/>
                <a:moveTo>
                  <a:pt x="544" y="1362"/>
                </a:moveTo>
                <a:cubicBezTo>
                  <a:pt x="560" y="1373"/>
                  <a:pt x="578" y="1381"/>
                  <a:pt x="598" y="1386"/>
                </a:cubicBezTo>
                <a:cubicBezTo>
                  <a:pt x="612" y="1490"/>
                  <a:pt x="632" y="1594"/>
                  <a:pt x="658" y="1695"/>
                </a:cubicBezTo>
                <a:cubicBezTo>
                  <a:pt x="565" y="1662"/>
                  <a:pt x="479" y="1612"/>
                  <a:pt x="405" y="1550"/>
                </a:cubicBezTo>
                <a:cubicBezTo>
                  <a:pt x="448" y="1483"/>
                  <a:pt x="495" y="1421"/>
                  <a:pt x="544" y="1362"/>
                </a:cubicBezTo>
                <a:close/>
                <a:moveTo>
                  <a:pt x="1603" y="824"/>
                </a:moveTo>
                <a:cubicBezTo>
                  <a:pt x="1609" y="823"/>
                  <a:pt x="1615" y="823"/>
                  <a:pt x="1621" y="823"/>
                </a:cubicBezTo>
                <a:cubicBezTo>
                  <a:pt x="1659" y="823"/>
                  <a:pt x="1697" y="826"/>
                  <a:pt x="1735" y="829"/>
                </a:cubicBezTo>
                <a:cubicBezTo>
                  <a:pt x="1739" y="861"/>
                  <a:pt x="1741" y="894"/>
                  <a:pt x="1741" y="927"/>
                </a:cubicBezTo>
                <a:cubicBezTo>
                  <a:pt x="1741" y="976"/>
                  <a:pt x="1736" y="1024"/>
                  <a:pt x="1728" y="1070"/>
                </a:cubicBezTo>
                <a:cubicBezTo>
                  <a:pt x="1681" y="1008"/>
                  <a:pt x="1632" y="950"/>
                  <a:pt x="1581" y="895"/>
                </a:cubicBezTo>
                <a:cubicBezTo>
                  <a:pt x="1593" y="874"/>
                  <a:pt x="1600" y="849"/>
                  <a:pt x="1603" y="824"/>
                </a:cubicBezTo>
                <a:close/>
                <a:moveTo>
                  <a:pt x="1712" y="714"/>
                </a:moveTo>
                <a:cubicBezTo>
                  <a:pt x="1682" y="712"/>
                  <a:pt x="1651" y="710"/>
                  <a:pt x="1621" y="710"/>
                </a:cubicBezTo>
                <a:cubicBezTo>
                  <a:pt x="1608" y="710"/>
                  <a:pt x="1595" y="711"/>
                  <a:pt x="1582" y="711"/>
                </a:cubicBezTo>
                <a:cubicBezTo>
                  <a:pt x="1549" y="649"/>
                  <a:pt x="1484" y="607"/>
                  <a:pt x="1409" y="607"/>
                </a:cubicBezTo>
                <a:cubicBezTo>
                  <a:pt x="1364" y="607"/>
                  <a:pt x="1322" y="622"/>
                  <a:pt x="1289" y="648"/>
                </a:cubicBezTo>
                <a:cubicBezTo>
                  <a:pt x="1157" y="561"/>
                  <a:pt x="1017" y="495"/>
                  <a:pt x="870" y="453"/>
                </a:cubicBezTo>
                <a:cubicBezTo>
                  <a:pt x="867" y="394"/>
                  <a:pt x="837" y="341"/>
                  <a:pt x="793" y="308"/>
                </a:cubicBezTo>
                <a:cubicBezTo>
                  <a:pt x="813" y="242"/>
                  <a:pt x="835" y="178"/>
                  <a:pt x="860" y="116"/>
                </a:cubicBezTo>
                <a:cubicBezTo>
                  <a:pt x="882" y="114"/>
                  <a:pt x="905" y="113"/>
                  <a:pt x="927" y="113"/>
                </a:cubicBezTo>
                <a:cubicBezTo>
                  <a:pt x="1302" y="113"/>
                  <a:pt x="1618" y="368"/>
                  <a:pt x="1712" y="714"/>
                </a:cubicBezTo>
                <a:close/>
                <a:moveTo>
                  <a:pt x="731" y="137"/>
                </a:moveTo>
                <a:cubicBezTo>
                  <a:pt x="715" y="180"/>
                  <a:pt x="701" y="224"/>
                  <a:pt x="687" y="269"/>
                </a:cubicBezTo>
                <a:cubicBezTo>
                  <a:pt x="683" y="268"/>
                  <a:pt x="679" y="268"/>
                  <a:pt x="675" y="268"/>
                </a:cubicBezTo>
                <a:cubicBezTo>
                  <a:pt x="590" y="268"/>
                  <a:pt x="517" y="323"/>
                  <a:pt x="491" y="400"/>
                </a:cubicBezTo>
                <a:cubicBezTo>
                  <a:pt x="426" y="400"/>
                  <a:pt x="360" y="405"/>
                  <a:pt x="295" y="414"/>
                </a:cubicBezTo>
                <a:cubicBezTo>
                  <a:pt x="405" y="279"/>
                  <a:pt x="557" y="180"/>
                  <a:pt x="731" y="137"/>
                </a:cubicBezTo>
                <a:close/>
                <a:moveTo>
                  <a:pt x="113" y="927"/>
                </a:moveTo>
                <a:cubicBezTo>
                  <a:pt x="113" y="789"/>
                  <a:pt x="148" y="660"/>
                  <a:pt x="208" y="546"/>
                </a:cubicBezTo>
                <a:cubicBezTo>
                  <a:pt x="300" y="525"/>
                  <a:pt x="393" y="513"/>
                  <a:pt x="487" y="513"/>
                </a:cubicBezTo>
                <a:cubicBezTo>
                  <a:pt x="503" y="573"/>
                  <a:pt x="546" y="622"/>
                  <a:pt x="603" y="644"/>
                </a:cubicBezTo>
                <a:cubicBezTo>
                  <a:pt x="585" y="767"/>
                  <a:pt x="575" y="891"/>
                  <a:pt x="574" y="1016"/>
                </a:cubicBezTo>
                <a:cubicBezTo>
                  <a:pt x="503" y="1045"/>
                  <a:pt x="452" y="1115"/>
                  <a:pt x="452" y="1197"/>
                </a:cubicBezTo>
                <a:cubicBezTo>
                  <a:pt x="452" y="1225"/>
                  <a:pt x="458" y="1252"/>
                  <a:pt x="469" y="1276"/>
                </a:cubicBezTo>
                <a:cubicBezTo>
                  <a:pt x="417" y="1336"/>
                  <a:pt x="368" y="1401"/>
                  <a:pt x="322" y="1470"/>
                </a:cubicBezTo>
                <a:cubicBezTo>
                  <a:pt x="192" y="1326"/>
                  <a:pt x="113" y="1135"/>
                  <a:pt x="113" y="927"/>
                </a:cubicBezTo>
                <a:close/>
                <a:moveTo>
                  <a:pt x="927" y="1740"/>
                </a:moveTo>
                <a:cubicBezTo>
                  <a:pt x="878" y="1740"/>
                  <a:pt x="831" y="1736"/>
                  <a:pt x="784" y="1728"/>
                </a:cubicBezTo>
                <a:cubicBezTo>
                  <a:pt x="752" y="1615"/>
                  <a:pt x="727" y="1499"/>
                  <a:pt x="711" y="1381"/>
                </a:cubicBezTo>
                <a:cubicBezTo>
                  <a:pt x="788" y="1355"/>
                  <a:pt x="842" y="1282"/>
                  <a:pt x="842" y="1197"/>
                </a:cubicBezTo>
                <a:cubicBezTo>
                  <a:pt x="842" y="1162"/>
                  <a:pt x="833" y="1130"/>
                  <a:pt x="817" y="1101"/>
                </a:cubicBezTo>
                <a:cubicBezTo>
                  <a:pt x="946" y="1004"/>
                  <a:pt x="1086" y="931"/>
                  <a:pt x="1232" y="884"/>
                </a:cubicBezTo>
                <a:cubicBezTo>
                  <a:pt x="1263" y="951"/>
                  <a:pt x="1331" y="997"/>
                  <a:pt x="1409" y="997"/>
                </a:cubicBezTo>
                <a:cubicBezTo>
                  <a:pt x="1442" y="997"/>
                  <a:pt x="1472" y="989"/>
                  <a:pt x="1499" y="975"/>
                </a:cubicBezTo>
                <a:cubicBezTo>
                  <a:pt x="1567" y="1046"/>
                  <a:pt x="1631" y="1125"/>
                  <a:pt x="1689" y="1212"/>
                </a:cubicBezTo>
                <a:cubicBezTo>
                  <a:pt x="1573" y="1520"/>
                  <a:pt x="1276" y="1740"/>
                  <a:pt x="927" y="1740"/>
                </a:cubicBezTo>
                <a:close/>
              </a:path>
            </a:pathLst>
          </a:custGeom>
          <a:solidFill>
            <a:srgbClr val="99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65" name="Freeform 164"/>
          <p:cNvSpPr>
            <a:spLocks noEditPoints="1"/>
          </p:cNvSpPr>
          <p:nvPr/>
        </p:nvSpPr>
        <p:spPr bwMode="auto">
          <a:xfrm>
            <a:off x="9149215" y="2582382"/>
            <a:ext cx="296407" cy="253392"/>
          </a:xfrm>
          <a:custGeom>
            <a:avLst/>
            <a:gdLst>
              <a:gd name="T0" fmla="*/ 311 w 390"/>
              <a:gd name="T1" fmla="*/ 110 h 376"/>
              <a:gd name="T2" fmla="*/ 205 w 390"/>
              <a:gd name="T3" fmla="*/ 5 h 376"/>
              <a:gd name="T4" fmla="*/ 195 w 390"/>
              <a:gd name="T5" fmla="*/ 0 h 376"/>
              <a:gd name="T6" fmla="*/ 184 w 390"/>
              <a:gd name="T7" fmla="*/ 5 h 376"/>
              <a:gd name="T8" fmla="*/ 79 w 390"/>
              <a:gd name="T9" fmla="*/ 110 h 376"/>
              <a:gd name="T10" fmla="*/ 76 w 390"/>
              <a:gd name="T11" fmla="*/ 126 h 376"/>
              <a:gd name="T12" fmla="*/ 90 w 390"/>
              <a:gd name="T13" fmla="*/ 136 h 376"/>
              <a:gd name="T14" fmla="*/ 150 w 390"/>
              <a:gd name="T15" fmla="*/ 136 h 376"/>
              <a:gd name="T16" fmla="*/ 150 w 390"/>
              <a:gd name="T17" fmla="*/ 241 h 376"/>
              <a:gd name="T18" fmla="*/ 154 w 390"/>
              <a:gd name="T19" fmla="*/ 251 h 376"/>
              <a:gd name="T20" fmla="*/ 165 w 390"/>
              <a:gd name="T21" fmla="*/ 256 h 376"/>
              <a:gd name="T22" fmla="*/ 225 w 390"/>
              <a:gd name="T23" fmla="*/ 256 h 376"/>
              <a:gd name="T24" fmla="*/ 235 w 390"/>
              <a:gd name="T25" fmla="*/ 251 h 376"/>
              <a:gd name="T26" fmla="*/ 240 w 390"/>
              <a:gd name="T27" fmla="*/ 241 h 376"/>
              <a:gd name="T28" fmla="*/ 240 w 390"/>
              <a:gd name="T29" fmla="*/ 136 h 376"/>
              <a:gd name="T30" fmla="*/ 300 w 390"/>
              <a:gd name="T31" fmla="*/ 136 h 376"/>
              <a:gd name="T32" fmla="*/ 314 w 390"/>
              <a:gd name="T33" fmla="*/ 126 h 376"/>
              <a:gd name="T34" fmla="*/ 311 w 390"/>
              <a:gd name="T35" fmla="*/ 110 h 376"/>
              <a:gd name="T36" fmla="*/ 384 w 390"/>
              <a:gd name="T37" fmla="*/ 262 h 376"/>
              <a:gd name="T38" fmla="*/ 368 w 390"/>
              <a:gd name="T39" fmla="*/ 256 h 376"/>
              <a:gd name="T40" fmla="*/ 267 w 390"/>
              <a:gd name="T41" fmla="*/ 256 h 376"/>
              <a:gd name="T42" fmla="*/ 251 w 390"/>
              <a:gd name="T43" fmla="*/ 277 h 376"/>
              <a:gd name="T44" fmla="*/ 225 w 390"/>
              <a:gd name="T45" fmla="*/ 286 h 376"/>
              <a:gd name="T46" fmla="*/ 165 w 390"/>
              <a:gd name="T47" fmla="*/ 286 h 376"/>
              <a:gd name="T48" fmla="*/ 139 w 390"/>
              <a:gd name="T49" fmla="*/ 277 h 376"/>
              <a:gd name="T50" fmla="*/ 122 w 390"/>
              <a:gd name="T51" fmla="*/ 256 h 376"/>
              <a:gd name="T52" fmla="*/ 22 w 390"/>
              <a:gd name="T53" fmla="*/ 256 h 376"/>
              <a:gd name="T54" fmla="*/ 6 w 390"/>
              <a:gd name="T55" fmla="*/ 262 h 376"/>
              <a:gd name="T56" fmla="*/ 0 w 390"/>
              <a:gd name="T57" fmla="*/ 278 h 376"/>
              <a:gd name="T58" fmla="*/ 0 w 390"/>
              <a:gd name="T59" fmla="*/ 353 h 376"/>
              <a:gd name="T60" fmla="*/ 6 w 390"/>
              <a:gd name="T61" fmla="*/ 369 h 376"/>
              <a:gd name="T62" fmla="*/ 22 w 390"/>
              <a:gd name="T63" fmla="*/ 376 h 376"/>
              <a:gd name="T64" fmla="*/ 368 w 390"/>
              <a:gd name="T65" fmla="*/ 376 h 376"/>
              <a:gd name="T66" fmla="*/ 384 w 390"/>
              <a:gd name="T67" fmla="*/ 369 h 376"/>
              <a:gd name="T68" fmla="*/ 390 w 390"/>
              <a:gd name="T69" fmla="*/ 353 h 376"/>
              <a:gd name="T70" fmla="*/ 390 w 390"/>
              <a:gd name="T71" fmla="*/ 278 h 376"/>
              <a:gd name="T72" fmla="*/ 384 w 390"/>
              <a:gd name="T73" fmla="*/ 262 h 376"/>
              <a:gd name="T74" fmla="*/ 345 w 390"/>
              <a:gd name="T75" fmla="*/ 346 h 376"/>
              <a:gd name="T76" fmla="*/ 334 w 390"/>
              <a:gd name="T77" fmla="*/ 341 h 376"/>
              <a:gd name="T78" fmla="*/ 330 w 390"/>
              <a:gd name="T79" fmla="*/ 331 h 376"/>
              <a:gd name="T80" fmla="*/ 334 w 390"/>
              <a:gd name="T81" fmla="*/ 320 h 376"/>
              <a:gd name="T82" fmla="*/ 345 w 390"/>
              <a:gd name="T83" fmla="*/ 316 h 376"/>
              <a:gd name="T84" fmla="*/ 356 w 390"/>
              <a:gd name="T85" fmla="*/ 320 h 376"/>
              <a:gd name="T86" fmla="*/ 360 w 390"/>
              <a:gd name="T87" fmla="*/ 331 h 376"/>
              <a:gd name="T88" fmla="*/ 356 w 390"/>
              <a:gd name="T89" fmla="*/ 341 h 376"/>
              <a:gd name="T90" fmla="*/ 345 w 390"/>
              <a:gd name="T91" fmla="*/ 346 h 376"/>
              <a:gd name="T92" fmla="*/ 285 w 390"/>
              <a:gd name="T93" fmla="*/ 346 h 376"/>
              <a:gd name="T94" fmla="*/ 274 w 390"/>
              <a:gd name="T95" fmla="*/ 341 h 376"/>
              <a:gd name="T96" fmla="*/ 270 w 390"/>
              <a:gd name="T97" fmla="*/ 331 h 376"/>
              <a:gd name="T98" fmla="*/ 274 w 390"/>
              <a:gd name="T99" fmla="*/ 320 h 376"/>
              <a:gd name="T100" fmla="*/ 285 w 390"/>
              <a:gd name="T101" fmla="*/ 316 h 376"/>
              <a:gd name="T102" fmla="*/ 296 w 390"/>
              <a:gd name="T103" fmla="*/ 320 h 376"/>
              <a:gd name="T104" fmla="*/ 300 w 390"/>
              <a:gd name="T105" fmla="*/ 331 h 376"/>
              <a:gd name="T106" fmla="*/ 296 w 390"/>
              <a:gd name="T107" fmla="*/ 341 h 376"/>
              <a:gd name="T108" fmla="*/ 285 w 390"/>
              <a:gd name="T109" fmla="*/ 34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90" h="376">
                <a:moveTo>
                  <a:pt x="311" y="110"/>
                </a:moveTo>
                <a:cubicBezTo>
                  <a:pt x="205" y="5"/>
                  <a:pt x="205" y="5"/>
                  <a:pt x="205" y="5"/>
                </a:cubicBezTo>
                <a:cubicBezTo>
                  <a:pt x="203" y="2"/>
                  <a:pt x="199" y="0"/>
                  <a:pt x="195" y="0"/>
                </a:cubicBezTo>
                <a:cubicBezTo>
                  <a:pt x="191" y="0"/>
                  <a:pt x="187" y="2"/>
                  <a:pt x="184" y="5"/>
                </a:cubicBezTo>
                <a:cubicBezTo>
                  <a:pt x="79" y="110"/>
                  <a:pt x="79" y="110"/>
                  <a:pt x="79" y="110"/>
                </a:cubicBezTo>
                <a:cubicBezTo>
                  <a:pt x="74" y="115"/>
                  <a:pt x="73" y="120"/>
                  <a:pt x="76" y="126"/>
                </a:cubicBezTo>
                <a:cubicBezTo>
                  <a:pt x="79" y="132"/>
                  <a:pt x="83" y="136"/>
                  <a:pt x="90" y="136"/>
                </a:cubicBezTo>
                <a:cubicBezTo>
                  <a:pt x="150" y="136"/>
                  <a:pt x="150" y="136"/>
                  <a:pt x="150" y="136"/>
                </a:cubicBezTo>
                <a:cubicBezTo>
                  <a:pt x="150" y="241"/>
                  <a:pt x="150" y="241"/>
                  <a:pt x="150" y="241"/>
                </a:cubicBezTo>
                <a:cubicBezTo>
                  <a:pt x="150" y="245"/>
                  <a:pt x="151" y="248"/>
                  <a:pt x="154" y="251"/>
                </a:cubicBezTo>
                <a:cubicBezTo>
                  <a:pt x="157" y="254"/>
                  <a:pt x="161" y="256"/>
                  <a:pt x="165" y="256"/>
                </a:cubicBezTo>
                <a:cubicBezTo>
                  <a:pt x="225" y="256"/>
                  <a:pt x="225" y="256"/>
                  <a:pt x="225" y="256"/>
                </a:cubicBezTo>
                <a:cubicBezTo>
                  <a:pt x="229" y="256"/>
                  <a:pt x="232" y="254"/>
                  <a:pt x="235" y="251"/>
                </a:cubicBezTo>
                <a:cubicBezTo>
                  <a:pt x="238" y="248"/>
                  <a:pt x="240" y="245"/>
                  <a:pt x="240" y="241"/>
                </a:cubicBezTo>
                <a:cubicBezTo>
                  <a:pt x="240" y="136"/>
                  <a:pt x="240" y="136"/>
                  <a:pt x="240" y="136"/>
                </a:cubicBezTo>
                <a:cubicBezTo>
                  <a:pt x="300" y="136"/>
                  <a:pt x="300" y="136"/>
                  <a:pt x="300" y="136"/>
                </a:cubicBezTo>
                <a:cubicBezTo>
                  <a:pt x="307" y="136"/>
                  <a:pt x="311" y="132"/>
                  <a:pt x="314" y="126"/>
                </a:cubicBezTo>
                <a:cubicBezTo>
                  <a:pt x="316" y="120"/>
                  <a:pt x="315" y="115"/>
                  <a:pt x="311" y="110"/>
                </a:cubicBezTo>
                <a:close/>
                <a:moveTo>
                  <a:pt x="384" y="262"/>
                </a:moveTo>
                <a:cubicBezTo>
                  <a:pt x="379" y="258"/>
                  <a:pt x="374" y="256"/>
                  <a:pt x="368" y="256"/>
                </a:cubicBezTo>
                <a:cubicBezTo>
                  <a:pt x="267" y="256"/>
                  <a:pt x="267" y="256"/>
                  <a:pt x="267" y="256"/>
                </a:cubicBezTo>
                <a:cubicBezTo>
                  <a:pt x="264" y="265"/>
                  <a:pt x="259" y="272"/>
                  <a:pt x="251" y="277"/>
                </a:cubicBezTo>
                <a:cubicBezTo>
                  <a:pt x="243" y="283"/>
                  <a:pt x="234" y="286"/>
                  <a:pt x="225" y="286"/>
                </a:cubicBezTo>
                <a:cubicBezTo>
                  <a:pt x="165" y="286"/>
                  <a:pt x="165" y="286"/>
                  <a:pt x="165" y="286"/>
                </a:cubicBezTo>
                <a:cubicBezTo>
                  <a:pt x="155" y="286"/>
                  <a:pt x="147" y="283"/>
                  <a:pt x="139" y="277"/>
                </a:cubicBezTo>
                <a:cubicBezTo>
                  <a:pt x="131" y="272"/>
                  <a:pt x="126" y="265"/>
                  <a:pt x="122" y="256"/>
                </a:cubicBezTo>
                <a:cubicBezTo>
                  <a:pt x="22" y="256"/>
                  <a:pt x="22" y="256"/>
                  <a:pt x="22" y="256"/>
                </a:cubicBezTo>
                <a:cubicBezTo>
                  <a:pt x="16" y="256"/>
                  <a:pt x="11" y="258"/>
                  <a:pt x="6" y="262"/>
                </a:cubicBezTo>
                <a:cubicBezTo>
                  <a:pt x="2" y="267"/>
                  <a:pt x="0" y="272"/>
                  <a:pt x="0" y="278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60"/>
                  <a:pt x="2" y="365"/>
                  <a:pt x="6" y="369"/>
                </a:cubicBezTo>
                <a:cubicBezTo>
                  <a:pt x="11" y="374"/>
                  <a:pt x="16" y="376"/>
                  <a:pt x="22" y="376"/>
                </a:cubicBezTo>
                <a:cubicBezTo>
                  <a:pt x="368" y="376"/>
                  <a:pt x="368" y="376"/>
                  <a:pt x="368" y="376"/>
                </a:cubicBezTo>
                <a:cubicBezTo>
                  <a:pt x="374" y="376"/>
                  <a:pt x="379" y="374"/>
                  <a:pt x="384" y="369"/>
                </a:cubicBezTo>
                <a:cubicBezTo>
                  <a:pt x="388" y="365"/>
                  <a:pt x="390" y="360"/>
                  <a:pt x="390" y="353"/>
                </a:cubicBezTo>
                <a:cubicBezTo>
                  <a:pt x="390" y="278"/>
                  <a:pt x="390" y="278"/>
                  <a:pt x="390" y="278"/>
                </a:cubicBezTo>
                <a:cubicBezTo>
                  <a:pt x="390" y="272"/>
                  <a:pt x="388" y="267"/>
                  <a:pt x="384" y="262"/>
                </a:cubicBezTo>
                <a:close/>
                <a:moveTo>
                  <a:pt x="345" y="346"/>
                </a:moveTo>
                <a:cubicBezTo>
                  <a:pt x="341" y="346"/>
                  <a:pt x="337" y="344"/>
                  <a:pt x="334" y="341"/>
                </a:cubicBezTo>
                <a:cubicBezTo>
                  <a:pt x="332" y="338"/>
                  <a:pt x="330" y="335"/>
                  <a:pt x="330" y="331"/>
                </a:cubicBezTo>
                <a:cubicBezTo>
                  <a:pt x="330" y="327"/>
                  <a:pt x="332" y="323"/>
                  <a:pt x="334" y="320"/>
                </a:cubicBezTo>
                <a:cubicBezTo>
                  <a:pt x="337" y="317"/>
                  <a:pt x="341" y="316"/>
                  <a:pt x="345" y="316"/>
                </a:cubicBezTo>
                <a:cubicBezTo>
                  <a:pt x="349" y="316"/>
                  <a:pt x="353" y="317"/>
                  <a:pt x="356" y="320"/>
                </a:cubicBezTo>
                <a:cubicBezTo>
                  <a:pt x="359" y="323"/>
                  <a:pt x="360" y="327"/>
                  <a:pt x="360" y="331"/>
                </a:cubicBezTo>
                <a:cubicBezTo>
                  <a:pt x="360" y="335"/>
                  <a:pt x="359" y="338"/>
                  <a:pt x="356" y="341"/>
                </a:cubicBezTo>
                <a:cubicBezTo>
                  <a:pt x="353" y="344"/>
                  <a:pt x="349" y="346"/>
                  <a:pt x="345" y="346"/>
                </a:cubicBezTo>
                <a:close/>
                <a:moveTo>
                  <a:pt x="285" y="346"/>
                </a:moveTo>
                <a:cubicBezTo>
                  <a:pt x="281" y="346"/>
                  <a:pt x="277" y="344"/>
                  <a:pt x="274" y="341"/>
                </a:cubicBezTo>
                <a:cubicBezTo>
                  <a:pt x="271" y="338"/>
                  <a:pt x="270" y="335"/>
                  <a:pt x="270" y="331"/>
                </a:cubicBezTo>
                <a:cubicBezTo>
                  <a:pt x="270" y="327"/>
                  <a:pt x="271" y="323"/>
                  <a:pt x="274" y="320"/>
                </a:cubicBezTo>
                <a:cubicBezTo>
                  <a:pt x="277" y="317"/>
                  <a:pt x="281" y="316"/>
                  <a:pt x="285" y="316"/>
                </a:cubicBezTo>
                <a:cubicBezTo>
                  <a:pt x="289" y="316"/>
                  <a:pt x="293" y="317"/>
                  <a:pt x="296" y="320"/>
                </a:cubicBezTo>
                <a:cubicBezTo>
                  <a:pt x="298" y="323"/>
                  <a:pt x="300" y="327"/>
                  <a:pt x="300" y="331"/>
                </a:cubicBezTo>
                <a:cubicBezTo>
                  <a:pt x="300" y="335"/>
                  <a:pt x="298" y="338"/>
                  <a:pt x="296" y="341"/>
                </a:cubicBezTo>
                <a:cubicBezTo>
                  <a:pt x="293" y="344"/>
                  <a:pt x="289" y="346"/>
                  <a:pt x="285" y="346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66" name="Freeform 165"/>
          <p:cNvSpPr>
            <a:spLocks/>
          </p:cNvSpPr>
          <p:nvPr/>
        </p:nvSpPr>
        <p:spPr bwMode="auto">
          <a:xfrm>
            <a:off x="9784846" y="2645729"/>
            <a:ext cx="303670" cy="160960"/>
          </a:xfrm>
          <a:custGeom>
            <a:avLst/>
            <a:gdLst>
              <a:gd name="T0" fmla="*/ 139 w 145"/>
              <a:gd name="T1" fmla="*/ 59 h 106"/>
              <a:gd name="T2" fmla="*/ 122 w 145"/>
              <a:gd name="T3" fmla="*/ 49 h 106"/>
              <a:gd name="T4" fmla="*/ 126 w 145"/>
              <a:gd name="T5" fmla="*/ 38 h 106"/>
              <a:gd name="T6" fmla="*/ 120 w 145"/>
              <a:gd name="T7" fmla="*/ 25 h 106"/>
              <a:gd name="T8" fmla="*/ 106 w 145"/>
              <a:gd name="T9" fmla="*/ 19 h 106"/>
              <a:gd name="T10" fmla="*/ 94 w 145"/>
              <a:gd name="T11" fmla="*/ 24 h 106"/>
              <a:gd name="T12" fmla="*/ 80 w 145"/>
              <a:gd name="T13" fmla="*/ 6 h 106"/>
              <a:gd name="T14" fmla="*/ 58 w 145"/>
              <a:gd name="T15" fmla="*/ 0 h 106"/>
              <a:gd name="T16" fmla="*/ 31 w 145"/>
              <a:gd name="T17" fmla="*/ 11 h 106"/>
              <a:gd name="T18" fmla="*/ 19 w 145"/>
              <a:gd name="T19" fmla="*/ 38 h 106"/>
              <a:gd name="T20" fmla="*/ 20 w 145"/>
              <a:gd name="T21" fmla="*/ 42 h 106"/>
              <a:gd name="T22" fmla="*/ 6 w 145"/>
              <a:gd name="T23" fmla="*/ 54 h 106"/>
              <a:gd name="T24" fmla="*/ 0 w 145"/>
              <a:gd name="T25" fmla="*/ 72 h 106"/>
              <a:gd name="T26" fmla="*/ 10 w 145"/>
              <a:gd name="T27" fmla="*/ 96 h 106"/>
              <a:gd name="T28" fmla="*/ 34 w 145"/>
              <a:gd name="T29" fmla="*/ 106 h 106"/>
              <a:gd name="T30" fmla="*/ 116 w 145"/>
              <a:gd name="T31" fmla="*/ 106 h 106"/>
              <a:gd name="T32" fmla="*/ 136 w 145"/>
              <a:gd name="T33" fmla="*/ 97 h 106"/>
              <a:gd name="T34" fmla="*/ 145 w 145"/>
              <a:gd name="T35" fmla="*/ 77 h 106"/>
              <a:gd name="T36" fmla="*/ 139 w 145"/>
              <a:gd name="T37" fmla="*/ 5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5" h="106">
                <a:moveTo>
                  <a:pt x="139" y="59"/>
                </a:moveTo>
                <a:cubicBezTo>
                  <a:pt x="134" y="54"/>
                  <a:pt x="129" y="50"/>
                  <a:pt x="122" y="49"/>
                </a:cubicBezTo>
                <a:cubicBezTo>
                  <a:pt x="125" y="46"/>
                  <a:pt x="126" y="42"/>
                  <a:pt x="126" y="38"/>
                </a:cubicBezTo>
                <a:cubicBezTo>
                  <a:pt x="126" y="33"/>
                  <a:pt x="124" y="28"/>
                  <a:pt x="120" y="25"/>
                </a:cubicBezTo>
                <a:cubicBezTo>
                  <a:pt x="116" y="21"/>
                  <a:pt x="112" y="19"/>
                  <a:pt x="106" y="19"/>
                </a:cubicBezTo>
                <a:cubicBezTo>
                  <a:pt x="101" y="19"/>
                  <a:pt x="97" y="21"/>
                  <a:pt x="94" y="24"/>
                </a:cubicBezTo>
                <a:cubicBezTo>
                  <a:pt x="91" y="17"/>
                  <a:pt x="86" y="11"/>
                  <a:pt x="80" y="6"/>
                </a:cubicBezTo>
                <a:cubicBezTo>
                  <a:pt x="73" y="2"/>
                  <a:pt x="66" y="0"/>
                  <a:pt x="58" y="0"/>
                </a:cubicBezTo>
                <a:cubicBezTo>
                  <a:pt x="47" y="0"/>
                  <a:pt x="38" y="3"/>
                  <a:pt x="31" y="11"/>
                </a:cubicBezTo>
                <a:cubicBezTo>
                  <a:pt x="23" y="19"/>
                  <a:pt x="19" y="28"/>
                  <a:pt x="19" y="38"/>
                </a:cubicBezTo>
                <a:cubicBezTo>
                  <a:pt x="19" y="39"/>
                  <a:pt x="20" y="40"/>
                  <a:pt x="20" y="42"/>
                </a:cubicBezTo>
                <a:cubicBezTo>
                  <a:pt x="14" y="44"/>
                  <a:pt x="9" y="48"/>
                  <a:pt x="6" y="54"/>
                </a:cubicBezTo>
                <a:cubicBezTo>
                  <a:pt x="2" y="59"/>
                  <a:pt x="0" y="65"/>
                  <a:pt x="0" y="72"/>
                </a:cubicBezTo>
                <a:cubicBezTo>
                  <a:pt x="0" y="81"/>
                  <a:pt x="3" y="89"/>
                  <a:pt x="10" y="96"/>
                </a:cubicBezTo>
                <a:cubicBezTo>
                  <a:pt x="17" y="102"/>
                  <a:pt x="25" y="106"/>
                  <a:pt x="34" y="106"/>
                </a:cubicBezTo>
                <a:cubicBezTo>
                  <a:pt x="116" y="106"/>
                  <a:pt x="116" y="106"/>
                  <a:pt x="116" y="106"/>
                </a:cubicBezTo>
                <a:cubicBezTo>
                  <a:pt x="124" y="106"/>
                  <a:pt x="131" y="103"/>
                  <a:pt x="136" y="97"/>
                </a:cubicBezTo>
                <a:cubicBezTo>
                  <a:pt x="142" y="92"/>
                  <a:pt x="145" y="85"/>
                  <a:pt x="145" y="77"/>
                </a:cubicBezTo>
                <a:cubicBezTo>
                  <a:pt x="145" y="70"/>
                  <a:pt x="143" y="64"/>
                  <a:pt x="139" y="59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67" name="TextBox 166"/>
          <p:cNvSpPr txBox="1"/>
          <p:nvPr/>
        </p:nvSpPr>
        <p:spPr>
          <a:xfrm>
            <a:off x="7157254" y="2769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black"/>
                </a:solidFill>
              </a:rPr>
              <a:t>Store</a:t>
            </a:r>
            <a:endParaRPr kumimoji="0" lang="en-CA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755500" y="27698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black"/>
                </a:solidFill>
              </a:rPr>
              <a:t>Bus</a:t>
            </a:r>
            <a:endParaRPr kumimoji="0" lang="en-CA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322998" y="2839079"/>
            <a:ext cx="683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Messaging</a:t>
            </a:r>
            <a:endParaRPr kumimoji="0" lang="en-CA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9099775" y="2769829"/>
            <a:ext cx="4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Bulk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</a:t>
            </a:r>
            <a:endParaRPr kumimoji="0" lang="en-CA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9639709" y="2839079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Gateway</a:t>
            </a:r>
            <a:endParaRPr kumimoji="0" lang="en-CA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2" name="Rounded Rectangular Callout 151"/>
          <p:cNvSpPr/>
          <p:nvPr/>
        </p:nvSpPr>
        <p:spPr>
          <a:xfrm>
            <a:off x="3466162" y="3090979"/>
            <a:ext cx="2945891" cy="577898"/>
          </a:xfrm>
          <a:prstGeom prst="wedgeRoundRectCallo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Near future IRCC TR</a:t>
            </a:r>
            <a:endParaRPr lang="en-CA" dirty="0"/>
          </a:p>
        </p:txBody>
      </p:sp>
      <p:sp>
        <p:nvSpPr>
          <p:cNvPr id="172" name="Freeform 171"/>
          <p:cNvSpPr>
            <a:spLocks noEditPoints="1"/>
          </p:cNvSpPr>
          <p:nvPr/>
        </p:nvSpPr>
        <p:spPr bwMode="auto">
          <a:xfrm>
            <a:off x="4225254" y="1048196"/>
            <a:ext cx="379553" cy="349634"/>
          </a:xfrm>
          <a:custGeom>
            <a:avLst/>
            <a:gdLst>
              <a:gd name="T0" fmla="*/ 1016 w 1339"/>
              <a:gd name="T1" fmla="*/ 1295 h 1346"/>
              <a:gd name="T2" fmla="*/ 965 w 1339"/>
              <a:gd name="T3" fmla="*/ 1346 h 1346"/>
              <a:gd name="T4" fmla="*/ 912 w 1339"/>
              <a:gd name="T5" fmla="*/ 1295 h 1346"/>
              <a:gd name="T6" fmla="*/ 767 w 1339"/>
              <a:gd name="T7" fmla="*/ 909 h 1346"/>
              <a:gd name="T8" fmla="*/ 892 w 1339"/>
              <a:gd name="T9" fmla="*/ 402 h 1346"/>
              <a:gd name="T10" fmla="*/ 820 w 1339"/>
              <a:gd name="T11" fmla="*/ 644 h 1346"/>
              <a:gd name="T12" fmla="*/ 758 w 1339"/>
              <a:gd name="T13" fmla="*/ 737 h 1346"/>
              <a:gd name="T14" fmla="*/ 716 w 1339"/>
              <a:gd name="T15" fmla="*/ 694 h 1346"/>
              <a:gd name="T16" fmla="*/ 730 w 1339"/>
              <a:gd name="T17" fmla="*/ 642 h 1346"/>
              <a:gd name="T18" fmla="*/ 783 w 1339"/>
              <a:gd name="T19" fmla="*/ 460 h 1346"/>
              <a:gd name="T20" fmla="*/ 864 w 1339"/>
              <a:gd name="T21" fmla="*/ 284 h 1346"/>
              <a:gd name="T22" fmla="*/ 1116 w 1339"/>
              <a:gd name="T23" fmla="*/ 252 h 1346"/>
              <a:gd name="T24" fmla="*/ 1243 w 1339"/>
              <a:gd name="T25" fmla="*/ 354 h 1346"/>
              <a:gd name="T26" fmla="*/ 1302 w 1339"/>
              <a:gd name="T27" fmla="*/ 562 h 1346"/>
              <a:gd name="T28" fmla="*/ 1337 w 1339"/>
              <a:gd name="T29" fmla="*/ 680 h 1346"/>
              <a:gd name="T30" fmla="*/ 1308 w 1339"/>
              <a:gd name="T31" fmla="*/ 734 h 1346"/>
              <a:gd name="T32" fmla="*/ 1255 w 1339"/>
              <a:gd name="T33" fmla="*/ 705 h 1346"/>
              <a:gd name="T34" fmla="*/ 1206 w 1339"/>
              <a:gd name="T35" fmla="*/ 541 h 1346"/>
              <a:gd name="T36" fmla="*/ 1139 w 1339"/>
              <a:gd name="T37" fmla="*/ 402 h 1346"/>
              <a:gd name="T38" fmla="*/ 1147 w 1339"/>
              <a:gd name="T39" fmla="*/ 909 h 1346"/>
              <a:gd name="T40" fmla="*/ 1131 w 1339"/>
              <a:gd name="T41" fmla="*/ 1331 h 1346"/>
              <a:gd name="T42" fmla="*/ 1056 w 1339"/>
              <a:gd name="T43" fmla="*/ 1331 h 1346"/>
              <a:gd name="T44" fmla="*/ 1043 w 1339"/>
              <a:gd name="T45" fmla="*/ 909 h 1346"/>
              <a:gd name="T46" fmla="*/ 1031 w 1339"/>
              <a:gd name="T47" fmla="*/ 221 h 1346"/>
              <a:gd name="T48" fmla="*/ 1139 w 1339"/>
              <a:gd name="T49" fmla="*/ 111 h 1346"/>
              <a:gd name="T50" fmla="*/ 1031 w 1339"/>
              <a:gd name="T51" fmla="*/ 0 h 1346"/>
              <a:gd name="T52" fmla="*/ 918 w 1339"/>
              <a:gd name="T53" fmla="*/ 111 h 1346"/>
              <a:gd name="T54" fmla="*/ 1031 w 1339"/>
              <a:gd name="T55" fmla="*/ 221 h 1346"/>
              <a:gd name="T56" fmla="*/ 42 w 1339"/>
              <a:gd name="T57" fmla="*/ 291 h 1346"/>
              <a:gd name="T58" fmla="*/ 0 w 1339"/>
              <a:gd name="T59" fmla="*/ 737 h 1346"/>
              <a:gd name="T60" fmla="*/ 48 w 1339"/>
              <a:gd name="T61" fmla="*/ 784 h 1346"/>
              <a:gd name="T62" fmla="*/ 96 w 1339"/>
              <a:gd name="T63" fmla="*/ 737 h 1346"/>
              <a:gd name="T64" fmla="*/ 121 w 1339"/>
              <a:gd name="T65" fmla="*/ 428 h 1346"/>
              <a:gd name="T66" fmla="*/ 142 w 1339"/>
              <a:gd name="T67" fmla="*/ 1327 h 1346"/>
              <a:gd name="T68" fmla="*/ 233 w 1339"/>
              <a:gd name="T69" fmla="*/ 1327 h 1346"/>
              <a:gd name="T70" fmla="*/ 252 w 1339"/>
              <a:gd name="T71" fmla="*/ 787 h 1346"/>
              <a:gd name="T72" fmla="*/ 280 w 1339"/>
              <a:gd name="T73" fmla="*/ 1283 h 1346"/>
              <a:gd name="T74" fmla="*/ 346 w 1339"/>
              <a:gd name="T75" fmla="*/ 1346 h 1346"/>
              <a:gd name="T76" fmla="*/ 408 w 1339"/>
              <a:gd name="T77" fmla="*/ 1283 h 1346"/>
              <a:gd name="T78" fmla="*/ 434 w 1339"/>
              <a:gd name="T79" fmla="*/ 428 h 1346"/>
              <a:gd name="T80" fmla="*/ 447 w 1339"/>
              <a:gd name="T81" fmla="*/ 771 h 1346"/>
              <a:gd name="T82" fmla="*/ 517 w 1339"/>
              <a:gd name="T83" fmla="*/ 771 h 1346"/>
              <a:gd name="T84" fmla="*/ 530 w 1339"/>
              <a:gd name="T85" fmla="*/ 391 h 1346"/>
              <a:gd name="T86" fmla="*/ 388 w 1339"/>
              <a:gd name="T87" fmla="*/ 249 h 1346"/>
              <a:gd name="T88" fmla="*/ 266 w 1339"/>
              <a:gd name="T89" fmla="*/ 221 h 1346"/>
              <a:gd name="T90" fmla="*/ 376 w 1339"/>
              <a:gd name="T91" fmla="*/ 111 h 1346"/>
              <a:gd name="T92" fmla="*/ 266 w 1339"/>
              <a:gd name="T93" fmla="*/ 0 h 1346"/>
              <a:gd name="T94" fmla="*/ 156 w 1339"/>
              <a:gd name="T95" fmla="*/ 111 h 1346"/>
              <a:gd name="T96" fmla="*/ 266 w 1339"/>
              <a:gd name="T97" fmla="*/ 221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39" h="1346">
                <a:moveTo>
                  <a:pt x="1016" y="909"/>
                </a:moveTo>
                <a:cubicBezTo>
                  <a:pt x="1016" y="1295"/>
                  <a:pt x="1016" y="1295"/>
                  <a:pt x="1016" y="1295"/>
                </a:cubicBezTo>
                <a:cubicBezTo>
                  <a:pt x="1016" y="1310"/>
                  <a:pt x="1012" y="1322"/>
                  <a:pt x="1002" y="1331"/>
                </a:cubicBezTo>
                <a:cubicBezTo>
                  <a:pt x="993" y="1341"/>
                  <a:pt x="981" y="1346"/>
                  <a:pt x="965" y="1346"/>
                </a:cubicBezTo>
                <a:cubicBezTo>
                  <a:pt x="950" y="1346"/>
                  <a:pt x="938" y="1341"/>
                  <a:pt x="927" y="1331"/>
                </a:cubicBezTo>
                <a:cubicBezTo>
                  <a:pt x="917" y="1322"/>
                  <a:pt x="912" y="1310"/>
                  <a:pt x="912" y="1295"/>
                </a:cubicBezTo>
                <a:cubicBezTo>
                  <a:pt x="912" y="909"/>
                  <a:pt x="912" y="909"/>
                  <a:pt x="912" y="909"/>
                </a:cubicBezTo>
                <a:cubicBezTo>
                  <a:pt x="767" y="909"/>
                  <a:pt x="767" y="909"/>
                  <a:pt x="767" y="909"/>
                </a:cubicBezTo>
                <a:cubicBezTo>
                  <a:pt x="918" y="402"/>
                  <a:pt x="918" y="402"/>
                  <a:pt x="918" y="402"/>
                </a:cubicBezTo>
                <a:cubicBezTo>
                  <a:pt x="892" y="402"/>
                  <a:pt x="892" y="402"/>
                  <a:pt x="892" y="402"/>
                </a:cubicBezTo>
                <a:cubicBezTo>
                  <a:pt x="875" y="459"/>
                  <a:pt x="862" y="505"/>
                  <a:pt x="851" y="541"/>
                </a:cubicBezTo>
                <a:cubicBezTo>
                  <a:pt x="841" y="577"/>
                  <a:pt x="830" y="611"/>
                  <a:pt x="820" y="644"/>
                </a:cubicBezTo>
                <a:cubicBezTo>
                  <a:pt x="810" y="677"/>
                  <a:pt x="803" y="698"/>
                  <a:pt x="802" y="705"/>
                </a:cubicBezTo>
                <a:cubicBezTo>
                  <a:pt x="795" y="726"/>
                  <a:pt x="781" y="737"/>
                  <a:pt x="758" y="737"/>
                </a:cubicBezTo>
                <a:cubicBezTo>
                  <a:pt x="747" y="734"/>
                  <a:pt x="747" y="734"/>
                  <a:pt x="747" y="734"/>
                </a:cubicBezTo>
                <a:cubicBezTo>
                  <a:pt x="727" y="726"/>
                  <a:pt x="716" y="713"/>
                  <a:pt x="716" y="694"/>
                </a:cubicBezTo>
                <a:cubicBezTo>
                  <a:pt x="716" y="688"/>
                  <a:pt x="717" y="684"/>
                  <a:pt x="719" y="680"/>
                </a:cubicBezTo>
                <a:cubicBezTo>
                  <a:pt x="720" y="676"/>
                  <a:pt x="725" y="663"/>
                  <a:pt x="730" y="642"/>
                </a:cubicBezTo>
                <a:cubicBezTo>
                  <a:pt x="736" y="620"/>
                  <a:pt x="744" y="593"/>
                  <a:pt x="753" y="562"/>
                </a:cubicBezTo>
                <a:cubicBezTo>
                  <a:pt x="762" y="531"/>
                  <a:pt x="772" y="497"/>
                  <a:pt x="783" y="460"/>
                </a:cubicBezTo>
                <a:cubicBezTo>
                  <a:pt x="794" y="424"/>
                  <a:pt x="804" y="388"/>
                  <a:pt x="816" y="354"/>
                </a:cubicBezTo>
                <a:cubicBezTo>
                  <a:pt x="823" y="328"/>
                  <a:pt x="839" y="304"/>
                  <a:pt x="864" y="284"/>
                </a:cubicBezTo>
                <a:cubicBezTo>
                  <a:pt x="888" y="262"/>
                  <a:pt x="913" y="252"/>
                  <a:pt x="940" y="252"/>
                </a:cubicBezTo>
                <a:cubicBezTo>
                  <a:pt x="1116" y="252"/>
                  <a:pt x="1116" y="252"/>
                  <a:pt x="1116" y="252"/>
                </a:cubicBezTo>
                <a:cubicBezTo>
                  <a:pt x="1143" y="252"/>
                  <a:pt x="1170" y="262"/>
                  <a:pt x="1194" y="284"/>
                </a:cubicBezTo>
                <a:cubicBezTo>
                  <a:pt x="1217" y="304"/>
                  <a:pt x="1234" y="328"/>
                  <a:pt x="1243" y="354"/>
                </a:cubicBezTo>
                <a:cubicBezTo>
                  <a:pt x="1252" y="388"/>
                  <a:pt x="1263" y="424"/>
                  <a:pt x="1273" y="460"/>
                </a:cubicBezTo>
                <a:cubicBezTo>
                  <a:pt x="1283" y="497"/>
                  <a:pt x="1294" y="531"/>
                  <a:pt x="1302" y="562"/>
                </a:cubicBezTo>
                <a:cubicBezTo>
                  <a:pt x="1312" y="593"/>
                  <a:pt x="1319" y="620"/>
                  <a:pt x="1326" y="642"/>
                </a:cubicBezTo>
                <a:cubicBezTo>
                  <a:pt x="1331" y="663"/>
                  <a:pt x="1335" y="676"/>
                  <a:pt x="1337" y="680"/>
                </a:cubicBezTo>
                <a:cubicBezTo>
                  <a:pt x="1339" y="691"/>
                  <a:pt x="1339" y="691"/>
                  <a:pt x="1339" y="691"/>
                </a:cubicBezTo>
                <a:cubicBezTo>
                  <a:pt x="1339" y="714"/>
                  <a:pt x="1329" y="728"/>
                  <a:pt x="1308" y="734"/>
                </a:cubicBezTo>
                <a:cubicBezTo>
                  <a:pt x="1297" y="737"/>
                  <a:pt x="1297" y="737"/>
                  <a:pt x="1297" y="737"/>
                </a:cubicBezTo>
                <a:cubicBezTo>
                  <a:pt x="1275" y="737"/>
                  <a:pt x="1260" y="726"/>
                  <a:pt x="1255" y="705"/>
                </a:cubicBezTo>
                <a:cubicBezTo>
                  <a:pt x="1252" y="698"/>
                  <a:pt x="1246" y="677"/>
                  <a:pt x="1238" y="644"/>
                </a:cubicBezTo>
                <a:cubicBezTo>
                  <a:pt x="1228" y="611"/>
                  <a:pt x="1218" y="577"/>
                  <a:pt x="1206" y="541"/>
                </a:cubicBezTo>
                <a:cubicBezTo>
                  <a:pt x="1194" y="505"/>
                  <a:pt x="1181" y="459"/>
                  <a:pt x="1164" y="402"/>
                </a:cubicBezTo>
                <a:cubicBezTo>
                  <a:pt x="1139" y="402"/>
                  <a:pt x="1139" y="402"/>
                  <a:pt x="1139" y="402"/>
                </a:cubicBezTo>
                <a:cubicBezTo>
                  <a:pt x="1289" y="909"/>
                  <a:pt x="1289" y="909"/>
                  <a:pt x="1289" y="909"/>
                </a:cubicBezTo>
                <a:cubicBezTo>
                  <a:pt x="1147" y="909"/>
                  <a:pt x="1147" y="909"/>
                  <a:pt x="1147" y="909"/>
                </a:cubicBezTo>
                <a:cubicBezTo>
                  <a:pt x="1147" y="1295"/>
                  <a:pt x="1147" y="1295"/>
                  <a:pt x="1147" y="1295"/>
                </a:cubicBezTo>
                <a:cubicBezTo>
                  <a:pt x="1147" y="1310"/>
                  <a:pt x="1142" y="1322"/>
                  <a:pt x="1131" y="1331"/>
                </a:cubicBezTo>
                <a:cubicBezTo>
                  <a:pt x="1121" y="1341"/>
                  <a:pt x="1109" y="1346"/>
                  <a:pt x="1093" y="1346"/>
                </a:cubicBezTo>
                <a:cubicBezTo>
                  <a:pt x="1078" y="1346"/>
                  <a:pt x="1066" y="1341"/>
                  <a:pt x="1056" y="1331"/>
                </a:cubicBezTo>
                <a:cubicBezTo>
                  <a:pt x="1047" y="1322"/>
                  <a:pt x="1043" y="1310"/>
                  <a:pt x="1043" y="1295"/>
                </a:cubicBezTo>
                <a:cubicBezTo>
                  <a:pt x="1043" y="909"/>
                  <a:pt x="1043" y="909"/>
                  <a:pt x="1043" y="909"/>
                </a:cubicBezTo>
                <a:lnTo>
                  <a:pt x="1016" y="909"/>
                </a:lnTo>
                <a:close/>
                <a:moveTo>
                  <a:pt x="1031" y="221"/>
                </a:moveTo>
                <a:cubicBezTo>
                  <a:pt x="1061" y="221"/>
                  <a:pt x="1087" y="211"/>
                  <a:pt x="1107" y="190"/>
                </a:cubicBezTo>
                <a:cubicBezTo>
                  <a:pt x="1128" y="169"/>
                  <a:pt x="1139" y="143"/>
                  <a:pt x="1139" y="111"/>
                </a:cubicBezTo>
                <a:cubicBezTo>
                  <a:pt x="1139" y="80"/>
                  <a:pt x="1128" y="55"/>
                  <a:pt x="1107" y="33"/>
                </a:cubicBezTo>
                <a:cubicBezTo>
                  <a:pt x="1087" y="11"/>
                  <a:pt x="1061" y="0"/>
                  <a:pt x="1031" y="0"/>
                </a:cubicBezTo>
                <a:cubicBezTo>
                  <a:pt x="998" y="0"/>
                  <a:pt x="972" y="11"/>
                  <a:pt x="950" y="33"/>
                </a:cubicBezTo>
                <a:cubicBezTo>
                  <a:pt x="928" y="55"/>
                  <a:pt x="918" y="80"/>
                  <a:pt x="918" y="111"/>
                </a:cubicBezTo>
                <a:cubicBezTo>
                  <a:pt x="918" y="143"/>
                  <a:pt x="928" y="169"/>
                  <a:pt x="950" y="190"/>
                </a:cubicBezTo>
                <a:cubicBezTo>
                  <a:pt x="972" y="211"/>
                  <a:pt x="999" y="221"/>
                  <a:pt x="1031" y="221"/>
                </a:cubicBezTo>
                <a:close/>
                <a:moveTo>
                  <a:pt x="142" y="249"/>
                </a:moveTo>
                <a:cubicBezTo>
                  <a:pt x="103" y="249"/>
                  <a:pt x="71" y="263"/>
                  <a:pt x="42" y="291"/>
                </a:cubicBezTo>
                <a:cubicBezTo>
                  <a:pt x="14" y="320"/>
                  <a:pt x="0" y="353"/>
                  <a:pt x="0" y="391"/>
                </a:cubicBezTo>
                <a:cubicBezTo>
                  <a:pt x="0" y="737"/>
                  <a:pt x="0" y="737"/>
                  <a:pt x="0" y="737"/>
                </a:cubicBezTo>
                <a:cubicBezTo>
                  <a:pt x="0" y="750"/>
                  <a:pt x="4" y="762"/>
                  <a:pt x="14" y="771"/>
                </a:cubicBezTo>
                <a:cubicBezTo>
                  <a:pt x="24" y="780"/>
                  <a:pt x="35" y="784"/>
                  <a:pt x="48" y="784"/>
                </a:cubicBezTo>
                <a:cubicBezTo>
                  <a:pt x="63" y="784"/>
                  <a:pt x="75" y="780"/>
                  <a:pt x="84" y="771"/>
                </a:cubicBezTo>
                <a:cubicBezTo>
                  <a:pt x="92" y="762"/>
                  <a:pt x="96" y="750"/>
                  <a:pt x="96" y="737"/>
                </a:cubicBezTo>
                <a:cubicBezTo>
                  <a:pt x="96" y="428"/>
                  <a:pt x="96" y="428"/>
                  <a:pt x="96" y="428"/>
                </a:cubicBezTo>
                <a:cubicBezTo>
                  <a:pt x="121" y="428"/>
                  <a:pt x="121" y="428"/>
                  <a:pt x="121" y="428"/>
                </a:cubicBezTo>
                <a:cubicBezTo>
                  <a:pt x="121" y="1283"/>
                  <a:pt x="121" y="1283"/>
                  <a:pt x="121" y="1283"/>
                </a:cubicBezTo>
                <a:cubicBezTo>
                  <a:pt x="121" y="1300"/>
                  <a:pt x="129" y="1315"/>
                  <a:pt x="142" y="1327"/>
                </a:cubicBezTo>
                <a:cubicBezTo>
                  <a:pt x="155" y="1340"/>
                  <a:pt x="170" y="1346"/>
                  <a:pt x="187" y="1346"/>
                </a:cubicBezTo>
                <a:cubicBezTo>
                  <a:pt x="206" y="1346"/>
                  <a:pt x="221" y="1340"/>
                  <a:pt x="233" y="1327"/>
                </a:cubicBezTo>
                <a:cubicBezTo>
                  <a:pt x="247" y="1315"/>
                  <a:pt x="252" y="1300"/>
                  <a:pt x="252" y="1283"/>
                </a:cubicBezTo>
                <a:cubicBezTo>
                  <a:pt x="252" y="787"/>
                  <a:pt x="252" y="787"/>
                  <a:pt x="252" y="787"/>
                </a:cubicBezTo>
                <a:cubicBezTo>
                  <a:pt x="280" y="787"/>
                  <a:pt x="280" y="787"/>
                  <a:pt x="280" y="787"/>
                </a:cubicBezTo>
                <a:cubicBezTo>
                  <a:pt x="280" y="1283"/>
                  <a:pt x="280" y="1283"/>
                  <a:pt x="280" y="1283"/>
                </a:cubicBezTo>
                <a:cubicBezTo>
                  <a:pt x="280" y="1300"/>
                  <a:pt x="287" y="1315"/>
                  <a:pt x="299" y="1327"/>
                </a:cubicBezTo>
                <a:cubicBezTo>
                  <a:pt x="311" y="1340"/>
                  <a:pt x="327" y="1346"/>
                  <a:pt x="346" y="1346"/>
                </a:cubicBezTo>
                <a:cubicBezTo>
                  <a:pt x="363" y="1346"/>
                  <a:pt x="377" y="1340"/>
                  <a:pt x="390" y="1327"/>
                </a:cubicBezTo>
                <a:cubicBezTo>
                  <a:pt x="402" y="1315"/>
                  <a:pt x="408" y="1300"/>
                  <a:pt x="408" y="1283"/>
                </a:cubicBezTo>
                <a:cubicBezTo>
                  <a:pt x="408" y="428"/>
                  <a:pt x="408" y="428"/>
                  <a:pt x="408" y="428"/>
                </a:cubicBezTo>
                <a:cubicBezTo>
                  <a:pt x="434" y="428"/>
                  <a:pt x="434" y="428"/>
                  <a:pt x="434" y="428"/>
                </a:cubicBezTo>
                <a:cubicBezTo>
                  <a:pt x="434" y="737"/>
                  <a:pt x="434" y="737"/>
                  <a:pt x="434" y="737"/>
                </a:cubicBezTo>
                <a:cubicBezTo>
                  <a:pt x="434" y="750"/>
                  <a:pt x="438" y="762"/>
                  <a:pt x="447" y="771"/>
                </a:cubicBezTo>
                <a:cubicBezTo>
                  <a:pt x="457" y="780"/>
                  <a:pt x="469" y="784"/>
                  <a:pt x="482" y="784"/>
                </a:cubicBezTo>
                <a:cubicBezTo>
                  <a:pt x="497" y="784"/>
                  <a:pt x="508" y="780"/>
                  <a:pt x="517" y="771"/>
                </a:cubicBezTo>
                <a:cubicBezTo>
                  <a:pt x="525" y="762"/>
                  <a:pt x="530" y="750"/>
                  <a:pt x="530" y="737"/>
                </a:cubicBezTo>
                <a:cubicBezTo>
                  <a:pt x="530" y="391"/>
                  <a:pt x="530" y="391"/>
                  <a:pt x="530" y="391"/>
                </a:cubicBezTo>
                <a:cubicBezTo>
                  <a:pt x="530" y="353"/>
                  <a:pt x="517" y="320"/>
                  <a:pt x="488" y="291"/>
                </a:cubicBezTo>
                <a:cubicBezTo>
                  <a:pt x="461" y="263"/>
                  <a:pt x="428" y="249"/>
                  <a:pt x="388" y="249"/>
                </a:cubicBezTo>
                <a:lnTo>
                  <a:pt x="142" y="249"/>
                </a:lnTo>
                <a:close/>
                <a:moveTo>
                  <a:pt x="266" y="221"/>
                </a:moveTo>
                <a:cubicBezTo>
                  <a:pt x="296" y="221"/>
                  <a:pt x="323" y="211"/>
                  <a:pt x="344" y="190"/>
                </a:cubicBezTo>
                <a:cubicBezTo>
                  <a:pt x="365" y="169"/>
                  <a:pt x="376" y="143"/>
                  <a:pt x="376" y="111"/>
                </a:cubicBezTo>
                <a:cubicBezTo>
                  <a:pt x="376" y="80"/>
                  <a:pt x="365" y="55"/>
                  <a:pt x="344" y="33"/>
                </a:cubicBezTo>
                <a:cubicBezTo>
                  <a:pt x="322" y="11"/>
                  <a:pt x="296" y="0"/>
                  <a:pt x="266" y="0"/>
                </a:cubicBezTo>
                <a:cubicBezTo>
                  <a:pt x="234" y="0"/>
                  <a:pt x="207" y="11"/>
                  <a:pt x="187" y="33"/>
                </a:cubicBezTo>
                <a:cubicBezTo>
                  <a:pt x="166" y="55"/>
                  <a:pt x="156" y="80"/>
                  <a:pt x="156" y="111"/>
                </a:cubicBezTo>
                <a:cubicBezTo>
                  <a:pt x="156" y="143"/>
                  <a:pt x="166" y="169"/>
                  <a:pt x="187" y="190"/>
                </a:cubicBezTo>
                <a:cubicBezTo>
                  <a:pt x="207" y="211"/>
                  <a:pt x="234" y="221"/>
                  <a:pt x="266" y="22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73" name="Freeform 172"/>
          <p:cNvSpPr>
            <a:spLocks noEditPoints="1"/>
          </p:cNvSpPr>
          <p:nvPr/>
        </p:nvSpPr>
        <p:spPr bwMode="auto">
          <a:xfrm>
            <a:off x="3432306" y="1048174"/>
            <a:ext cx="379553" cy="349749"/>
          </a:xfrm>
          <a:custGeom>
            <a:avLst/>
            <a:gdLst>
              <a:gd name="T0" fmla="*/ 47 w 79"/>
              <a:gd name="T1" fmla="*/ 63 h 79"/>
              <a:gd name="T2" fmla="*/ 49 w 79"/>
              <a:gd name="T3" fmla="*/ 59 h 79"/>
              <a:gd name="T4" fmla="*/ 52 w 79"/>
              <a:gd name="T5" fmla="*/ 57 h 79"/>
              <a:gd name="T6" fmla="*/ 53 w 79"/>
              <a:gd name="T7" fmla="*/ 57 h 79"/>
              <a:gd name="T8" fmla="*/ 57 w 79"/>
              <a:gd name="T9" fmla="*/ 59 h 79"/>
              <a:gd name="T10" fmla="*/ 59 w 79"/>
              <a:gd name="T11" fmla="*/ 59 h 79"/>
              <a:gd name="T12" fmla="*/ 62 w 79"/>
              <a:gd name="T13" fmla="*/ 62 h 79"/>
              <a:gd name="T14" fmla="*/ 56 w 79"/>
              <a:gd name="T15" fmla="*/ 27 h 79"/>
              <a:gd name="T16" fmla="*/ 55 w 79"/>
              <a:gd name="T17" fmla="*/ 29 h 79"/>
              <a:gd name="T18" fmla="*/ 52 w 79"/>
              <a:gd name="T19" fmla="*/ 32 h 79"/>
              <a:gd name="T20" fmla="*/ 48 w 79"/>
              <a:gd name="T21" fmla="*/ 34 h 79"/>
              <a:gd name="T22" fmla="*/ 48 w 79"/>
              <a:gd name="T23" fmla="*/ 37 h 79"/>
              <a:gd name="T24" fmla="*/ 45 w 79"/>
              <a:gd name="T25" fmla="*/ 41 h 79"/>
              <a:gd name="T26" fmla="*/ 46 w 79"/>
              <a:gd name="T27" fmla="*/ 45 h 79"/>
              <a:gd name="T28" fmla="*/ 43 w 79"/>
              <a:gd name="T29" fmla="*/ 42 h 79"/>
              <a:gd name="T30" fmla="*/ 39 w 79"/>
              <a:gd name="T31" fmla="*/ 42 h 79"/>
              <a:gd name="T32" fmla="*/ 35 w 79"/>
              <a:gd name="T33" fmla="*/ 43 h 79"/>
              <a:gd name="T34" fmla="*/ 34 w 79"/>
              <a:gd name="T35" fmla="*/ 44 h 79"/>
              <a:gd name="T36" fmla="*/ 36 w 79"/>
              <a:gd name="T37" fmla="*/ 52 h 79"/>
              <a:gd name="T38" fmla="*/ 41 w 79"/>
              <a:gd name="T39" fmla="*/ 49 h 79"/>
              <a:gd name="T40" fmla="*/ 40 w 79"/>
              <a:gd name="T41" fmla="*/ 54 h 79"/>
              <a:gd name="T42" fmla="*/ 43 w 79"/>
              <a:gd name="T43" fmla="*/ 54 h 79"/>
              <a:gd name="T44" fmla="*/ 43 w 79"/>
              <a:gd name="T45" fmla="*/ 57 h 79"/>
              <a:gd name="T46" fmla="*/ 45 w 79"/>
              <a:gd name="T47" fmla="*/ 60 h 79"/>
              <a:gd name="T48" fmla="*/ 41 w 79"/>
              <a:gd name="T49" fmla="*/ 57 h 79"/>
              <a:gd name="T50" fmla="*/ 35 w 79"/>
              <a:gd name="T51" fmla="*/ 54 h 79"/>
              <a:gd name="T52" fmla="*/ 29 w 79"/>
              <a:gd name="T53" fmla="*/ 52 h 79"/>
              <a:gd name="T54" fmla="*/ 26 w 79"/>
              <a:gd name="T55" fmla="*/ 46 h 79"/>
              <a:gd name="T56" fmla="*/ 23 w 79"/>
              <a:gd name="T57" fmla="*/ 41 h 79"/>
              <a:gd name="T58" fmla="*/ 22 w 79"/>
              <a:gd name="T59" fmla="*/ 42 h 79"/>
              <a:gd name="T60" fmla="*/ 23 w 79"/>
              <a:gd name="T61" fmla="*/ 45 h 79"/>
              <a:gd name="T62" fmla="*/ 20 w 79"/>
              <a:gd name="T63" fmla="*/ 40 h 79"/>
              <a:gd name="T64" fmla="*/ 17 w 79"/>
              <a:gd name="T65" fmla="*/ 35 h 79"/>
              <a:gd name="T66" fmla="*/ 16 w 79"/>
              <a:gd name="T67" fmla="*/ 28 h 79"/>
              <a:gd name="T68" fmla="*/ 15 w 79"/>
              <a:gd name="T69" fmla="*/ 25 h 79"/>
              <a:gd name="T70" fmla="*/ 11 w 79"/>
              <a:gd name="T71" fmla="*/ 22 h 79"/>
              <a:gd name="T72" fmla="*/ 27 w 79"/>
              <a:gd name="T73" fmla="*/ 11 h 79"/>
              <a:gd name="T74" fmla="*/ 25 w 79"/>
              <a:gd name="T75" fmla="*/ 10 h 79"/>
              <a:gd name="T76" fmla="*/ 30 w 79"/>
              <a:gd name="T77" fmla="*/ 9 h 79"/>
              <a:gd name="T78" fmla="*/ 34 w 79"/>
              <a:gd name="T79" fmla="*/ 10 h 79"/>
              <a:gd name="T80" fmla="*/ 36 w 79"/>
              <a:gd name="T81" fmla="*/ 10 h 79"/>
              <a:gd name="T82" fmla="*/ 34 w 79"/>
              <a:gd name="T83" fmla="*/ 8 h 79"/>
              <a:gd name="T84" fmla="*/ 39 w 79"/>
              <a:gd name="T85" fmla="*/ 10 h 79"/>
              <a:gd name="T86" fmla="*/ 43 w 79"/>
              <a:gd name="T87" fmla="*/ 9 h 79"/>
              <a:gd name="T88" fmla="*/ 44 w 79"/>
              <a:gd name="T89" fmla="*/ 12 h 79"/>
              <a:gd name="T90" fmla="*/ 38 w 79"/>
              <a:gd name="T91" fmla="*/ 14 h 79"/>
              <a:gd name="T92" fmla="*/ 36 w 79"/>
              <a:gd name="T93" fmla="*/ 18 h 79"/>
              <a:gd name="T94" fmla="*/ 44 w 79"/>
              <a:gd name="T95" fmla="*/ 22 h 79"/>
              <a:gd name="T96" fmla="*/ 47 w 79"/>
              <a:gd name="T97" fmla="*/ 23 h 79"/>
              <a:gd name="T98" fmla="*/ 48 w 79"/>
              <a:gd name="T99" fmla="*/ 19 h 79"/>
              <a:gd name="T100" fmla="*/ 48 w 79"/>
              <a:gd name="T101" fmla="*/ 15 h 79"/>
              <a:gd name="T102" fmla="*/ 53 w 79"/>
              <a:gd name="T103" fmla="*/ 16 h 79"/>
              <a:gd name="T104" fmla="*/ 55 w 79"/>
              <a:gd name="T105" fmla="*/ 18 h 79"/>
              <a:gd name="T106" fmla="*/ 56 w 79"/>
              <a:gd name="T107" fmla="*/ 17 h 79"/>
              <a:gd name="T108" fmla="*/ 58 w 79"/>
              <a:gd name="T109" fmla="*/ 19 h 79"/>
              <a:gd name="T110" fmla="*/ 61 w 79"/>
              <a:gd name="T111" fmla="*/ 21 h 79"/>
              <a:gd name="T112" fmla="*/ 62 w 79"/>
              <a:gd name="T113" fmla="*/ 24 h 79"/>
              <a:gd name="T114" fmla="*/ 53 w 79"/>
              <a:gd name="T115" fmla="*/ 26 h 79"/>
              <a:gd name="T116" fmla="*/ 56 w 79"/>
              <a:gd name="T117" fmla="*/ 26 h 79"/>
              <a:gd name="T118" fmla="*/ 60 w 79"/>
              <a:gd name="T119" fmla="*/ 74 h 79"/>
              <a:gd name="T120" fmla="*/ 20 w 79"/>
              <a:gd name="T121" fmla="*/ 5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9" h="79">
                <a:moveTo>
                  <a:pt x="45" y="71"/>
                </a:moveTo>
                <a:cubicBezTo>
                  <a:pt x="46" y="70"/>
                  <a:pt x="46" y="70"/>
                  <a:pt x="46" y="70"/>
                </a:cubicBezTo>
                <a:cubicBezTo>
                  <a:pt x="46" y="69"/>
                  <a:pt x="46" y="69"/>
                  <a:pt x="46" y="69"/>
                </a:cubicBezTo>
                <a:cubicBezTo>
                  <a:pt x="45" y="69"/>
                  <a:pt x="45" y="68"/>
                  <a:pt x="45" y="68"/>
                </a:cubicBezTo>
                <a:cubicBezTo>
                  <a:pt x="45" y="67"/>
                  <a:pt x="46" y="66"/>
                  <a:pt x="47" y="66"/>
                </a:cubicBezTo>
                <a:cubicBezTo>
                  <a:pt x="48" y="65"/>
                  <a:pt x="48" y="64"/>
                  <a:pt x="47" y="63"/>
                </a:cubicBezTo>
                <a:cubicBezTo>
                  <a:pt x="47" y="63"/>
                  <a:pt x="47" y="62"/>
                  <a:pt x="47" y="61"/>
                </a:cubicBezTo>
                <a:cubicBezTo>
                  <a:pt x="47" y="60"/>
                  <a:pt x="47" y="60"/>
                  <a:pt x="47" y="59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59"/>
                  <a:pt x="48" y="59"/>
                  <a:pt x="48" y="59"/>
                </a:cubicBezTo>
                <a:cubicBezTo>
                  <a:pt x="49" y="59"/>
                  <a:pt x="49" y="59"/>
                  <a:pt x="49" y="59"/>
                </a:cubicBezTo>
                <a:cubicBezTo>
                  <a:pt x="49" y="58"/>
                  <a:pt x="49" y="58"/>
                  <a:pt x="49" y="58"/>
                </a:cubicBezTo>
                <a:cubicBezTo>
                  <a:pt x="50" y="58"/>
                  <a:pt x="50" y="58"/>
                  <a:pt x="50" y="58"/>
                </a:cubicBezTo>
                <a:cubicBezTo>
                  <a:pt x="50" y="58"/>
                  <a:pt x="50" y="58"/>
                  <a:pt x="50" y="58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9"/>
                  <a:pt x="52" y="59"/>
                  <a:pt x="52" y="59"/>
                </a:cubicBezTo>
                <a:cubicBezTo>
                  <a:pt x="52" y="59"/>
                  <a:pt x="52" y="59"/>
                  <a:pt x="52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53" y="57"/>
                  <a:pt x="53" y="57"/>
                  <a:pt x="53" y="57"/>
                </a:cubicBezTo>
                <a:cubicBezTo>
                  <a:pt x="53" y="57"/>
                  <a:pt x="53" y="57"/>
                  <a:pt x="53" y="57"/>
                </a:cubicBezTo>
                <a:cubicBezTo>
                  <a:pt x="54" y="58"/>
                  <a:pt x="54" y="58"/>
                  <a:pt x="54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6" y="59"/>
                  <a:pt x="56" y="59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1" y="61"/>
                  <a:pt x="61" y="61"/>
                  <a:pt x="61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62" y="62"/>
                  <a:pt x="62" y="62"/>
                  <a:pt x="62" y="62"/>
                </a:cubicBezTo>
                <a:cubicBezTo>
                  <a:pt x="63" y="62"/>
                  <a:pt x="63" y="62"/>
                  <a:pt x="63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59" y="68"/>
                  <a:pt x="52" y="71"/>
                  <a:pt x="45" y="72"/>
                </a:cubicBezTo>
                <a:lnTo>
                  <a:pt x="45" y="71"/>
                </a:lnTo>
                <a:close/>
                <a:moveTo>
                  <a:pt x="56" y="26"/>
                </a:moveTo>
                <a:cubicBezTo>
                  <a:pt x="57" y="26"/>
                  <a:pt x="57" y="26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9"/>
                  <a:pt x="56" y="29"/>
                  <a:pt x="56" y="29"/>
                </a:cubicBezTo>
                <a:cubicBezTo>
                  <a:pt x="55" y="29"/>
                  <a:pt x="55" y="29"/>
                  <a:pt x="55" y="29"/>
                </a:cubicBezTo>
                <a:cubicBezTo>
                  <a:pt x="55" y="29"/>
                  <a:pt x="55" y="29"/>
                  <a:pt x="55" y="29"/>
                </a:cubicBezTo>
                <a:cubicBezTo>
                  <a:pt x="54" y="30"/>
                  <a:pt x="54" y="30"/>
                  <a:pt x="54" y="30"/>
                </a:cubicBezTo>
                <a:cubicBezTo>
                  <a:pt x="53" y="30"/>
                  <a:pt x="53" y="30"/>
                  <a:pt x="53" y="30"/>
                </a:cubicBezTo>
                <a:cubicBezTo>
                  <a:pt x="53" y="31"/>
                  <a:pt x="53" y="31"/>
                  <a:pt x="53" y="31"/>
                </a:cubicBezTo>
                <a:cubicBezTo>
                  <a:pt x="52" y="31"/>
                  <a:pt x="52" y="31"/>
                  <a:pt x="52" y="31"/>
                </a:cubicBezTo>
                <a:cubicBezTo>
                  <a:pt x="52" y="32"/>
                  <a:pt x="52" y="32"/>
                  <a:pt x="52" y="32"/>
                </a:cubicBezTo>
                <a:cubicBezTo>
                  <a:pt x="52" y="32"/>
                  <a:pt x="52" y="32"/>
                  <a:pt x="52" y="32"/>
                </a:cubicBezTo>
                <a:cubicBezTo>
                  <a:pt x="51" y="33"/>
                  <a:pt x="51" y="33"/>
                  <a:pt x="51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4"/>
                  <a:pt x="50" y="34"/>
                  <a:pt x="50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8" y="37"/>
                  <a:pt x="48" y="37"/>
                  <a:pt x="48" y="37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9"/>
                  <a:pt x="47" y="39"/>
                  <a:pt x="47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40"/>
                  <a:pt x="46" y="40"/>
                  <a:pt x="46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4"/>
                  <a:pt x="46" y="44"/>
                  <a:pt x="46" y="44"/>
                </a:cubicBezTo>
                <a:cubicBezTo>
                  <a:pt x="46" y="44"/>
                  <a:pt x="46" y="44"/>
                  <a:pt x="46" y="44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6"/>
                  <a:pt x="46" y="46"/>
                  <a:pt x="46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5" y="45"/>
                  <a:pt x="44" y="45"/>
                  <a:pt x="44" y="43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42"/>
                  <a:pt x="39" y="42"/>
                  <a:pt x="39" y="41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51"/>
                  <a:pt x="35" y="51"/>
                  <a:pt x="35" y="51"/>
                </a:cubicBezTo>
                <a:cubicBezTo>
                  <a:pt x="36" y="52"/>
                  <a:pt x="36" y="52"/>
                  <a:pt x="36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1"/>
                  <a:pt x="38" y="51"/>
                  <a:pt x="38" y="51"/>
                </a:cubicBezTo>
                <a:cubicBezTo>
                  <a:pt x="38" y="51"/>
                  <a:pt x="38" y="51"/>
                  <a:pt x="38" y="51"/>
                </a:cubicBezTo>
                <a:cubicBezTo>
                  <a:pt x="39" y="50"/>
                  <a:pt x="39" y="50"/>
                  <a:pt x="39" y="50"/>
                </a:cubicBezTo>
                <a:cubicBezTo>
                  <a:pt x="40" y="49"/>
                  <a:pt x="40" y="49"/>
                  <a:pt x="40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1" y="5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4"/>
                  <a:pt x="40" y="54"/>
                  <a:pt x="40" y="54"/>
                </a:cubicBezTo>
                <a:cubicBezTo>
                  <a:pt x="41" y="54"/>
                  <a:pt x="41" y="54"/>
                  <a:pt x="41" y="54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3"/>
                  <a:pt x="42" y="53"/>
                  <a:pt x="42" y="53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56"/>
                  <a:pt x="44" y="56"/>
                  <a:pt x="44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3" y="57"/>
                  <a:pt x="43" y="57"/>
                  <a:pt x="43" y="57"/>
                </a:cubicBezTo>
                <a:cubicBezTo>
                  <a:pt x="43" y="57"/>
                  <a:pt x="43" y="57"/>
                  <a:pt x="43" y="57"/>
                </a:cubicBezTo>
                <a:cubicBezTo>
                  <a:pt x="43" y="57"/>
                  <a:pt x="43" y="57"/>
                  <a:pt x="43" y="57"/>
                </a:cubicBezTo>
                <a:cubicBezTo>
                  <a:pt x="43" y="58"/>
                  <a:pt x="43" y="58"/>
                  <a:pt x="4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9"/>
                  <a:pt x="45" y="60"/>
                  <a:pt x="46" y="59"/>
                </a:cubicBezTo>
                <a:cubicBezTo>
                  <a:pt x="46" y="60"/>
                  <a:pt x="46" y="61"/>
                  <a:pt x="45" y="61"/>
                </a:cubicBezTo>
                <a:cubicBezTo>
                  <a:pt x="45" y="60"/>
                  <a:pt x="45" y="60"/>
                  <a:pt x="45" y="60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60"/>
                  <a:pt x="44" y="60"/>
                  <a:pt x="44" y="60"/>
                </a:cubicBezTo>
                <a:cubicBezTo>
                  <a:pt x="43" y="59"/>
                  <a:pt x="43" y="59"/>
                  <a:pt x="43" y="59"/>
                </a:cubicBezTo>
                <a:cubicBezTo>
                  <a:pt x="42" y="58"/>
                  <a:pt x="42" y="58"/>
                  <a:pt x="42" y="58"/>
                </a:cubicBezTo>
                <a:cubicBezTo>
                  <a:pt x="42" y="58"/>
                  <a:pt x="42" y="58"/>
                  <a:pt x="42" y="58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56"/>
                  <a:pt x="41" y="56"/>
                  <a:pt x="41" y="56"/>
                </a:cubicBezTo>
                <a:cubicBezTo>
                  <a:pt x="41" y="56"/>
                  <a:pt x="41" y="56"/>
                  <a:pt x="41" y="56"/>
                </a:cubicBezTo>
                <a:cubicBezTo>
                  <a:pt x="40" y="56"/>
                  <a:pt x="39" y="56"/>
                  <a:pt x="38" y="55"/>
                </a:cubicBezTo>
                <a:cubicBezTo>
                  <a:pt x="37" y="54"/>
                  <a:pt x="37" y="54"/>
                  <a:pt x="37" y="54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4"/>
                  <a:pt x="35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3" y="53"/>
                  <a:pt x="33" y="53"/>
                  <a:pt x="33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2"/>
                  <a:pt x="31" y="52"/>
                  <a:pt x="31" y="52"/>
                </a:cubicBezTo>
                <a:cubicBezTo>
                  <a:pt x="30" y="52"/>
                  <a:pt x="30" y="52"/>
                  <a:pt x="30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9" y="51"/>
                  <a:pt x="29" y="51"/>
                  <a:pt x="29" y="51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48"/>
                  <a:pt x="28" y="48"/>
                  <a:pt x="28" y="48"/>
                </a:cubicBezTo>
                <a:cubicBezTo>
                  <a:pt x="27" y="47"/>
                  <a:pt x="27" y="47"/>
                  <a:pt x="27" y="47"/>
                </a:cubicBezTo>
                <a:cubicBezTo>
                  <a:pt x="26" y="46"/>
                  <a:pt x="26" y="46"/>
                  <a:pt x="26" y="46"/>
                </a:cubicBezTo>
                <a:cubicBezTo>
                  <a:pt x="26" y="46"/>
                  <a:pt x="26" y="46"/>
                  <a:pt x="26" y="46"/>
                </a:cubicBezTo>
                <a:cubicBezTo>
                  <a:pt x="25" y="45"/>
                  <a:pt x="25" y="45"/>
                  <a:pt x="25" y="45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3"/>
                  <a:pt x="24" y="43"/>
                  <a:pt x="24" y="43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2"/>
                  <a:pt x="22" y="43"/>
                  <a:pt x="23" y="43"/>
                </a:cubicBezTo>
                <a:cubicBezTo>
                  <a:pt x="24" y="45"/>
                  <a:pt x="24" y="46"/>
                  <a:pt x="24" y="47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5"/>
                  <a:pt x="24" y="45"/>
                  <a:pt x="24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3"/>
                  <a:pt x="22" y="43"/>
                  <a:pt x="22" y="43"/>
                </a:cubicBezTo>
                <a:cubicBezTo>
                  <a:pt x="21" y="42"/>
                  <a:pt x="21" y="42"/>
                  <a:pt x="21" y="4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9"/>
                  <a:pt x="20" y="39"/>
                  <a:pt x="20" y="39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38"/>
                  <a:pt x="19" y="38"/>
                  <a:pt x="19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8" y="37"/>
                  <a:pt x="18" y="37"/>
                  <a:pt x="18" y="37"/>
                </a:cubicBezTo>
                <a:cubicBezTo>
                  <a:pt x="16" y="36"/>
                  <a:pt x="16" y="35"/>
                  <a:pt x="17" y="35"/>
                </a:cubicBezTo>
                <a:cubicBezTo>
                  <a:pt x="16" y="35"/>
                  <a:pt x="16" y="35"/>
                  <a:pt x="15" y="34"/>
                </a:cubicBezTo>
                <a:cubicBezTo>
                  <a:pt x="15" y="33"/>
                  <a:pt x="15" y="33"/>
                  <a:pt x="15" y="32"/>
                </a:cubicBezTo>
                <a:cubicBezTo>
                  <a:pt x="15" y="32"/>
                  <a:pt x="15" y="32"/>
                  <a:pt x="15" y="32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28"/>
                  <a:pt x="16" y="28"/>
                  <a:pt x="16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4"/>
                  <a:pt x="13" y="24"/>
                  <a:pt x="13" y="24"/>
                </a:cubicBezTo>
                <a:cubicBezTo>
                  <a:pt x="13" y="23"/>
                  <a:pt x="13" y="23"/>
                  <a:pt x="13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5" y="17"/>
                  <a:pt x="19" y="13"/>
                  <a:pt x="24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1"/>
                  <a:pt x="26" y="11"/>
                  <a:pt x="26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0"/>
                  <a:pt x="28" y="10"/>
                  <a:pt x="28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9"/>
                  <a:pt x="27" y="9"/>
                  <a:pt x="26" y="9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6" y="9"/>
                  <a:pt x="27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10"/>
                  <a:pt x="30" y="10"/>
                  <a:pt x="30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8"/>
                  <a:pt x="38" y="8"/>
                  <a:pt x="37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0" y="11"/>
                  <a:pt x="40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3" y="11"/>
                  <a:pt x="43" y="11"/>
                  <a:pt x="43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2"/>
                  <a:pt x="41" y="12"/>
                  <a:pt x="41" y="12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4"/>
                  <a:pt x="39" y="14"/>
                  <a:pt x="38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8" y="19"/>
                  <a:pt x="39" y="19"/>
                  <a:pt x="40" y="20"/>
                </a:cubicBezTo>
                <a:cubicBezTo>
                  <a:pt x="41" y="20"/>
                  <a:pt x="42" y="20"/>
                  <a:pt x="42" y="21"/>
                </a:cubicBezTo>
                <a:cubicBezTo>
                  <a:pt x="42" y="21"/>
                  <a:pt x="43" y="21"/>
                  <a:pt x="44" y="21"/>
                </a:cubicBezTo>
                <a:cubicBezTo>
                  <a:pt x="44" y="21"/>
                  <a:pt x="44" y="22"/>
                  <a:pt x="44" y="22"/>
                </a:cubicBezTo>
                <a:cubicBezTo>
                  <a:pt x="45" y="24"/>
                  <a:pt x="45" y="24"/>
                  <a:pt x="45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2"/>
                  <a:pt x="47" y="22"/>
                  <a:pt x="47" y="22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8" y="20"/>
                  <a:pt x="48" y="20"/>
                  <a:pt x="48" y="20"/>
                </a:cubicBezTo>
                <a:cubicBezTo>
                  <a:pt x="48" y="19"/>
                  <a:pt x="48" y="19"/>
                  <a:pt x="48" y="19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7"/>
                  <a:pt x="47" y="17"/>
                  <a:pt x="47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6"/>
                  <a:pt x="48" y="16"/>
                  <a:pt x="48" y="16"/>
                </a:cubicBezTo>
                <a:cubicBezTo>
                  <a:pt x="47" y="15"/>
                  <a:pt x="47" y="15"/>
                  <a:pt x="47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9" y="15"/>
                </a:cubicBezTo>
                <a:cubicBezTo>
                  <a:pt x="50" y="15"/>
                  <a:pt x="51" y="15"/>
                  <a:pt x="51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8"/>
                  <a:pt x="54" y="18"/>
                  <a:pt x="54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8"/>
                  <a:pt x="56" y="18"/>
                </a:cubicBezTo>
                <a:cubicBezTo>
                  <a:pt x="56" y="18"/>
                  <a:pt x="56" y="18"/>
                  <a:pt x="56" y="18"/>
                </a:cubicBezTo>
                <a:cubicBezTo>
                  <a:pt x="56" y="17"/>
                  <a:pt x="56" y="17"/>
                  <a:pt x="56" y="17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8"/>
                  <a:pt x="57" y="18"/>
                  <a:pt x="57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21"/>
                  <a:pt x="59" y="21"/>
                  <a:pt x="59" y="21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21"/>
                  <a:pt x="60" y="21"/>
                  <a:pt x="60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62" y="22"/>
                  <a:pt x="62" y="22"/>
                  <a:pt x="62" y="22"/>
                </a:cubicBezTo>
                <a:cubicBezTo>
                  <a:pt x="63" y="22"/>
                  <a:pt x="63" y="22"/>
                  <a:pt x="63" y="22"/>
                </a:cubicBezTo>
                <a:cubicBezTo>
                  <a:pt x="63" y="24"/>
                  <a:pt x="63" y="24"/>
                  <a:pt x="63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6"/>
                  <a:pt x="60" y="26"/>
                  <a:pt x="60" y="26"/>
                </a:cubicBezTo>
                <a:cubicBezTo>
                  <a:pt x="59" y="25"/>
                  <a:pt x="58" y="25"/>
                  <a:pt x="57" y="25"/>
                </a:cubicBezTo>
                <a:cubicBezTo>
                  <a:pt x="56" y="25"/>
                  <a:pt x="55" y="25"/>
                  <a:pt x="54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7"/>
                  <a:pt x="53" y="27"/>
                  <a:pt x="53" y="27"/>
                </a:cubicBezTo>
                <a:cubicBezTo>
                  <a:pt x="53" y="27"/>
                  <a:pt x="53" y="27"/>
                  <a:pt x="53" y="27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7"/>
                  <a:pt x="53" y="27"/>
                  <a:pt x="53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6"/>
                  <a:pt x="56" y="26"/>
                </a:cubicBezTo>
                <a:close/>
                <a:moveTo>
                  <a:pt x="5" y="19"/>
                </a:moveTo>
                <a:cubicBezTo>
                  <a:pt x="1" y="25"/>
                  <a:pt x="0" y="32"/>
                  <a:pt x="0" y="39"/>
                </a:cubicBezTo>
                <a:cubicBezTo>
                  <a:pt x="0" y="47"/>
                  <a:pt x="1" y="53"/>
                  <a:pt x="5" y="59"/>
                </a:cubicBezTo>
                <a:cubicBezTo>
                  <a:pt x="9" y="65"/>
                  <a:pt x="13" y="70"/>
                  <a:pt x="20" y="74"/>
                </a:cubicBezTo>
                <a:cubicBezTo>
                  <a:pt x="26" y="77"/>
                  <a:pt x="32" y="79"/>
                  <a:pt x="40" y="79"/>
                </a:cubicBezTo>
                <a:cubicBezTo>
                  <a:pt x="47" y="79"/>
                  <a:pt x="53" y="77"/>
                  <a:pt x="60" y="74"/>
                </a:cubicBezTo>
                <a:cubicBezTo>
                  <a:pt x="66" y="70"/>
                  <a:pt x="71" y="65"/>
                  <a:pt x="74" y="59"/>
                </a:cubicBezTo>
                <a:cubicBezTo>
                  <a:pt x="78" y="53"/>
                  <a:pt x="79" y="47"/>
                  <a:pt x="79" y="39"/>
                </a:cubicBezTo>
                <a:cubicBezTo>
                  <a:pt x="79" y="32"/>
                  <a:pt x="78" y="25"/>
                  <a:pt x="74" y="19"/>
                </a:cubicBezTo>
                <a:cubicBezTo>
                  <a:pt x="71" y="13"/>
                  <a:pt x="66" y="8"/>
                  <a:pt x="60" y="5"/>
                </a:cubicBezTo>
                <a:cubicBezTo>
                  <a:pt x="53" y="1"/>
                  <a:pt x="47" y="0"/>
                  <a:pt x="40" y="0"/>
                </a:cubicBezTo>
                <a:cubicBezTo>
                  <a:pt x="32" y="0"/>
                  <a:pt x="26" y="1"/>
                  <a:pt x="20" y="5"/>
                </a:cubicBezTo>
                <a:cubicBezTo>
                  <a:pt x="13" y="8"/>
                  <a:pt x="9" y="13"/>
                  <a:pt x="5" y="19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74" name="Freeform 173"/>
          <p:cNvSpPr>
            <a:spLocks noEditPoints="1"/>
          </p:cNvSpPr>
          <p:nvPr/>
        </p:nvSpPr>
        <p:spPr bwMode="auto">
          <a:xfrm>
            <a:off x="5700894" y="1054536"/>
            <a:ext cx="248744" cy="314135"/>
          </a:xfrm>
          <a:custGeom>
            <a:avLst/>
            <a:gdLst>
              <a:gd name="T0" fmla="*/ 53 w 73"/>
              <a:gd name="T1" fmla="*/ 5 h 93"/>
              <a:gd name="T2" fmla="*/ 21 w 73"/>
              <a:gd name="T3" fmla="*/ 1 h 93"/>
              <a:gd name="T4" fmla="*/ 1 w 73"/>
              <a:gd name="T5" fmla="*/ 21 h 93"/>
              <a:gd name="T6" fmla="*/ 3 w 73"/>
              <a:gd name="T7" fmla="*/ 93 h 93"/>
              <a:gd name="T8" fmla="*/ 73 w 73"/>
              <a:gd name="T9" fmla="*/ 23 h 93"/>
              <a:gd name="T10" fmla="*/ 41 w 73"/>
              <a:gd name="T11" fmla="*/ 27 h 93"/>
              <a:gd name="T12" fmla="*/ 33 w 73"/>
              <a:gd name="T13" fmla="*/ 20 h 93"/>
              <a:gd name="T14" fmla="*/ 28 w 73"/>
              <a:gd name="T15" fmla="*/ 27 h 93"/>
              <a:gd name="T16" fmla="*/ 27 w 73"/>
              <a:gd name="T17" fmla="*/ 7 h 93"/>
              <a:gd name="T18" fmla="*/ 33 w 73"/>
              <a:gd name="T19" fmla="*/ 8 h 93"/>
              <a:gd name="T20" fmla="*/ 40 w 73"/>
              <a:gd name="T21" fmla="*/ 7 h 93"/>
              <a:gd name="T22" fmla="*/ 46 w 73"/>
              <a:gd name="T23" fmla="*/ 8 h 93"/>
              <a:gd name="T24" fmla="*/ 46 w 73"/>
              <a:gd name="T25" fmla="*/ 74 h 93"/>
              <a:gd name="T26" fmla="*/ 26 w 73"/>
              <a:gd name="T27" fmla="*/ 75 h 93"/>
              <a:gd name="T28" fmla="*/ 20 w 73"/>
              <a:gd name="T29" fmla="*/ 27 h 93"/>
              <a:gd name="T30" fmla="*/ 48 w 73"/>
              <a:gd name="T31" fmla="*/ 33 h 93"/>
              <a:gd name="T32" fmla="*/ 66 w 73"/>
              <a:gd name="T33" fmla="*/ 27 h 93"/>
              <a:gd name="T34" fmla="*/ 59 w 73"/>
              <a:gd name="T35" fmla="*/ 40 h 93"/>
              <a:gd name="T36" fmla="*/ 53 w 73"/>
              <a:gd name="T37" fmla="*/ 41 h 93"/>
              <a:gd name="T38" fmla="*/ 58 w 73"/>
              <a:gd name="T39" fmla="*/ 46 h 93"/>
              <a:gd name="T40" fmla="*/ 59 w 73"/>
              <a:gd name="T41" fmla="*/ 40 h 93"/>
              <a:gd name="T42" fmla="*/ 40 w 73"/>
              <a:gd name="T43" fmla="*/ 40 h 93"/>
              <a:gd name="T44" fmla="*/ 41 w 73"/>
              <a:gd name="T45" fmla="*/ 46 h 93"/>
              <a:gd name="T46" fmla="*/ 46 w 73"/>
              <a:gd name="T47" fmla="*/ 41 h 93"/>
              <a:gd name="T48" fmla="*/ 55 w 73"/>
              <a:gd name="T49" fmla="*/ 53 h 93"/>
              <a:gd name="T50" fmla="*/ 54 w 73"/>
              <a:gd name="T51" fmla="*/ 59 h 93"/>
              <a:gd name="T52" fmla="*/ 60 w 73"/>
              <a:gd name="T53" fmla="*/ 58 h 93"/>
              <a:gd name="T54" fmla="*/ 31 w 73"/>
              <a:gd name="T55" fmla="*/ 40 h 93"/>
              <a:gd name="T56" fmla="*/ 26 w 73"/>
              <a:gd name="T57" fmla="*/ 45 h 93"/>
              <a:gd name="T58" fmla="*/ 33 w 73"/>
              <a:gd name="T59" fmla="*/ 46 h 93"/>
              <a:gd name="T60" fmla="*/ 46 w 73"/>
              <a:gd name="T61" fmla="*/ 54 h 93"/>
              <a:gd name="T62" fmla="*/ 40 w 73"/>
              <a:gd name="T63" fmla="*/ 55 h 93"/>
              <a:gd name="T64" fmla="*/ 45 w 73"/>
              <a:gd name="T65" fmla="*/ 60 h 93"/>
              <a:gd name="T66" fmla="*/ 46 w 73"/>
              <a:gd name="T67" fmla="*/ 54 h 93"/>
              <a:gd name="T68" fmla="*/ 54 w 73"/>
              <a:gd name="T69" fmla="*/ 67 h 93"/>
              <a:gd name="T70" fmla="*/ 55 w 73"/>
              <a:gd name="T71" fmla="*/ 73 h 93"/>
              <a:gd name="T72" fmla="*/ 60 w 73"/>
              <a:gd name="T73" fmla="*/ 68 h 93"/>
              <a:gd name="T74" fmla="*/ 15 w 73"/>
              <a:gd name="T75" fmla="*/ 40 h 93"/>
              <a:gd name="T76" fmla="*/ 14 w 73"/>
              <a:gd name="T77" fmla="*/ 46 h 93"/>
              <a:gd name="T78" fmla="*/ 20 w 73"/>
              <a:gd name="T79" fmla="*/ 45 h 93"/>
              <a:gd name="T80" fmla="*/ 31 w 73"/>
              <a:gd name="T81" fmla="*/ 53 h 93"/>
              <a:gd name="T82" fmla="*/ 26 w 73"/>
              <a:gd name="T83" fmla="*/ 58 h 93"/>
              <a:gd name="T84" fmla="*/ 33 w 73"/>
              <a:gd name="T85" fmla="*/ 59 h 93"/>
              <a:gd name="T86" fmla="*/ 19 w 73"/>
              <a:gd name="T87" fmla="*/ 54 h 93"/>
              <a:gd name="T88" fmla="*/ 13 w 73"/>
              <a:gd name="T89" fmla="*/ 55 h 93"/>
              <a:gd name="T90" fmla="*/ 18 w 73"/>
              <a:gd name="T91" fmla="*/ 60 h 93"/>
              <a:gd name="T92" fmla="*/ 19 w 73"/>
              <a:gd name="T93" fmla="*/ 54 h 93"/>
              <a:gd name="T94" fmla="*/ 14 w 73"/>
              <a:gd name="T95" fmla="*/ 67 h 93"/>
              <a:gd name="T96" fmla="*/ 15 w 73"/>
              <a:gd name="T97" fmla="*/ 73 h 93"/>
              <a:gd name="T98" fmla="*/ 20 w 73"/>
              <a:gd name="T99" fmla="*/ 6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3" h="93">
                <a:moveTo>
                  <a:pt x="72" y="21"/>
                </a:moveTo>
                <a:cubicBezTo>
                  <a:pt x="71" y="20"/>
                  <a:pt x="71" y="20"/>
                  <a:pt x="70" y="20"/>
                </a:cubicBezTo>
                <a:cubicBezTo>
                  <a:pt x="53" y="20"/>
                  <a:pt x="53" y="20"/>
                  <a:pt x="53" y="20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3" y="2"/>
                  <a:pt x="52" y="1"/>
                </a:cubicBezTo>
                <a:cubicBezTo>
                  <a:pt x="51" y="0"/>
                  <a:pt x="49" y="0"/>
                  <a:pt x="48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3" y="0"/>
                  <a:pt x="22" y="0"/>
                  <a:pt x="21" y="1"/>
                </a:cubicBezTo>
                <a:cubicBezTo>
                  <a:pt x="20" y="2"/>
                  <a:pt x="20" y="4"/>
                  <a:pt x="20" y="5"/>
                </a:cubicBezTo>
                <a:cubicBezTo>
                  <a:pt x="20" y="20"/>
                  <a:pt x="20" y="20"/>
                  <a:pt x="20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2" y="20"/>
                  <a:pt x="2" y="20"/>
                  <a:pt x="1" y="21"/>
                </a:cubicBezTo>
                <a:cubicBezTo>
                  <a:pt x="0" y="22"/>
                  <a:pt x="0" y="22"/>
                  <a:pt x="0" y="23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1"/>
                  <a:pt x="0" y="91"/>
                  <a:pt x="1" y="92"/>
                </a:cubicBezTo>
                <a:cubicBezTo>
                  <a:pt x="2" y="93"/>
                  <a:pt x="2" y="93"/>
                  <a:pt x="3" y="93"/>
                </a:cubicBezTo>
                <a:cubicBezTo>
                  <a:pt x="70" y="93"/>
                  <a:pt x="70" y="93"/>
                  <a:pt x="70" y="93"/>
                </a:cubicBezTo>
                <a:cubicBezTo>
                  <a:pt x="71" y="93"/>
                  <a:pt x="71" y="93"/>
                  <a:pt x="72" y="92"/>
                </a:cubicBezTo>
                <a:cubicBezTo>
                  <a:pt x="73" y="91"/>
                  <a:pt x="73" y="91"/>
                  <a:pt x="73" y="90"/>
                </a:cubicBezTo>
                <a:cubicBezTo>
                  <a:pt x="73" y="23"/>
                  <a:pt x="73" y="23"/>
                  <a:pt x="73" y="23"/>
                </a:cubicBezTo>
                <a:cubicBezTo>
                  <a:pt x="73" y="22"/>
                  <a:pt x="73" y="22"/>
                  <a:pt x="72" y="21"/>
                </a:cubicBezTo>
                <a:close/>
                <a:moveTo>
                  <a:pt x="46" y="26"/>
                </a:moveTo>
                <a:cubicBezTo>
                  <a:pt x="45" y="27"/>
                  <a:pt x="45" y="27"/>
                  <a:pt x="45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0"/>
                  <a:pt x="40" y="20"/>
                  <a:pt x="40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6"/>
                  <a:pt x="33" y="26"/>
                  <a:pt x="33" y="26"/>
                </a:cubicBezTo>
                <a:cubicBezTo>
                  <a:pt x="31" y="27"/>
                  <a:pt x="31" y="27"/>
                  <a:pt x="31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7" y="26"/>
                  <a:pt x="27" y="26"/>
                  <a:pt x="27" y="26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13"/>
                  <a:pt x="33" y="13"/>
                  <a:pt x="33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7"/>
                  <a:pt x="40" y="7"/>
                  <a:pt x="40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25"/>
                  <a:pt x="46" y="25"/>
                  <a:pt x="46" y="25"/>
                </a:cubicBezTo>
                <a:lnTo>
                  <a:pt x="46" y="26"/>
                </a:lnTo>
                <a:close/>
                <a:moveTo>
                  <a:pt x="46" y="75"/>
                </a:moveTo>
                <a:cubicBezTo>
                  <a:pt x="46" y="74"/>
                  <a:pt x="46" y="74"/>
                  <a:pt x="46" y="74"/>
                </a:cubicBezTo>
                <a:cubicBezTo>
                  <a:pt x="45" y="73"/>
                  <a:pt x="45" y="73"/>
                  <a:pt x="45" y="73"/>
                </a:cubicBezTo>
                <a:cubicBezTo>
                  <a:pt x="28" y="73"/>
                  <a:pt x="28" y="73"/>
                  <a:pt x="28" y="73"/>
                </a:cubicBezTo>
                <a:cubicBezTo>
                  <a:pt x="27" y="74"/>
                  <a:pt x="27" y="74"/>
                  <a:pt x="27" y="74"/>
                </a:cubicBezTo>
                <a:cubicBezTo>
                  <a:pt x="26" y="75"/>
                  <a:pt x="26" y="75"/>
                  <a:pt x="26" y="75"/>
                </a:cubicBezTo>
                <a:cubicBezTo>
                  <a:pt x="26" y="86"/>
                  <a:pt x="26" y="86"/>
                  <a:pt x="26" y="86"/>
                </a:cubicBezTo>
                <a:cubicBezTo>
                  <a:pt x="7" y="86"/>
                  <a:pt x="7" y="86"/>
                  <a:pt x="7" y="86"/>
                </a:cubicBezTo>
                <a:cubicBezTo>
                  <a:pt x="7" y="27"/>
                  <a:pt x="7" y="27"/>
                  <a:pt x="7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30"/>
                  <a:pt x="20" y="31"/>
                  <a:pt x="21" y="32"/>
                </a:cubicBezTo>
                <a:cubicBezTo>
                  <a:pt x="22" y="33"/>
                  <a:pt x="23" y="33"/>
                  <a:pt x="25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9" y="33"/>
                  <a:pt x="51" y="33"/>
                  <a:pt x="52" y="32"/>
                </a:cubicBezTo>
                <a:cubicBezTo>
                  <a:pt x="53" y="31"/>
                  <a:pt x="53" y="30"/>
                  <a:pt x="53" y="28"/>
                </a:cubicBezTo>
                <a:cubicBezTo>
                  <a:pt x="53" y="27"/>
                  <a:pt x="53" y="27"/>
                  <a:pt x="53" y="27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86"/>
                  <a:pt x="66" y="86"/>
                  <a:pt x="66" y="86"/>
                </a:cubicBezTo>
                <a:cubicBezTo>
                  <a:pt x="46" y="86"/>
                  <a:pt x="46" y="86"/>
                  <a:pt x="46" y="86"/>
                </a:cubicBezTo>
                <a:lnTo>
                  <a:pt x="46" y="75"/>
                </a:lnTo>
                <a:close/>
                <a:moveTo>
                  <a:pt x="59" y="40"/>
                </a:moveTo>
                <a:cubicBezTo>
                  <a:pt x="58" y="40"/>
                  <a:pt x="58" y="40"/>
                  <a:pt x="58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5"/>
                  <a:pt x="53" y="45"/>
                  <a:pt x="53" y="45"/>
                </a:cubicBezTo>
                <a:cubicBezTo>
                  <a:pt x="54" y="46"/>
                  <a:pt x="54" y="46"/>
                  <a:pt x="54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1"/>
                  <a:pt x="60" y="41"/>
                  <a:pt x="60" y="41"/>
                </a:cubicBezTo>
                <a:lnTo>
                  <a:pt x="59" y="40"/>
                </a:lnTo>
                <a:close/>
                <a:moveTo>
                  <a:pt x="46" y="40"/>
                </a:moveTo>
                <a:cubicBezTo>
                  <a:pt x="45" y="40"/>
                  <a:pt x="45" y="40"/>
                  <a:pt x="45" y="40"/>
                </a:cubicBezTo>
                <a:cubicBezTo>
                  <a:pt x="41" y="40"/>
                  <a:pt x="41" y="40"/>
                  <a:pt x="41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6"/>
                  <a:pt x="40" y="46"/>
                  <a:pt x="40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1"/>
                  <a:pt x="46" y="41"/>
                  <a:pt x="46" y="41"/>
                </a:cubicBezTo>
                <a:lnTo>
                  <a:pt x="46" y="40"/>
                </a:lnTo>
                <a:close/>
                <a:moveTo>
                  <a:pt x="59" y="54"/>
                </a:moveTo>
                <a:cubicBezTo>
                  <a:pt x="58" y="53"/>
                  <a:pt x="58" y="53"/>
                  <a:pt x="58" y="53"/>
                </a:cubicBezTo>
                <a:cubicBezTo>
                  <a:pt x="55" y="53"/>
                  <a:pt x="55" y="53"/>
                  <a:pt x="55" y="53"/>
                </a:cubicBezTo>
                <a:cubicBezTo>
                  <a:pt x="54" y="54"/>
                  <a:pt x="54" y="54"/>
                  <a:pt x="54" y="54"/>
                </a:cubicBezTo>
                <a:cubicBezTo>
                  <a:pt x="53" y="55"/>
                  <a:pt x="53" y="55"/>
                  <a:pt x="53" y="55"/>
                </a:cubicBezTo>
                <a:cubicBezTo>
                  <a:pt x="53" y="58"/>
                  <a:pt x="53" y="58"/>
                  <a:pt x="53" y="58"/>
                </a:cubicBezTo>
                <a:cubicBezTo>
                  <a:pt x="54" y="59"/>
                  <a:pt x="54" y="59"/>
                  <a:pt x="54" y="59"/>
                </a:cubicBezTo>
                <a:cubicBezTo>
                  <a:pt x="55" y="60"/>
                  <a:pt x="55" y="60"/>
                  <a:pt x="55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9" y="59"/>
                  <a:pt x="59" y="59"/>
                  <a:pt x="59" y="59"/>
                </a:cubicBezTo>
                <a:cubicBezTo>
                  <a:pt x="60" y="58"/>
                  <a:pt x="60" y="58"/>
                  <a:pt x="60" y="58"/>
                </a:cubicBezTo>
                <a:cubicBezTo>
                  <a:pt x="60" y="55"/>
                  <a:pt x="60" y="55"/>
                  <a:pt x="60" y="55"/>
                </a:cubicBezTo>
                <a:lnTo>
                  <a:pt x="59" y="54"/>
                </a:lnTo>
                <a:close/>
                <a:moveTo>
                  <a:pt x="33" y="40"/>
                </a:moveTo>
                <a:cubicBezTo>
                  <a:pt x="31" y="40"/>
                  <a:pt x="31" y="40"/>
                  <a:pt x="31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5"/>
                  <a:pt x="26" y="45"/>
                  <a:pt x="26" y="45"/>
                </a:cubicBezTo>
                <a:cubicBezTo>
                  <a:pt x="27" y="46"/>
                  <a:pt x="27" y="46"/>
                  <a:pt x="27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31" y="46"/>
                  <a:pt x="31" y="46"/>
                  <a:pt x="31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1"/>
                  <a:pt x="33" y="41"/>
                  <a:pt x="33" y="41"/>
                </a:cubicBezTo>
                <a:lnTo>
                  <a:pt x="33" y="40"/>
                </a:lnTo>
                <a:close/>
                <a:moveTo>
                  <a:pt x="46" y="54"/>
                </a:moveTo>
                <a:cubicBezTo>
                  <a:pt x="45" y="53"/>
                  <a:pt x="45" y="53"/>
                  <a:pt x="45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8"/>
                  <a:pt x="40" y="58"/>
                  <a:pt x="40" y="58"/>
                </a:cubicBezTo>
                <a:cubicBezTo>
                  <a:pt x="40" y="59"/>
                  <a:pt x="40" y="59"/>
                  <a:pt x="40" y="59"/>
                </a:cubicBezTo>
                <a:cubicBezTo>
                  <a:pt x="41" y="60"/>
                  <a:pt x="41" y="60"/>
                  <a:pt x="41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55"/>
                  <a:pt x="46" y="55"/>
                  <a:pt x="46" y="55"/>
                </a:cubicBezTo>
                <a:lnTo>
                  <a:pt x="46" y="54"/>
                </a:lnTo>
                <a:close/>
                <a:moveTo>
                  <a:pt x="59" y="67"/>
                </a:moveTo>
                <a:cubicBezTo>
                  <a:pt x="58" y="66"/>
                  <a:pt x="58" y="66"/>
                  <a:pt x="58" y="66"/>
                </a:cubicBezTo>
                <a:cubicBezTo>
                  <a:pt x="55" y="66"/>
                  <a:pt x="55" y="66"/>
                  <a:pt x="55" y="66"/>
                </a:cubicBezTo>
                <a:cubicBezTo>
                  <a:pt x="54" y="67"/>
                  <a:pt x="54" y="67"/>
                  <a:pt x="54" y="67"/>
                </a:cubicBezTo>
                <a:cubicBezTo>
                  <a:pt x="53" y="68"/>
                  <a:pt x="53" y="68"/>
                  <a:pt x="53" y="68"/>
                </a:cubicBezTo>
                <a:cubicBezTo>
                  <a:pt x="53" y="71"/>
                  <a:pt x="53" y="71"/>
                  <a:pt x="53" y="71"/>
                </a:cubicBezTo>
                <a:cubicBezTo>
                  <a:pt x="54" y="73"/>
                  <a:pt x="54" y="73"/>
                  <a:pt x="54" y="73"/>
                </a:cubicBezTo>
                <a:cubicBezTo>
                  <a:pt x="55" y="73"/>
                  <a:pt x="55" y="73"/>
                  <a:pt x="55" y="73"/>
                </a:cubicBezTo>
                <a:cubicBezTo>
                  <a:pt x="58" y="73"/>
                  <a:pt x="58" y="73"/>
                  <a:pt x="58" y="73"/>
                </a:cubicBezTo>
                <a:cubicBezTo>
                  <a:pt x="59" y="73"/>
                  <a:pt x="59" y="73"/>
                  <a:pt x="59" y="73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68"/>
                  <a:pt x="60" y="68"/>
                  <a:pt x="60" y="68"/>
                </a:cubicBezTo>
                <a:lnTo>
                  <a:pt x="59" y="67"/>
                </a:lnTo>
                <a:close/>
                <a:moveTo>
                  <a:pt x="19" y="40"/>
                </a:moveTo>
                <a:cubicBezTo>
                  <a:pt x="18" y="40"/>
                  <a:pt x="18" y="40"/>
                  <a:pt x="18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3" y="41"/>
                  <a:pt x="13" y="41"/>
                  <a:pt x="13" y="41"/>
                </a:cubicBezTo>
                <a:cubicBezTo>
                  <a:pt x="13" y="45"/>
                  <a:pt x="13" y="45"/>
                  <a:pt x="13" y="45"/>
                </a:cubicBezTo>
                <a:cubicBezTo>
                  <a:pt x="14" y="46"/>
                  <a:pt x="14" y="46"/>
                  <a:pt x="14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20" y="45"/>
                  <a:pt x="20" y="45"/>
                  <a:pt x="20" y="45"/>
                </a:cubicBezTo>
                <a:cubicBezTo>
                  <a:pt x="20" y="41"/>
                  <a:pt x="20" y="41"/>
                  <a:pt x="20" y="41"/>
                </a:cubicBezTo>
                <a:lnTo>
                  <a:pt x="19" y="40"/>
                </a:lnTo>
                <a:close/>
                <a:moveTo>
                  <a:pt x="33" y="54"/>
                </a:moveTo>
                <a:cubicBezTo>
                  <a:pt x="31" y="53"/>
                  <a:pt x="31" y="53"/>
                  <a:pt x="31" y="53"/>
                </a:cubicBezTo>
                <a:cubicBezTo>
                  <a:pt x="28" y="53"/>
                  <a:pt x="28" y="53"/>
                  <a:pt x="28" y="53"/>
                </a:cubicBezTo>
                <a:cubicBezTo>
                  <a:pt x="27" y="54"/>
                  <a:pt x="27" y="54"/>
                  <a:pt x="27" y="54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8"/>
                  <a:pt x="26" y="58"/>
                  <a:pt x="26" y="58"/>
                </a:cubicBezTo>
                <a:cubicBezTo>
                  <a:pt x="27" y="59"/>
                  <a:pt x="27" y="59"/>
                  <a:pt x="27" y="59"/>
                </a:cubicBezTo>
                <a:cubicBezTo>
                  <a:pt x="28" y="60"/>
                  <a:pt x="28" y="60"/>
                  <a:pt x="28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5"/>
                  <a:pt x="33" y="55"/>
                  <a:pt x="33" y="55"/>
                </a:cubicBezTo>
                <a:lnTo>
                  <a:pt x="33" y="54"/>
                </a:lnTo>
                <a:close/>
                <a:moveTo>
                  <a:pt x="19" y="54"/>
                </a:moveTo>
                <a:cubicBezTo>
                  <a:pt x="18" y="53"/>
                  <a:pt x="18" y="53"/>
                  <a:pt x="18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4" y="54"/>
                  <a:pt x="14" y="54"/>
                  <a:pt x="14" y="54"/>
                </a:cubicBezTo>
                <a:cubicBezTo>
                  <a:pt x="13" y="55"/>
                  <a:pt x="13" y="55"/>
                  <a:pt x="13" y="55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9"/>
                  <a:pt x="14" y="59"/>
                  <a:pt x="14" y="59"/>
                </a:cubicBezTo>
                <a:cubicBezTo>
                  <a:pt x="15" y="60"/>
                  <a:pt x="15" y="60"/>
                  <a:pt x="15" y="60"/>
                </a:cubicBezTo>
                <a:cubicBezTo>
                  <a:pt x="18" y="60"/>
                  <a:pt x="18" y="60"/>
                  <a:pt x="18" y="60"/>
                </a:cubicBezTo>
                <a:cubicBezTo>
                  <a:pt x="19" y="59"/>
                  <a:pt x="19" y="59"/>
                  <a:pt x="19" y="59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55"/>
                  <a:pt x="20" y="55"/>
                  <a:pt x="20" y="55"/>
                </a:cubicBezTo>
                <a:lnTo>
                  <a:pt x="19" y="54"/>
                </a:lnTo>
                <a:close/>
                <a:moveTo>
                  <a:pt x="19" y="67"/>
                </a:moveTo>
                <a:cubicBezTo>
                  <a:pt x="18" y="66"/>
                  <a:pt x="18" y="66"/>
                  <a:pt x="18" y="66"/>
                </a:cubicBezTo>
                <a:cubicBezTo>
                  <a:pt x="15" y="66"/>
                  <a:pt x="15" y="66"/>
                  <a:pt x="15" y="66"/>
                </a:cubicBezTo>
                <a:cubicBezTo>
                  <a:pt x="14" y="67"/>
                  <a:pt x="14" y="67"/>
                  <a:pt x="14" y="67"/>
                </a:cubicBezTo>
                <a:cubicBezTo>
                  <a:pt x="13" y="68"/>
                  <a:pt x="13" y="68"/>
                  <a:pt x="13" y="68"/>
                </a:cubicBezTo>
                <a:cubicBezTo>
                  <a:pt x="13" y="71"/>
                  <a:pt x="13" y="71"/>
                  <a:pt x="13" y="71"/>
                </a:cubicBezTo>
                <a:cubicBezTo>
                  <a:pt x="14" y="73"/>
                  <a:pt x="14" y="73"/>
                  <a:pt x="14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9" y="73"/>
                  <a:pt x="19" y="73"/>
                  <a:pt x="19" y="73"/>
                </a:cubicBezTo>
                <a:cubicBezTo>
                  <a:pt x="20" y="71"/>
                  <a:pt x="20" y="71"/>
                  <a:pt x="20" y="71"/>
                </a:cubicBezTo>
                <a:cubicBezTo>
                  <a:pt x="20" y="68"/>
                  <a:pt x="20" y="68"/>
                  <a:pt x="20" y="68"/>
                </a:cubicBezTo>
                <a:lnTo>
                  <a:pt x="19" y="67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75" name="Freeform 174"/>
          <p:cNvSpPr>
            <a:spLocks noEditPoints="1"/>
          </p:cNvSpPr>
          <p:nvPr/>
        </p:nvSpPr>
        <p:spPr bwMode="auto">
          <a:xfrm>
            <a:off x="7089826" y="1053571"/>
            <a:ext cx="303391" cy="319536"/>
          </a:xfrm>
          <a:custGeom>
            <a:avLst/>
            <a:gdLst>
              <a:gd name="T0" fmla="*/ 46 w 101"/>
              <a:gd name="T1" fmla="*/ 39 h 105"/>
              <a:gd name="T2" fmla="*/ 46 w 101"/>
              <a:gd name="T3" fmla="*/ 36 h 105"/>
              <a:gd name="T4" fmla="*/ 46 w 101"/>
              <a:gd name="T5" fmla="*/ 9 h 105"/>
              <a:gd name="T6" fmla="*/ 55 w 101"/>
              <a:gd name="T7" fmla="*/ 9 h 105"/>
              <a:gd name="T8" fmla="*/ 55 w 101"/>
              <a:gd name="T9" fmla="*/ 36 h 105"/>
              <a:gd name="T10" fmla="*/ 55 w 101"/>
              <a:gd name="T11" fmla="*/ 39 h 105"/>
              <a:gd name="T12" fmla="*/ 56 w 101"/>
              <a:gd name="T13" fmla="*/ 41 h 105"/>
              <a:gd name="T14" fmla="*/ 75 w 101"/>
              <a:gd name="T15" fmla="*/ 70 h 105"/>
              <a:gd name="T16" fmla="*/ 26 w 101"/>
              <a:gd name="T17" fmla="*/ 70 h 105"/>
              <a:gd name="T18" fmla="*/ 44 w 101"/>
              <a:gd name="T19" fmla="*/ 41 h 105"/>
              <a:gd name="T20" fmla="*/ 46 w 101"/>
              <a:gd name="T21" fmla="*/ 39 h 105"/>
              <a:gd name="T22" fmla="*/ 63 w 101"/>
              <a:gd name="T23" fmla="*/ 36 h 105"/>
              <a:gd name="T24" fmla="*/ 63 w 101"/>
              <a:gd name="T25" fmla="*/ 9 h 105"/>
              <a:gd name="T26" fmla="*/ 68 w 101"/>
              <a:gd name="T27" fmla="*/ 9 h 105"/>
              <a:gd name="T28" fmla="*/ 71 w 101"/>
              <a:gd name="T29" fmla="*/ 7 h 105"/>
              <a:gd name="T30" fmla="*/ 72 w 101"/>
              <a:gd name="T31" fmla="*/ 4 h 105"/>
              <a:gd name="T32" fmla="*/ 71 w 101"/>
              <a:gd name="T33" fmla="*/ 1 h 105"/>
              <a:gd name="T34" fmla="*/ 68 w 101"/>
              <a:gd name="T35" fmla="*/ 0 h 105"/>
              <a:gd name="T36" fmla="*/ 33 w 101"/>
              <a:gd name="T37" fmla="*/ 0 h 105"/>
              <a:gd name="T38" fmla="*/ 30 w 101"/>
              <a:gd name="T39" fmla="*/ 1 h 105"/>
              <a:gd name="T40" fmla="*/ 28 w 101"/>
              <a:gd name="T41" fmla="*/ 4 h 105"/>
              <a:gd name="T42" fmla="*/ 30 w 101"/>
              <a:gd name="T43" fmla="*/ 7 h 105"/>
              <a:gd name="T44" fmla="*/ 33 w 101"/>
              <a:gd name="T45" fmla="*/ 9 h 105"/>
              <a:gd name="T46" fmla="*/ 37 w 101"/>
              <a:gd name="T47" fmla="*/ 9 h 105"/>
              <a:gd name="T48" fmla="*/ 37 w 101"/>
              <a:gd name="T49" fmla="*/ 36 h 105"/>
              <a:gd name="T50" fmla="*/ 3 w 101"/>
              <a:gd name="T51" fmla="*/ 91 h 105"/>
              <a:gd name="T52" fmla="*/ 1 w 101"/>
              <a:gd name="T53" fmla="*/ 101 h 105"/>
              <a:gd name="T54" fmla="*/ 11 w 101"/>
              <a:gd name="T55" fmla="*/ 105 h 105"/>
              <a:gd name="T56" fmla="*/ 90 w 101"/>
              <a:gd name="T57" fmla="*/ 105 h 105"/>
              <a:gd name="T58" fmla="*/ 99 w 101"/>
              <a:gd name="T59" fmla="*/ 101 h 105"/>
              <a:gd name="T60" fmla="*/ 98 w 101"/>
              <a:gd name="T61" fmla="*/ 91 h 105"/>
              <a:gd name="T62" fmla="*/ 63 w 101"/>
              <a:gd name="T63" fmla="*/ 36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1" h="105">
                <a:moveTo>
                  <a:pt x="46" y="39"/>
                </a:moveTo>
                <a:cubicBezTo>
                  <a:pt x="46" y="36"/>
                  <a:pt x="46" y="36"/>
                  <a:pt x="46" y="36"/>
                </a:cubicBezTo>
                <a:cubicBezTo>
                  <a:pt x="46" y="9"/>
                  <a:pt x="46" y="9"/>
                  <a:pt x="46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9"/>
                  <a:pt x="55" y="39"/>
                  <a:pt x="55" y="39"/>
                </a:cubicBezTo>
                <a:cubicBezTo>
                  <a:pt x="56" y="41"/>
                  <a:pt x="56" y="41"/>
                  <a:pt x="56" y="41"/>
                </a:cubicBezTo>
                <a:cubicBezTo>
                  <a:pt x="75" y="70"/>
                  <a:pt x="75" y="70"/>
                  <a:pt x="75" y="70"/>
                </a:cubicBezTo>
                <a:cubicBezTo>
                  <a:pt x="26" y="70"/>
                  <a:pt x="26" y="70"/>
                  <a:pt x="26" y="70"/>
                </a:cubicBezTo>
                <a:cubicBezTo>
                  <a:pt x="44" y="41"/>
                  <a:pt x="44" y="41"/>
                  <a:pt x="44" y="41"/>
                </a:cubicBezTo>
                <a:lnTo>
                  <a:pt x="46" y="39"/>
                </a:lnTo>
                <a:close/>
                <a:moveTo>
                  <a:pt x="63" y="36"/>
                </a:moveTo>
                <a:cubicBezTo>
                  <a:pt x="63" y="9"/>
                  <a:pt x="63" y="9"/>
                  <a:pt x="6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9" y="9"/>
                  <a:pt x="70" y="8"/>
                  <a:pt x="71" y="7"/>
                </a:cubicBezTo>
                <a:cubicBezTo>
                  <a:pt x="72" y="7"/>
                  <a:pt x="72" y="6"/>
                  <a:pt x="72" y="4"/>
                </a:cubicBezTo>
                <a:cubicBezTo>
                  <a:pt x="72" y="3"/>
                  <a:pt x="72" y="2"/>
                  <a:pt x="71" y="1"/>
                </a:cubicBezTo>
                <a:cubicBezTo>
                  <a:pt x="70" y="0"/>
                  <a:pt x="69" y="0"/>
                  <a:pt x="6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2" y="0"/>
                  <a:pt x="30" y="0"/>
                  <a:pt x="30" y="1"/>
                </a:cubicBezTo>
                <a:cubicBezTo>
                  <a:pt x="29" y="2"/>
                  <a:pt x="28" y="3"/>
                  <a:pt x="28" y="4"/>
                </a:cubicBezTo>
                <a:cubicBezTo>
                  <a:pt x="28" y="6"/>
                  <a:pt x="29" y="7"/>
                  <a:pt x="30" y="7"/>
                </a:cubicBezTo>
                <a:cubicBezTo>
                  <a:pt x="30" y="8"/>
                  <a:pt x="32" y="9"/>
                  <a:pt x="33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36"/>
                  <a:pt x="37" y="36"/>
                  <a:pt x="37" y="36"/>
                </a:cubicBezTo>
                <a:cubicBezTo>
                  <a:pt x="3" y="91"/>
                  <a:pt x="3" y="91"/>
                  <a:pt x="3" y="91"/>
                </a:cubicBezTo>
                <a:cubicBezTo>
                  <a:pt x="0" y="95"/>
                  <a:pt x="0" y="98"/>
                  <a:pt x="1" y="101"/>
                </a:cubicBezTo>
                <a:cubicBezTo>
                  <a:pt x="3" y="104"/>
                  <a:pt x="6" y="105"/>
                  <a:pt x="11" y="105"/>
                </a:cubicBezTo>
                <a:cubicBezTo>
                  <a:pt x="90" y="105"/>
                  <a:pt x="90" y="105"/>
                  <a:pt x="90" y="105"/>
                </a:cubicBezTo>
                <a:cubicBezTo>
                  <a:pt x="95" y="105"/>
                  <a:pt x="98" y="104"/>
                  <a:pt x="99" y="101"/>
                </a:cubicBezTo>
                <a:cubicBezTo>
                  <a:pt x="101" y="98"/>
                  <a:pt x="101" y="95"/>
                  <a:pt x="98" y="91"/>
                </a:cubicBezTo>
                <a:lnTo>
                  <a:pt x="63" y="3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76" name="Freeform 175"/>
          <p:cNvSpPr>
            <a:spLocks noEditPoints="1"/>
          </p:cNvSpPr>
          <p:nvPr/>
        </p:nvSpPr>
        <p:spPr bwMode="auto">
          <a:xfrm>
            <a:off x="6296880" y="1052572"/>
            <a:ext cx="379553" cy="325132"/>
          </a:xfrm>
          <a:custGeom>
            <a:avLst/>
            <a:gdLst>
              <a:gd name="T0" fmla="*/ 4 w 110"/>
              <a:gd name="T1" fmla="*/ 92 h 103"/>
              <a:gd name="T2" fmla="*/ 1 w 110"/>
              <a:gd name="T3" fmla="*/ 93 h 103"/>
              <a:gd name="T4" fmla="*/ 0 w 110"/>
              <a:gd name="T5" fmla="*/ 95 h 103"/>
              <a:gd name="T6" fmla="*/ 0 w 110"/>
              <a:gd name="T7" fmla="*/ 103 h 103"/>
              <a:gd name="T8" fmla="*/ 110 w 110"/>
              <a:gd name="T9" fmla="*/ 103 h 103"/>
              <a:gd name="T10" fmla="*/ 110 w 110"/>
              <a:gd name="T11" fmla="*/ 95 h 103"/>
              <a:gd name="T12" fmla="*/ 108 w 110"/>
              <a:gd name="T13" fmla="*/ 93 h 103"/>
              <a:gd name="T14" fmla="*/ 106 w 110"/>
              <a:gd name="T15" fmla="*/ 92 h 103"/>
              <a:gd name="T16" fmla="*/ 4 w 110"/>
              <a:gd name="T17" fmla="*/ 92 h 103"/>
              <a:gd name="T18" fmla="*/ 14 w 110"/>
              <a:gd name="T19" fmla="*/ 81 h 103"/>
              <a:gd name="T20" fmla="*/ 11 w 110"/>
              <a:gd name="T21" fmla="*/ 81 h 103"/>
              <a:gd name="T22" fmla="*/ 8 w 110"/>
              <a:gd name="T23" fmla="*/ 82 h 103"/>
              <a:gd name="T24" fmla="*/ 7 w 110"/>
              <a:gd name="T25" fmla="*/ 84 h 103"/>
              <a:gd name="T26" fmla="*/ 7 w 110"/>
              <a:gd name="T27" fmla="*/ 88 h 103"/>
              <a:gd name="T28" fmla="*/ 102 w 110"/>
              <a:gd name="T29" fmla="*/ 88 h 103"/>
              <a:gd name="T30" fmla="*/ 102 w 110"/>
              <a:gd name="T31" fmla="*/ 84 h 103"/>
              <a:gd name="T32" fmla="*/ 101 w 110"/>
              <a:gd name="T33" fmla="*/ 82 h 103"/>
              <a:gd name="T34" fmla="*/ 98 w 110"/>
              <a:gd name="T35" fmla="*/ 81 h 103"/>
              <a:gd name="T36" fmla="*/ 95 w 110"/>
              <a:gd name="T37" fmla="*/ 81 h 103"/>
              <a:gd name="T38" fmla="*/ 95 w 110"/>
              <a:gd name="T39" fmla="*/ 37 h 103"/>
              <a:gd name="T40" fmla="*/ 80 w 110"/>
              <a:gd name="T41" fmla="*/ 37 h 103"/>
              <a:gd name="T42" fmla="*/ 80 w 110"/>
              <a:gd name="T43" fmla="*/ 81 h 103"/>
              <a:gd name="T44" fmla="*/ 73 w 110"/>
              <a:gd name="T45" fmla="*/ 81 h 103"/>
              <a:gd name="T46" fmla="*/ 73 w 110"/>
              <a:gd name="T47" fmla="*/ 37 h 103"/>
              <a:gd name="T48" fmla="*/ 58 w 110"/>
              <a:gd name="T49" fmla="*/ 37 h 103"/>
              <a:gd name="T50" fmla="*/ 58 w 110"/>
              <a:gd name="T51" fmla="*/ 81 h 103"/>
              <a:gd name="T52" fmla="*/ 51 w 110"/>
              <a:gd name="T53" fmla="*/ 81 h 103"/>
              <a:gd name="T54" fmla="*/ 51 w 110"/>
              <a:gd name="T55" fmla="*/ 37 h 103"/>
              <a:gd name="T56" fmla="*/ 36 w 110"/>
              <a:gd name="T57" fmla="*/ 37 h 103"/>
              <a:gd name="T58" fmla="*/ 36 w 110"/>
              <a:gd name="T59" fmla="*/ 81 h 103"/>
              <a:gd name="T60" fmla="*/ 29 w 110"/>
              <a:gd name="T61" fmla="*/ 81 h 103"/>
              <a:gd name="T62" fmla="*/ 29 w 110"/>
              <a:gd name="T63" fmla="*/ 37 h 103"/>
              <a:gd name="T64" fmla="*/ 14 w 110"/>
              <a:gd name="T65" fmla="*/ 37 h 103"/>
              <a:gd name="T66" fmla="*/ 14 w 110"/>
              <a:gd name="T67" fmla="*/ 81 h 103"/>
              <a:gd name="T68" fmla="*/ 0 w 110"/>
              <a:gd name="T69" fmla="*/ 22 h 103"/>
              <a:gd name="T70" fmla="*/ 0 w 110"/>
              <a:gd name="T71" fmla="*/ 29 h 103"/>
              <a:gd name="T72" fmla="*/ 7 w 110"/>
              <a:gd name="T73" fmla="*/ 29 h 103"/>
              <a:gd name="T74" fmla="*/ 8 w 110"/>
              <a:gd name="T75" fmla="*/ 32 h 103"/>
              <a:gd name="T76" fmla="*/ 11 w 110"/>
              <a:gd name="T77" fmla="*/ 33 h 103"/>
              <a:gd name="T78" fmla="*/ 98 w 110"/>
              <a:gd name="T79" fmla="*/ 33 h 103"/>
              <a:gd name="T80" fmla="*/ 101 w 110"/>
              <a:gd name="T81" fmla="*/ 32 h 103"/>
              <a:gd name="T82" fmla="*/ 102 w 110"/>
              <a:gd name="T83" fmla="*/ 29 h 103"/>
              <a:gd name="T84" fmla="*/ 110 w 110"/>
              <a:gd name="T85" fmla="*/ 29 h 103"/>
              <a:gd name="T86" fmla="*/ 110 w 110"/>
              <a:gd name="T87" fmla="*/ 22 h 103"/>
              <a:gd name="T88" fmla="*/ 55 w 110"/>
              <a:gd name="T89" fmla="*/ 0 h 103"/>
              <a:gd name="T90" fmla="*/ 0 w 110"/>
              <a:gd name="T91" fmla="*/ 2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0" h="103">
                <a:moveTo>
                  <a:pt x="4" y="92"/>
                </a:moveTo>
                <a:cubicBezTo>
                  <a:pt x="3" y="92"/>
                  <a:pt x="2" y="92"/>
                  <a:pt x="1" y="93"/>
                </a:cubicBezTo>
                <a:cubicBezTo>
                  <a:pt x="0" y="94"/>
                  <a:pt x="0" y="94"/>
                  <a:pt x="0" y="95"/>
                </a:cubicBezTo>
                <a:cubicBezTo>
                  <a:pt x="0" y="103"/>
                  <a:pt x="0" y="103"/>
                  <a:pt x="0" y="103"/>
                </a:cubicBezTo>
                <a:cubicBezTo>
                  <a:pt x="110" y="103"/>
                  <a:pt x="110" y="103"/>
                  <a:pt x="110" y="103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10" y="94"/>
                  <a:pt x="109" y="94"/>
                  <a:pt x="108" y="93"/>
                </a:cubicBezTo>
                <a:cubicBezTo>
                  <a:pt x="108" y="92"/>
                  <a:pt x="107" y="92"/>
                  <a:pt x="106" y="92"/>
                </a:cubicBezTo>
                <a:lnTo>
                  <a:pt x="4" y="92"/>
                </a:lnTo>
                <a:close/>
                <a:moveTo>
                  <a:pt x="14" y="81"/>
                </a:moveTo>
                <a:cubicBezTo>
                  <a:pt x="11" y="81"/>
                  <a:pt x="11" y="81"/>
                  <a:pt x="11" y="81"/>
                </a:cubicBezTo>
                <a:cubicBezTo>
                  <a:pt x="10" y="81"/>
                  <a:pt x="9" y="81"/>
                  <a:pt x="8" y="82"/>
                </a:cubicBezTo>
                <a:cubicBezTo>
                  <a:pt x="7" y="83"/>
                  <a:pt x="7" y="83"/>
                  <a:pt x="7" y="84"/>
                </a:cubicBezTo>
                <a:cubicBezTo>
                  <a:pt x="7" y="88"/>
                  <a:pt x="7" y="88"/>
                  <a:pt x="7" y="88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102" y="83"/>
                  <a:pt x="102" y="83"/>
                  <a:pt x="101" y="82"/>
                </a:cubicBezTo>
                <a:cubicBezTo>
                  <a:pt x="100" y="81"/>
                  <a:pt x="99" y="81"/>
                  <a:pt x="98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37"/>
                  <a:pt x="95" y="37"/>
                  <a:pt x="95" y="37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81"/>
                  <a:pt x="80" y="81"/>
                  <a:pt x="80" y="81"/>
                </a:cubicBezTo>
                <a:cubicBezTo>
                  <a:pt x="73" y="81"/>
                  <a:pt x="73" y="81"/>
                  <a:pt x="73" y="81"/>
                </a:cubicBezTo>
                <a:cubicBezTo>
                  <a:pt x="73" y="37"/>
                  <a:pt x="73" y="37"/>
                  <a:pt x="73" y="37"/>
                </a:cubicBezTo>
                <a:cubicBezTo>
                  <a:pt x="58" y="37"/>
                  <a:pt x="58" y="37"/>
                  <a:pt x="58" y="37"/>
                </a:cubicBezTo>
                <a:cubicBezTo>
                  <a:pt x="58" y="81"/>
                  <a:pt x="58" y="81"/>
                  <a:pt x="58" y="81"/>
                </a:cubicBezTo>
                <a:cubicBezTo>
                  <a:pt x="51" y="81"/>
                  <a:pt x="51" y="81"/>
                  <a:pt x="51" y="81"/>
                </a:cubicBezTo>
                <a:cubicBezTo>
                  <a:pt x="51" y="37"/>
                  <a:pt x="51" y="37"/>
                  <a:pt x="51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37"/>
                  <a:pt x="29" y="37"/>
                  <a:pt x="29" y="37"/>
                </a:cubicBezTo>
                <a:cubicBezTo>
                  <a:pt x="14" y="37"/>
                  <a:pt x="14" y="37"/>
                  <a:pt x="14" y="37"/>
                </a:cubicBezTo>
                <a:lnTo>
                  <a:pt x="14" y="81"/>
                </a:lnTo>
                <a:close/>
                <a:moveTo>
                  <a:pt x="0" y="22"/>
                </a:moveTo>
                <a:cubicBezTo>
                  <a:pt x="0" y="29"/>
                  <a:pt x="0" y="29"/>
                  <a:pt x="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30"/>
                  <a:pt x="7" y="31"/>
                  <a:pt x="8" y="32"/>
                </a:cubicBezTo>
                <a:cubicBezTo>
                  <a:pt x="9" y="33"/>
                  <a:pt x="10" y="33"/>
                  <a:pt x="11" y="33"/>
                </a:cubicBezTo>
                <a:cubicBezTo>
                  <a:pt x="98" y="33"/>
                  <a:pt x="98" y="33"/>
                  <a:pt x="98" y="33"/>
                </a:cubicBezTo>
                <a:cubicBezTo>
                  <a:pt x="99" y="33"/>
                  <a:pt x="100" y="33"/>
                  <a:pt x="101" y="32"/>
                </a:cubicBezTo>
                <a:cubicBezTo>
                  <a:pt x="102" y="31"/>
                  <a:pt x="102" y="30"/>
                  <a:pt x="102" y="29"/>
                </a:cubicBezTo>
                <a:cubicBezTo>
                  <a:pt x="110" y="29"/>
                  <a:pt x="110" y="29"/>
                  <a:pt x="110" y="29"/>
                </a:cubicBezTo>
                <a:cubicBezTo>
                  <a:pt x="110" y="22"/>
                  <a:pt x="110" y="22"/>
                  <a:pt x="110" y="22"/>
                </a:cubicBezTo>
                <a:cubicBezTo>
                  <a:pt x="55" y="0"/>
                  <a:pt x="55" y="0"/>
                  <a:pt x="55" y="0"/>
                </a:cubicBezTo>
                <a:lnTo>
                  <a:pt x="0" y="22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77" name="Freeform 176"/>
          <p:cNvSpPr>
            <a:spLocks noEditPoints="1"/>
          </p:cNvSpPr>
          <p:nvPr/>
        </p:nvSpPr>
        <p:spPr bwMode="auto">
          <a:xfrm>
            <a:off x="5018202" y="1056765"/>
            <a:ext cx="306327" cy="301653"/>
          </a:xfrm>
          <a:custGeom>
            <a:avLst/>
            <a:gdLst>
              <a:gd name="T0" fmla="*/ 764 w 906"/>
              <a:gd name="T1" fmla="*/ 753 h 979"/>
              <a:gd name="T2" fmla="*/ 637 w 906"/>
              <a:gd name="T3" fmla="*/ 500 h 979"/>
              <a:gd name="T4" fmla="*/ 605 w 906"/>
              <a:gd name="T5" fmla="*/ 480 h 979"/>
              <a:gd name="T6" fmla="*/ 352 w 906"/>
              <a:gd name="T7" fmla="*/ 480 h 979"/>
              <a:gd name="T8" fmla="*/ 343 w 906"/>
              <a:gd name="T9" fmla="*/ 409 h 979"/>
              <a:gd name="T10" fmla="*/ 570 w 906"/>
              <a:gd name="T11" fmla="*/ 409 h 979"/>
              <a:gd name="T12" fmla="*/ 570 w 906"/>
              <a:gd name="T13" fmla="*/ 338 h 979"/>
              <a:gd name="T14" fmla="*/ 335 w 906"/>
              <a:gd name="T15" fmla="*/ 338 h 979"/>
              <a:gd name="T16" fmla="*/ 314 w 906"/>
              <a:gd name="T17" fmla="*/ 177 h 979"/>
              <a:gd name="T18" fmla="*/ 381 w 906"/>
              <a:gd name="T19" fmla="*/ 154 h 979"/>
              <a:gd name="T20" fmla="*/ 410 w 906"/>
              <a:gd name="T21" fmla="*/ 89 h 979"/>
              <a:gd name="T22" fmla="*/ 383 w 906"/>
              <a:gd name="T23" fmla="*/ 26 h 979"/>
              <a:gd name="T24" fmla="*/ 321 w 906"/>
              <a:gd name="T25" fmla="*/ 0 h 979"/>
              <a:gd name="T26" fmla="*/ 267 w 906"/>
              <a:gd name="T27" fmla="*/ 18 h 979"/>
              <a:gd name="T28" fmla="*/ 235 w 906"/>
              <a:gd name="T29" fmla="*/ 63 h 979"/>
              <a:gd name="T30" fmla="*/ 232 w 906"/>
              <a:gd name="T31" fmla="*/ 87 h 979"/>
              <a:gd name="T32" fmla="*/ 285 w 906"/>
              <a:gd name="T33" fmla="*/ 520 h 979"/>
              <a:gd name="T34" fmla="*/ 297 w 906"/>
              <a:gd name="T35" fmla="*/ 543 h 979"/>
              <a:gd name="T36" fmla="*/ 321 w 906"/>
              <a:gd name="T37" fmla="*/ 552 h 979"/>
              <a:gd name="T38" fmla="*/ 583 w 906"/>
              <a:gd name="T39" fmla="*/ 552 h 979"/>
              <a:gd name="T40" fmla="*/ 716 w 906"/>
              <a:gd name="T41" fmla="*/ 817 h 979"/>
              <a:gd name="T42" fmla="*/ 748 w 906"/>
              <a:gd name="T43" fmla="*/ 836 h 979"/>
              <a:gd name="T44" fmla="*/ 764 w 906"/>
              <a:gd name="T45" fmla="*/ 832 h 979"/>
              <a:gd name="T46" fmla="*/ 906 w 906"/>
              <a:gd name="T47" fmla="*/ 761 h 979"/>
              <a:gd name="T48" fmla="*/ 874 w 906"/>
              <a:gd name="T49" fmla="*/ 698 h 979"/>
              <a:gd name="T50" fmla="*/ 764 w 906"/>
              <a:gd name="T51" fmla="*/ 753 h 979"/>
              <a:gd name="T52" fmla="*/ 542 w 906"/>
              <a:gd name="T53" fmla="*/ 774 h 979"/>
              <a:gd name="T54" fmla="*/ 450 w 906"/>
              <a:gd name="T55" fmla="*/ 871 h 979"/>
              <a:gd name="T56" fmla="*/ 321 w 906"/>
              <a:gd name="T57" fmla="*/ 908 h 979"/>
              <a:gd name="T58" fmla="*/ 145 w 906"/>
              <a:gd name="T59" fmla="*/ 834 h 979"/>
              <a:gd name="T60" fmla="*/ 72 w 906"/>
              <a:gd name="T61" fmla="*/ 658 h 979"/>
              <a:gd name="T62" fmla="*/ 112 w 906"/>
              <a:gd name="T63" fmla="*/ 522 h 979"/>
              <a:gd name="T64" fmla="*/ 221 w 906"/>
              <a:gd name="T65" fmla="*/ 430 h 979"/>
              <a:gd name="T66" fmla="*/ 211 w 906"/>
              <a:gd name="T67" fmla="*/ 358 h 979"/>
              <a:gd name="T68" fmla="*/ 58 w 906"/>
              <a:gd name="T69" fmla="*/ 475 h 979"/>
              <a:gd name="T70" fmla="*/ 0 w 906"/>
              <a:gd name="T71" fmla="*/ 658 h 979"/>
              <a:gd name="T72" fmla="*/ 43 w 906"/>
              <a:gd name="T73" fmla="*/ 819 h 979"/>
              <a:gd name="T74" fmla="*/ 160 w 906"/>
              <a:gd name="T75" fmla="*/ 936 h 979"/>
              <a:gd name="T76" fmla="*/ 321 w 906"/>
              <a:gd name="T77" fmla="*/ 979 h 979"/>
              <a:gd name="T78" fmla="*/ 509 w 906"/>
              <a:gd name="T79" fmla="*/ 917 h 979"/>
              <a:gd name="T80" fmla="*/ 626 w 906"/>
              <a:gd name="T81" fmla="*/ 756 h 979"/>
              <a:gd name="T82" fmla="*/ 569 w 906"/>
              <a:gd name="T83" fmla="*/ 642 h 979"/>
              <a:gd name="T84" fmla="*/ 542 w 906"/>
              <a:gd name="T85" fmla="*/ 774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06" h="979">
                <a:moveTo>
                  <a:pt x="764" y="753"/>
                </a:moveTo>
                <a:cubicBezTo>
                  <a:pt x="637" y="500"/>
                  <a:pt x="637" y="500"/>
                  <a:pt x="637" y="500"/>
                </a:cubicBezTo>
                <a:cubicBezTo>
                  <a:pt x="631" y="487"/>
                  <a:pt x="620" y="480"/>
                  <a:pt x="605" y="480"/>
                </a:cubicBezTo>
                <a:cubicBezTo>
                  <a:pt x="352" y="480"/>
                  <a:pt x="352" y="480"/>
                  <a:pt x="352" y="480"/>
                </a:cubicBezTo>
                <a:cubicBezTo>
                  <a:pt x="343" y="409"/>
                  <a:pt x="343" y="409"/>
                  <a:pt x="343" y="409"/>
                </a:cubicBezTo>
                <a:cubicBezTo>
                  <a:pt x="570" y="409"/>
                  <a:pt x="570" y="409"/>
                  <a:pt x="570" y="409"/>
                </a:cubicBezTo>
                <a:cubicBezTo>
                  <a:pt x="570" y="338"/>
                  <a:pt x="570" y="338"/>
                  <a:pt x="570" y="338"/>
                </a:cubicBezTo>
                <a:cubicBezTo>
                  <a:pt x="335" y="338"/>
                  <a:pt x="335" y="338"/>
                  <a:pt x="335" y="338"/>
                </a:cubicBezTo>
                <a:cubicBezTo>
                  <a:pt x="314" y="177"/>
                  <a:pt x="314" y="177"/>
                  <a:pt x="314" y="177"/>
                </a:cubicBezTo>
                <a:cubicBezTo>
                  <a:pt x="339" y="180"/>
                  <a:pt x="361" y="172"/>
                  <a:pt x="381" y="154"/>
                </a:cubicBezTo>
                <a:cubicBezTo>
                  <a:pt x="400" y="136"/>
                  <a:pt x="410" y="115"/>
                  <a:pt x="410" y="89"/>
                </a:cubicBezTo>
                <a:cubicBezTo>
                  <a:pt x="410" y="65"/>
                  <a:pt x="401" y="44"/>
                  <a:pt x="383" y="26"/>
                </a:cubicBezTo>
                <a:cubicBezTo>
                  <a:pt x="366" y="9"/>
                  <a:pt x="345" y="0"/>
                  <a:pt x="321" y="0"/>
                </a:cubicBezTo>
                <a:cubicBezTo>
                  <a:pt x="301" y="0"/>
                  <a:pt x="283" y="6"/>
                  <a:pt x="267" y="18"/>
                </a:cubicBezTo>
                <a:cubicBezTo>
                  <a:pt x="251" y="29"/>
                  <a:pt x="240" y="45"/>
                  <a:pt x="235" y="63"/>
                </a:cubicBezTo>
                <a:cubicBezTo>
                  <a:pt x="232" y="73"/>
                  <a:pt x="231" y="81"/>
                  <a:pt x="232" y="87"/>
                </a:cubicBezTo>
                <a:cubicBezTo>
                  <a:pt x="285" y="520"/>
                  <a:pt x="285" y="520"/>
                  <a:pt x="285" y="520"/>
                </a:cubicBezTo>
                <a:cubicBezTo>
                  <a:pt x="286" y="529"/>
                  <a:pt x="290" y="536"/>
                  <a:pt x="297" y="543"/>
                </a:cubicBezTo>
                <a:cubicBezTo>
                  <a:pt x="304" y="549"/>
                  <a:pt x="312" y="552"/>
                  <a:pt x="321" y="552"/>
                </a:cubicBezTo>
                <a:cubicBezTo>
                  <a:pt x="583" y="552"/>
                  <a:pt x="583" y="552"/>
                  <a:pt x="583" y="552"/>
                </a:cubicBezTo>
                <a:cubicBezTo>
                  <a:pt x="716" y="817"/>
                  <a:pt x="716" y="817"/>
                  <a:pt x="716" y="817"/>
                </a:cubicBezTo>
                <a:cubicBezTo>
                  <a:pt x="722" y="830"/>
                  <a:pt x="733" y="836"/>
                  <a:pt x="748" y="836"/>
                </a:cubicBezTo>
                <a:cubicBezTo>
                  <a:pt x="764" y="832"/>
                  <a:pt x="764" y="832"/>
                  <a:pt x="764" y="832"/>
                </a:cubicBezTo>
                <a:cubicBezTo>
                  <a:pt x="906" y="761"/>
                  <a:pt x="906" y="761"/>
                  <a:pt x="906" y="761"/>
                </a:cubicBezTo>
                <a:cubicBezTo>
                  <a:pt x="874" y="698"/>
                  <a:pt x="874" y="698"/>
                  <a:pt x="874" y="698"/>
                </a:cubicBezTo>
                <a:lnTo>
                  <a:pt x="764" y="753"/>
                </a:lnTo>
                <a:close/>
                <a:moveTo>
                  <a:pt x="542" y="774"/>
                </a:moveTo>
                <a:cubicBezTo>
                  <a:pt x="520" y="815"/>
                  <a:pt x="489" y="847"/>
                  <a:pt x="450" y="871"/>
                </a:cubicBezTo>
                <a:cubicBezTo>
                  <a:pt x="410" y="896"/>
                  <a:pt x="367" y="908"/>
                  <a:pt x="321" y="908"/>
                </a:cubicBezTo>
                <a:cubicBezTo>
                  <a:pt x="252" y="908"/>
                  <a:pt x="193" y="883"/>
                  <a:pt x="145" y="834"/>
                </a:cubicBezTo>
                <a:cubicBezTo>
                  <a:pt x="96" y="786"/>
                  <a:pt x="72" y="727"/>
                  <a:pt x="72" y="658"/>
                </a:cubicBezTo>
                <a:cubicBezTo>
                  <a:pt x="72" y="609"/>
                  <a:pt x="85" y="564"/>
                  <a:pt x="112" y="522"/>
                </a:cubicBezTo>
                <a:cubicBezTo>
                  <a:pt x="139" y="481"/>
                  <a:pt x="175" y="450"/>
                  <a:pt x="221" y="430"/>
                </a:cubicBezTo>
                <a:cubicBezTo>
                  <a:pt x="211" y="358"/>
                  <a:pt x="211" y="358"/>
                  <a:pt x="211" y="358"/>
                </a:cubicBezTo>
                <a:cubicBezTo>
                  <a:pt x="148" y="381"/>
                  <a:pt x="97" y="420"/>
                  <a:pt x="58" y="475"/>
                </a:cubicBezTo>
                <a:cubicBezTo>
                  <a:pt x="20" y="530"/>
                  <a:pt x="0" y="591"/>
                  <a:pt x="0" y="658"/>
                </a:cubicBezTo>
                <a:cubicBezTo>
                  <a:pt x="0" y="716"/>
                  <a:pt x="15" y="770"/>
                  <a:pt x="43" y="819"/>
                </a:cubicBezTo>
                <a:cubicBezTo>
                  <a:pt x="72" y="868"/>
                  <a:pt x="111" y="907"/>
                  <a:pt x="160" y="936"/>
                </a:cubicBezTo>
                <a:cubicBezTo>
                  <a:pt x="209" y="964"/>
                  <a:pt x="263" y="979"/>
                  <a:pt x="321" y="979"/>
                </a:cubicBezTo>
                <a:cubicBezTo>
                  <a:pt x="390" y="979"/>
                  <a:pt x="453" y="958"/>
                  <a:pt x="509" y="917"/>
                </a:cubicBezTo>
                <a:cubicBezTo>
                  <a:pt x="566" y="876"/>
                  <a:pt x="604" y="822"/>
                  <a:pt x="626" y="756"/>
                </a:cubicBezTo>
                <a:cubicBezTo>
                  <a:pt x="569" y="642"/>
                  <a:pt x="569" y="642"/>
                  <a:pt x="569" y="642"/>
                </a:cubicBezTo>
                <a:cubicBezTo>
                  <a:pt x="573" y="689"/>
                  <a:pt x="563" y="733"/>
                  <a:pt x="542" y="774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97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3199" y="0"/>
            <a:ext cx="7701233" cy="878670"/>
          </a:xfrm>
        </p:spPr>
        <p:txBody>
          <a:bodyPr anchor="ctr"/>
          <a:lstStyle/>
          <a:p>
            <a:r>
              <a:rPr lang="en-US" dirty="0">
                <a:solidFill>
                  <a:schemeClr val="bg2"/>
                </a:solidFill>
              </a:rPr>
              <a:t>GC Department-Specific and GC Enterprise Lens</a:t>
            </a:r>
            <a:endParaRPr lang="en-CA" dirty="0">
              <a:solidFill>
                <a:srgbClr val="19243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89601" y="3626804"/>
            <a:ext cx="10083951" cy="27982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46" name="Group 45"/>
          <p:cNvGrpSpPr/>
          <p:nvPr/>
        </p:nvGrpSpPr>
        <p:grpSpPr>
          <a:xfrm rot="16200000">
            <a:off x="8919419" y="3475288"/>
            <a:ext cx="4980226" cy="933752"/>
            <a:chOff x="619125" y="2169398"/>
            <a:chExt cx="1905000" cy="1267693"/>
          </a:xfrm>
        </p:grpSpPr>
        <p:sp>
          <p:nvSpPr>
            <p:cNvPr id="47" name="Rectangle 46"/>
            <p:cNvSpPr/>
            <p:nvPr>
              <p:custDataLst>
                <p:tags r:id="rId5"/>
              </p:custDataLst>
            </p:nvPr>
          </p:nvSpPr>
          <p:spPr>
            <a:xfrm>
              <a:off x="619125" y="2169398"/>
              <a:ext cx="1905000" cy="897158"/>
            </a:xfrm>
            <a:prstGeom prst="rect">
              <a:avLst/>
            </a:prstGeom>
            <a:solidFill>
              <a:srgbClr val="005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7200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GC Key</a:t>
              </a:r>
              <a:endParaRPr lang="en-US" sz="1100" dirty="0"/>
            </a:p>
          </p:txBody>
        </p:sp>
        <p:sp>
          <p:nvSpPr>
            <p:cNvPr id="48" name="Rectangle 47"/>
            <p:cNvSpPr/>
            <p:nvPr>
              <p:custDataLst>
                <p:tags r:id="rId6"/>
              </p:custDataLst>
            </p:nvPr>
          </p:nvSpPr>
          <p:spPr>
            <a:xfrm>
              <a:off x="619125" y="3066559"/>
              <a:ext cx="1905000" cy="370532"/>
            </a:xfrm>
            <a:prstGeom prst="rect">
              <a:avLst/>
            </a:prstGeom>
            <a:solidFill>
              <a:srgbClr val="003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Authentication and Authorization</a:t>
              </a:r>
              <a:endParaRPr lang="en-US" sz="11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83849" y="1452050"/>
            <a:ext cx="10089703" cy="946035"/>
            <a:chOff x="619125" y="2169401"/>
            <a:chExt cx="1905000" cy="1267691"/>
          </a:xfrm>
        </p:grpSpPr>
        <p:sp>
          <p:nvSpPr>
            <p:cNvPr id="51" name="Rectangle 50"/>
            <p:cNvSpPr/>
            <p:nvPr>
              <p:custDataLst>
                <p:tags r:id="rId3"/>
              </p:custDataLst>
            </p:nvPr>
          </p:nvSpPr>
          <p:spPr>
            <a:xfrm>
              <a:off x="619125" y="2169401"/>
              <a:ext cx="1905000" cy="897158"/>
            </a:xfrm>
            <a:prstGeom prst="rect">
              <a:avLst/>
            </a:prstGeom>
            <a:solidFill>
              <a:srgbClr val="005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7200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GC device (Mobile, Desktop, Virtual)</a:t>
              </a:r>
              <a:endParaRPr lang="en-US" sz="1100" dirty="0"/>
            </a:p>
          </p:txBody>
        </p:sp>
        <p:sp>
          <p:nvSpPr>
            <p:cNvPr id="54" name="Rectangle 53"/>
            <p:cNvSpPr/>
            <p:nvPr>
              <p:custDataLst>
                <p:tags r:id="rId4"/>
              </p:custDataLst>
            </p:nvPr>
          </p:nvSpPr>
          <p:spPr>
            <a:xfrm>
              <a:off x="619125" y="3066559"/>
              <a:ext cx="1905000" cy="370533"/>
            </a:xfrm>
            <a:prstGeom prst="rect">
              <a:avLst/>
            </a:prstGeom>
            <a:solidFill>
              <a:srgbClr val="003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Channels</a:t>
              </a:r>
              <a:endParaRPr lang="en-US" sz="1100" dirty="0"/>
            </a:p>
          </p:txBody>
        </p:sp>
        <p:sp>
          <p:nvSpPr>
            <p:cNvPr id="56" name="TextBox 13"/>
            <p:cNvSpPr txBox="1"/>
            <p:nvPr/>
          </p:nvSpPr>
          <p:spPr>
            <a:xfrm>
              <a:off x="619125" y="2183945"/>
              <a:ext cx="1905000" cy="534885"/>
            </a:xfrm>
            <a:prstGeom prst="rect">
              <a:avLst/>
            </a:prstGeom>
            <a:noFill/>
          </p:spPr>
          <p:txBody>
            <a:bodyPr wrap="square" lIns="36000" rIns="3600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Freeform 62"/>
          <p:cNvSpPr>
            <a:spLocks noEditPoints="1"/>
          </p:cNvSpPr>
          <p:nvPr/>
        </p:nvSpPr>
        <p:spPr bwMode="auto">
          <a:xfrm>
            <a:off x="8331299" y="1566283"/>
            <a:ext cx="255376" cy="462845"/>
          </a:xfrm>
          <a:custGeom>
            <a:avLst/>
            <a:gdLst>
              <a:gd name="T0" fmla="*/ 443 w 466"/>
              <a:gd name="T1" fmla="*/ 23 h 777"/>
              <a:gd name="T2" fmla="*/ 389 w 466"/>
              <a:gd name="T3" fmla="*/ 0 h 777"/>
              <a:gd name="T4" fmla="*/ 78 w 466"/>
              <a:gd name="T5" fmla="*/ 0 h 777"/>
              <a:gd name="T6" fmla="*/ 23 w 466"/>
              <a:gd name="T7" fmla="*/ 23 h 777"/>
              <a:gd name="T8" fmla="*/ 0 w 466"/>
              <a:gd name="T9" fmla="*/ 78 h 777"/>
              <a:gd name="T10" fmla="*/ 0 w 466"/>
              <a:gd name="T11" fmla="*/ 699 h 777"/>
              <a:gd name="T12" fmla="*/ 23 w 466"/>
              <a:gd name="T13" fmla="*/ 754 h 777"/>
              <a:gd name="T14" fmla="*/ 78 w 466"/>
              <a:gd name="T15" fmla="*/ 777 h 777"/>
              <a:gd name="T16" fmla="*/ 389 w 466"/>
              <a:gd name="T17" fmla="*/ 777 h 777"/>
              <a:gd name="T18" fmla="*/ 443 w 466"/>
              <a:gd name="T19" fmla="*/ 754 h 777"/>
              <a:gd name="T20" fmla="*/ 466 w 466"/>
              <a:gd name="T21" fmla="*/ 699 h 777"/>
              <a:gd name="T22" fmla="*/ 466 w 466"/>
              <a:gd name="T23" fmla="*/ 78 h 777"/>
              <a:gd name="T24" fmla="*/ 443 w 466"/>
              <a:gd name="T25" fmla="*/ 23 h 777"/>
              <a:gd name="T26" fmla="*/ 282 w 466"/>
              <a:gd name="T27" fmla="*/ 97 h 777"/>
              <a:gd name="T28" fmla="*/ 185 w 466"/>
              <a:gd name="T29" fmla="*/ 97 h 777"/>
              <a:gd name="T30" fmla="*/ 175 w 466"/>
              <a:gd name="T31" fmla="*/ 88 h 777"/>
              <a:gd name="T32" fmla="*/ 185 w 466"/>
              <a:gd name="T33" fmla="*/ 78 h 777"/>
              <a:gd name="T34" fmla="*/ 282 w 466"/>
              <a:gd name="T35" fmla="*/ 78 h 777"/>
              <a:gd name="T36" fmla="*/ 292 w 466"/>
              <a:gd name="T37" fmla="*/ 88 h 777"/>
              <a:gd name="T38" fmla="*/ 282 w 466"/>
              <a:gd name="T39" fmla="*/ 97 h 777"/>
              <a:gd name="T40" fmla="*/ 402 w 466"/>
              <a:gd name="T41" fmla="*/ 616 h 777"/>
              <a:gd name="T42" fmla="*/ 389 w 466"/>
              <a:gd name="T43" fmla="*/ 622 h 777"/>
              <a:gd name="T44" fmla="*/ 78 w 466"/>
              <a:gd name="T45" fmla="*/ 622 h 777"/>
              <a:gd name="T46" fmla="*/ 64 w 466"/>
              <a:gd name="T47" fmla="*/ 616 h 777"/>
              <a:gd name="T48" fmla="*/ 58 w 466"/>
              <a:gd name="T49" fmla="*/ 602 h 777"/>
              <a:gd name="T50" fmla="*/ 58 w 466"/>
              <a:gd name="T51" fmla="*/ 175 h 777"/>
              <a:gd name="T52" fmla="*/ 64 w 466"/>
              <a:gd name="T53" fmla="*/ 161 h 777"/>
              <a:gd name="T54" fmla="*/ 78 w 466"/>
              <a:gd name="T55" fmla="*/ 156 h 777"/>
              <a:gd name="T56" fmla="*/ 389 w 466"/>
              <a:gd name="T57" fmla="*/ 156 h 777"/>
              <a:gd name="T58" fmla="*/ 402 w 466"/>
              <a:gd name="T59" fmla="*/ 161 h 777"/>
              <a:gd name="T60" fmla="*/ 408 w 466"/>
              <a:gd name="T61" fmla="*/ 175 h 777"/>
              <a:gd name="T62" fmla="*/ 408 w 466"/>
              <a:gd name="T63" fmla="*/ 602 h 777"/>
              <a:gd name="T64" fmla="*/ 402 w 466"/>
              <a:gd name="T65" fmla="*/ 616 h 777"/>
              <a:gd name="T66" fmla="*/ 233 w 466"/>
              <a:gd name="T67" fmla="*/ 748 h 777"/>
              <a:gd name="T68" fmla="*/ 199 w 466"/>
              <a:gd name="T69" fmla="*/ 734 h 777"/>
              <a:gd name="T70" fmla="*/ 185 w 466"/>
              <a:gd name="T71" fmla="*/ 699 h 777"/>
              <a:gd name="T72" fmla="*/ 199 w 466"/>
              <a:gd name="T73" fmla="*/ 665 h 777"/>
              <a:gd name="T74" fmla="*/ 233 w 466"/>
              <a:gd name="T75" fmla="*/ 651 h 777"/>
              <a:gd name="T76" fmla="*/ 268 w 466"/>
              <a:gd name="T77" fmla="*/ 665 h 777"/>
              <a:gd name="T78" fmla="*/ 282 w 466"/>
              <a:gd name="T79" fmla="*/ 699 h 777"/>
              <a:gd name="T80" fmla="*/ 268 w 466"/>
              <a:gd name="T81" fmla="*/ 734 h 777"/>
              <a:gd name="T82" fmla="*/ 233 w 466"/>
              <a:gd name="T83" fmla="*/ 748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6" h="777">
                <a:moveTo>
                  <a:pt x="443" y="23"/>
                </a:moveTo>
                <a:cubicBezTo>
                  <a:pt x="428" y="8"/>
                  <a:pt x="410" y="0"/>
                  <a:pt x="38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57" y="0"/>
                  <a:pt x="39" y="8"/>
                  <a:pt x="23" y="23"/>
                </a:cubicBezTo>
                <a:cubicBezTo>
                  <a:pt x="8" y="39"/>
                  <a:pt x="0" y="57"/>
                  <a:pt x="0" y="78"/>
                </a:cubicBezTo>
                <a:cubicBezTo>
                  <a:pt x="0" y="699"/>
                  <a:pt x="0" y="699"/>
                  <a:pt x="0" y="699"/>
                </a:cubicBezTo>
                <a:cubicBezTo>
                  <a:pt x="0" y="721"/>
                  <a:pt x="8" y="739"/>
                  <a:pt x="23" y="754"/>
                </a:cubicBezTo>
                <a:cubicBezTo>
                  <a:pt x="39" y="770"/>
                  <a:pt x="57" y="777"/>
                  <a:pt x="78" y="777"/>
                </a:cubicBezTo>
                <a:cubicBezTo>
                  <a:pt x="389" y="777"/>
                  <a:pt x="389" y="777"/>
                  <a:pt x="389" y="777"/>
                </a:cubicBezTo>
                <a:cubicBezTo>
                  <a:pt x="410" y="777"/>
                  <a:pt x="428" y="770"/>
                  <a:pt x="443" y="754"/>
                </a:cubicBezTo>
                <a:cubicBezTo>
                  <a:pt x="459" y="739"/>
                  <a:pt x="466" y="721"/>
                  <a:pt x="466" y="699"/>
                </a:cubicBezTo>
                <a:cubicBezTo>
                  <a:pt x="466" y="78"/>
                  <a:pt x="466" y="78"/>
                  <a:pt x="466" y="78"/>
                </a:cubicBezTo>
                <a:cubicBezTo>
                  <a:pt x="466" y="57"/>
                  <a:pt x="459" y="39"/>
                  <a:pt x="443" y="23"/>
                </a:cubicBezTo>
                <a:close/>
                <a:moveTo>
                  <a:pt x="282" y="97"/>
                </a:moveTo>
                <a:cubicBezTo>
                  <a:pt x="185" y="97"/>
                  <a:pt x="185" y="97"/>
                  <a:pt x="185" y="97"/>
                </a:cubicBezTo>
                <a:cubicBezTo>
                  <a:pt x="175" y="88"/>
                  <a:pt x="175" y="88"/>
                  <a:pt x="175" y="88"/>
                </a:cubicBezTo>
                <a:cubicBezTo>
                  <a:pt x="185" y="78"/>
                  <a:pt x="185" y="78"/>
                  <a:pt x="185" y="78"/>
                </a:cubicBezTo>
                <a:cubicBezTo>
                  <a:pt x="282" y="78"/>
                  <a:pt x="282" y="78"/>
                  <a:pt x="282" y="78"/>
                </a:cubicBezTo>
                <a:cubicBezTo>
                  <a:pt x="292" y="88"/>
                  <a:pt x="292" y="88"/>
                  <a:pt x="292" y="88"/>
                </a:cubicBezTo>
                <a:lnTo>
                  <a:pt x="282" y="97"/>
                </a:lnTo>
                <a:close/>
                <a:moveTo>
                  <a:pt x="402" y="616"/>
                </a:moveTo>
                <a:cubicBezTo>
                  <a:pt x="389" y="622"/>
                  <a:pt x="389" y="622"/>
                  <a:pt x="389" y="622"/>
                </a:cubicBezTo>
                <a:cubicBezTo>
                  <a:pt x="78" y="622"/>
                  <a:pt x="78" y="622"/>
                  <a:pt x="78" y="622"/>
                </a:cubicBezTo>
                <a:cubicBezTo>
                  <a:pt x="64" y="616"/>
                  <a:pt x="64" y="616"/>
                  <a:pt x="64" y="616"/>
                </a:cubicBezTo>
                <a:cubicBezTo>
                  <a:pt x="58" y="602"/>
                  <a:pt x="58" y="602"/>
                  <a:pt x="58" y="602"/>
                </a:cubicBezTo>
                <a:cubicBezTo>
                  <a:pt x="58" y="175"/>
                  <a:pt x="58" y="175"/>
                  <a:pt x="58" y="175"/>
                </a:cubicBezTo>
                <a:cubicBezTo>
                  <a:pt x="64" y="161"/>
                  <a:pt x="64" y="161"/>
                  <a:pt x="64" y="161"/>
                </a:cubicBezTo>
                <a:cubicBezTo>
                  <a:pt x="78" y="156"/>
                  <a:pt x="78" y="156"/>
                  <a:pt x="78" y="156"/>
                </a:cubicBezTo>
                <a:cubicBezTo>
                  <a:pt x="389" y="156"/>
                  <a:pt x="389" y="156"/>
                  <a:pt x="389" y="156"/>
                </a:cubicBezTo>
                <a:cubicBezTo>
                  <a:pt x="402" y="161"/>
                  <a:pt x="402" y="161"/>
                  <a:pt x="402" y="161"/>
                </a:cubicBezTo>
                <a:cubicBezTo>
                  <a:pt x="408" y="175"/>
                  <a:pt x="408" y="175"/>
                  <a:pt x="408" y="175"/>
                </a:cubicBezTo>
                <a:cubicBezTo>
                  <a:pt x="408" y="602"/>
                  <a:pt x="408" y="602"/>
                  <a:pt x="408" y="602"/>
                </a:cubicBezTo>
                <a:lnTo>
                  <a:pt x="402" y="616"/>
                </a:lnTo>
                <a:close/>
                <a:moveTo>
                  <a:pt x="233" y="748"/>
                </a:moveTo>
                <a:cubicBezTo>
                  <a:pt x="220" y="748"/>
                  <a:pt x="208" y="743"/>
                  <a:pt x="199" y="734"/>
                </a:cubicBezTo>
                <a:cubicBezTo>
                  <a:pt x="189" y="724"/>
                  <a:pt x="185" y="713"/>
                  <a:pt x="185" y="699"/>
                </a:cubicBezTo>
                <a:cubicBezTo>
                  <a:pt x="185" y="686"/>
                  <a:pt x="189" y="675"/>
                  <a:pt x="199" y="665"/>
                </a:cubicBezTo>
                <a:cubicBezTo>
                  <a:pt x="208" y="656"/>
                  <a:pt x="220" y="651"/>
                  <a:pt x="233" y="651"/>
                </a:cubicBezTo>
                <a:cubicBezTo>
                  <a:pt x="247" y="651"/>
                  <a:pt x="258" y="656"/>
                  <a:pt x="268" y="665"/>
                </a:cubicBezTo>
                <a:cubicBezTo>
                  <a:pt x="277" y="675"/>
                  <a:pt x="282" y="686"/>
                  <a:pt x="282" y="699"/>
                </a:cubicBezTo>
                <a:cubicBezTo>
                  <a:pt x="282" y="713"/>
                  <a:pt x="277" y="724"/>
                  <a:pt x="268" y="734"/>
                </a:cubicBezTo>
                <a:cubicBezTo>
                  <a:pt x="258" y="743"/>
                  <a:pt x="247" y="748"/>
                  <a:pt x="233" y="748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77" name="Freeform 76"/>
          <p:cNvSpPr>
            <a:spLocks noEditPoints="1"/>
          </p:cNvSpPr>
          <p:nvPr/>
        </p:nvSpPr>
        <p:spPr bwMode="auto">
          <a:xfrm>
            <a:off x="7746835" y="1541937"/>
            <a:ext cx="445192" cy="511536"/>
          </a:xfrm>
          <a:custGeom>
            <a:avLst/>
            <a:gdLst>
              <a:gd name="T0" fmla="*/ 249 w 260"/>
              <a:gd name="T1" fmla="*/ 11 h 318"/>
              <a:gd name="T2" fmla="*/ 224 w 260"/>
              <a:gd name="T3" fmla="*/ 0 h 318"/>
              <a:gd name="T4" fmla="*/ 36 w 260"/>
              <a:gd name="T5" fmla="*/ 0 h 318"/>
              <a:gd name="T6" fmla="*/ 11 w 260"/>
              <a:gd name="T7" fmla="*/ 11 h 318"/>
              <a:gd name="T8" fmla="*/ 0 w 260"/>
              <a:gd name="T9" fmla="*/ 37 h 318"/>
              <a:gd name="T10" fmla="*/ 0 w 260"/>
              <a:gd name="T11" fmla="*/ 282 h 318"/>
              <a:gd name="T12" fmla="*/ 11 w 260"/>
              <a:gd name="T13" fmla="*/ 307 h 318"/>
              <a:gd name="T14" fmla="*/ 36 w 260"/>
              <a:gd name="T15" fmla="*/ 318 h 318"/>
              <a:gd name="T16" fmla="*/ 224 w 260"/>
              <a:gd name="T17" fmla="*/ 318 h 318"/>
              <a:gd name="T18" fmla="*/ 249 w 260"/>
              <a:gd name="T19" fmla="*/ 307 h 318"/>
              <a:gd name="T20" fmla="*/ 260 w 260"/>
              <a:gd name="T21" fmla="*/ 282 h 318"/>
              <a:gd name="T22" fmla="*/ 260 w 260"/>
              <a:gd name="T23" fmla="*/ 37 h 318"/>
              <a:gd name="T24" fmla="*/ 249 w 260"/>
              <a:gd name="T25" fmla="*/ 11 h 318"/>
              <a:gd name="T26" fmla="*/ 229 w 260"/>
              <a:gd name="T27" fmla="*/ 258 h 318"/>
              <a:gd name="T28" fmla="*/ 224 w 260"/>
              <a:gd name="T29" fmla="*/ 260 h 318"/>
              <a:gd name="T30" fmla="*/ 36 w 260"/>
              <a:gd name="T31" fmla="*/ 260 h 318"/>
              <a:gd name="T32" fmla="*/ 31 w 260"/>
              <a:gd name="T33" fmla="*/ 258 h 318"/>
              <a:gd name="T34" fmla="*/ 29 w 260"/>
              <a:gd name="T35" fmla="*/ 253 h 318"/>
              <a:gd name="T36" fmla="*/ 29 w 260"/>
              <a:gd name="T37" fmla="*/ 37 h 318"/>
              <a:gd name="T38" fmla="*/ 31 w 260"/>
              <a:gd name="T39" fmla="*/ 31 h 318"/>
              <a:gd name="T40" fmla="*/ 36 w 260"/>
              <a:gd name="T41" fmla="*/ 29 h 318"/>
              <a:gd name="T42" fmla="*/ 224 w 260"/>
              <a:gd name="T43" fmla="*/ 29 h 318"/>
              <a:gd name="T44" fmla="*/ 229 w 260"/>
              <a:gd name="T45" fmla="*/ 31 h 318"/>
              <a:gd name="T46" fmla="*/ 231 w 260"/>
              <a:gd name="T47" fmla="*/ 37 h 318"/>
              <a:gd name="T48" fmla="*/ 231 w 260"/>
              <a:gd name="T49" fmla="*/ 253 h 318"/>
              <a:gd name="T50" fmla="*/ 229 w 260"/>
              <a:gd name="T51" fmla="*/ 258 h 318"/>
              <a:gd name="T52" fmla="*/ 130 w 260"/>
              <a:gd name="T53" fmla="*/ 304 h 318"/>
              <a:gd name="T54" fmla="*/ 120 w 260"/>
              <a:gd name="T55" fmla="*/ 299 h 318"/>
              <a:gd name="T56" fmla="*/ 116 w 260"/>
              <a:gd name="T57" fmla="*/ 289 h 318"/>
              <a:gd name="T58" fmla="*/ 120 w 260"/>
              <a:gd name="T59" fmla="*/ 279 h 318"/>
              <a:gd name="T60" fmla="*/ 130 w 260"/>
              <a:gd name="T61" fmla="*/ 275 h 318"/>
              <a:gd name="T62" fmla="*/ 140 w 260"/>
              <a:gd name="T63" fmla="*/ 279 h 318"/>
              <a:gd name="T64" fmla="*/ 144 w 260"/>
              <a:gd name="T65" fmla="*/ 289 h 318"/>
              <a:gd name="T66" fmla="*/ 140 w 260"/>
              <a:gd name="T67" fmla="*/ 299 h 318"/>
              <a:gd name="T68" fmla="*/ 130 w 260"/>
              <a:gd name="T69" fmla="*/ 304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0" h="318">
                <a:moveTo>
                  <a:pt x="249" y="11"/>
                </a:moveTo>
                <a:cubicBezTo>
                  <a:pt x="242" y="4"/>
                  <a:pt x="234" y="0"/>
                  <a:pt x="224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26" y="0"/>
                  <a:pt x="18" y="4"/>
                  <a:pt x="11" y="11"/>
                </a:cubicBezTo>
                <a:cubicBezTo>
                  <a:pt x="4" y="18"/>
                  <a:pt x="0" y="27"/>
                  <a:pt x="0" y="3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92"/>
                  <a:pt x="4" y="300"/>
                  <a:pt x="11" y="307"/>
                </a:cubicBezTo>
                <a:cubicBezTo>
                  <a:pt x="18" y="315"/>
                  <a:pt x="26" y="318"/>
                  <a:pt x="36" y="318"/>
                </a:cubicBezTo>
                <a:cubicBezTo>
                  <a:pt x="224" y="318"/>
                  <a:pt x="224" y="318"/>
                  <a:pt x="224" y="318"/>
                </a:cubicBezTo>
                <a:cubicBezTo>
                  <a:pt x="234" y="318"/>
                  <a:pt x="242" y="315"/>
                  <a:pt x="249" y="307"/>
                </a:cubicBezTo>
                <a:cubicBezTo>
                  <a:pt x="256" y="300"/>
                  <a:pt x="260" y="292"/>
                  <a:pt x="260" y="282"/>
                </a:cubicBezTo>
                <a:cubicBezTo>
                  <a:pt x="260" y="37"/>
                  <a:pt x="260" y="37"/>
                  <a:pt x="260" y="37"/>
                </a:cubicBezTo>
                <a:cubicBezTo>
                  <a:pt x="260" y="27"/>
                  <a:pt x="256" y="18"/>
                  <a:pt x="249" y="11"/>
                </a:cubicBezTo>
                <a:close/>
                <a:moveTo>
                  <a:pt x="229" y="258"/>
                </a:moveTo>
                <a:cubicBezTo>
                  <a:pt x="224" y="260"/>
                  <a:pt x="224" y="260"/>
                  <a:pt x="224" y="260"/>
                </a:cubicBezTo>
                <a:cubicBezTo>
                  <a:pt x="36" y="260"/>
                  <a:pt x="36" y="260"/>
                  <a:pt x="36" y="260"/>
                </a:cubicBezTo>
                <a:cubicBezTo>
                  <a:pt x="31" y="258"/>
                  <a:pt x="31" y="258"/>
                  <a:pt x="31" y="258"/>
                </a:cubicBezTo>
                <a:cubicBezTo>
                  <a:pt x="29" y="253"/>
                  <a:pt x="29" y="253"/>
                  <a:pt x="29" y="253"/>
                </a:cubicBezTo>
                <a:cubicBezTo>
                  <a:pt x="29" y="37"/>
                  <a:pt x="29" y="37"/>
                  <a:pt x="29" y="37"/>
                </a:cubicBezTo>
                <a:cubicBezTo>
                  <a:pt x="31" y="31"/>
                  <a:pt x="31" y="31"/>
                  <a:pt x="31" y="31"/>
                </a:cubicBezTo>
                <a:cubicBezTo>
                  <a:pt x="36" y="29"/>
                  <a:pt x="36" y="29"/>
                  <a:pt x="36" y="2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29" y="31"/>
                  <a:pt x="229" y="31"/>
                  <a:pt x="229" y="31"/>
                </a:cubicBezTo>
                <a:cubicBezTo>
                  <a:pt x="231" y="37"/>
                  <a:pt x="231" y="37"/>
                  <a:pt x="231" y="37"/>
                </a:cubicBezTo>
                <a:cubicBezTo>
                  <a:pt x="231" y="253"/>
                  <a:pt x="231" y="253"/>
                  <a:pt x="231" y="253"/>
                </a:cubicBezTo>
                <a:lnTo>
                  <a:pt x="229" y="258"/>
                </a:lnTo>
                <a:close/>
                <a:moveTo>
                  <a:pt x="130" y="304"/>
                </a:moveTo>
                <a:cubicBezTo>
                  <a:pt x="126" y="304"/>
                  <a:pt x="123" y="302"/>
                  <a:pt x="120" y="299"/>
                </a:cubicBezTo>
                <a:cubicBezTo>
                  <a:pt x="117" y="296"/>
                  <a:pt x="116" y="293"/>
                  <a:pt x="116" y="289"/>
                </a:cubicBezTo>
                <a:cubicBezTo>
                  <a:pt x="116" y="285"/>
                  <a:pt x="117" y="282"/>
                  <a:pt x="120" y="279"/>
                </a:cubicBezTo>
                <a:cubicBezTo>
                  <a:pt x="123" y="276"/>
                  <a:pt x="126" y="275"/>
                  <a:pt x="130" y="275"/>
                </a:cubicBezTo>
                <a:cubicBezTo>
                  <a:pt x="134" y="275"/>
                  <a:pt x="137" y="276"/>
                  <a:pt x="140" y="279"/>
                </a:cubicBezTo>
                <a:cubicBezTo>
                  <a:pt x="143" y="282"/>
                  <a:pt x="144" y="285"/>
                  <a:pt x="144" y="289"/>
                </a:cubicBezTo>
                <a:cubicBezTo>
                  <a:pt x="144" y="293"/>
                  <a:pt x="143" y="296"/>
                  <a:pt x="140" y="299"/>
                </a:cubicBezTo>
                <a:cubicBezTo>
                  <a:pt x="137" y="302"/>
                  <a:pt x="134" y="304"/>
                  <a:pt x="130" y="304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79" name="Freeform 78"/>
          <p:cNvSpPr>
            <a:spLocks noEditPoints="1"/>
          </p:cNvSpPr>
          <p:nvPr/>
        </p:nvSpPr>
        <p:spPr bwMode="auto">
          <a:xfrm>
            <a:off x="9436720" y="1607505"/>
            <a:ext cx="571500" cy="380400"/>
          </a:xfrm>
          <a:custGeom>
            <a:avLst/>
            <a:gdLst>
              <a:gd name="T0" fmla="*/ 435 w 950"/>
              <a:gd name="T1" fmla="*/ 586 h 633"/>
              <a:gd name="T2" fmla="*/ 427 w 950"/>
              <a:gd name="T3" fmla="*/ 578 h 633"/>
              <a:gd name="T4" fmla="*/ 435 w 950"/>
              <a:gd name="T5" fmla="*/ 570 h 633"/>
              <a:gd name="T6" fmla="*/ 515 w 950"/>
              <a:gd name="T7" fmla="*/ 570 h 633"/>
              <a:gd name="T8" fmla="*/ 522 w 950"/>
              <a:gd name="T9" fmla="*/ 578 h 633"/>
              <a:gd name="T10" fmla="*/ 515 w 950"/>
              <a:gd name="T11" fmla="*/ 586 h 633"/>
              <a:gd name="T12" fmla="*/ 435 w 950"/>
              <a:gd name="T13" fmla="*/ 586 h 633"/>
              <a:gd name="T14" fmla="*/ 79 w 950"/>
              <a:gd name="T15" fmla="*/ 538 h 633"/>
              <a:gd name="T16" fmla="*/ 0 w 950"/>
              <a:gd name="T17" fmla="*/ 538 h 633"/>
              <a:gd name="T18" fmla="*/ 0 w 950"/>
              <a:gd name="T19" fmla="*/ 586 h 633"/>
              <a:gd name="T20" fmla="*/ 23 w 950"/>
              <a:gd name="T21" fmla="*/ 619 h 633"/>
              <a:gd name="T22" fmla="*/ 79 w 950"/>
              <a:gd name="T23" fmla="*/ 633 h 633"/>
              <a:gd name="T24" fmla="*/ 871 w 950"/>
              <a:gd name="T25" fmla="*/ 633 h 633"/>
              <a:gd name="T26" fmla="*/ 927 w 950"/>
              <a:gd name="T27" fmla="*/ 619 h 633"/>
              <a:gd name="T28" fmla="*/ 950 w 950"/>
              <a:gd name="T29" fmla="*/ 586 h 633"/>
              <a:gd name="T30" fmla="*/ 950 w 950"/>
              <a:gd name="T31" fmla="*/ 538 h 633"/>
              <a:gd name="T32" fmla="*/ 871 w 950"/>
              <a:gd name="T33" fmla="*/ 538 h 633"/>
              <a:gd name="T34" fmla="*/ 79 w 950"/>
              <a:gd name="T35" fmla="*/ 538 h 633"/>
              <a:gd name="T36" fmla="*/ 195 w 950"/>
              <a:gd name="T37" fmla="*/ 68 h 633"/>
              <a:gd name="T38" fmla="*/ 206 w 950"/>
              <a:gd name="T39" fmla="*/ 63 h 633"/>
              <a:gd name="T40" fmla="*/ 744 w 950"/>
              <a:gd name="T41" fmla="*/ 63 h 633"/>
              <a:gd name="T42" fmla="*/ 755 w 950"/>
              <a:gd name="T43" fmla="*/ 68 h 633"/>
              <a:gd name="T44" fmla="*/ 760 w 950"/>
              <a:gd name="T45" fmla="*/ 79 h 633"/>
              <a:gd name="T46" fmla="*/ 760 w 950"/>
              <a:gd name="T47" fmla="*/ 427 h 633"/>
              <a:gd name="T48" fmla="*/ 755 w 950"/>
              <a:gd name="T49" fmla="*/ 439 h 633"/>
              <a:gd name="T50" fmla="*/ 744 w 950"/>
              <a:gd name="T51" fmla="*/ 443 h 633"/>
              <a:gd name="T52" fmla="*/ 206 w 950"/>
              <a:gd name="T53" fmla="*/ 443 h 633"/>
              <a:gd name="T54" fmla="*/ 195 w 950"/>
              <a:gd name="T55" fmla="*/ 439 h 633"/>
              <a:gd name="T56" fmla="*/ 190 w 950"/>
              <a:gd name="T57" fmla="*/ 427 h 633"/>
              <a:gd name="T58" fmla="*/ 190 w 950"/>
              <a:gd name="T59" fmla="*/ 79 h 633"/>
              <a:gd name="T60" fmla="*/ 195 w 950"/>
              <a:gd name="T61" fmla="*/ 68 h 633"/>
              <a:gd name="T62" fmla="*/ 744 w 950"/>
              <a:gd name="T63" fmla="*/ 507 h 633"/>
              <a:gd name="T64" fmla="*/ 800 w 950"/>
              <a:gd name="T65" fmla="*/ 483 h 633"/>
              <a:gd name="T66" fmla="*/ 823 w 950"/>
              <a:gd name="T67" fmla="*/ 427 h 633"/>
              <a:gd name="T68" fmla="*/ 823 w 950"/>
              <a:gd name="T69" fmla="*/ 79 h 633"/>
              <a:gd name="T70" fmla="*/ 800 w 950"/>
              <a:gd name="T71" fmla="*/ 23 h 633"/>
              <a:gd name="T72" fmla="*/ 744 w 950"/>
              <a:gd name="T73" fmla="*/ 0 h 633"/>
              <a:gd name="T74" fmla="*/ 206 w 950"/>
              <a:gd name="T75" fmla="*/ 0 h 633"/>
              <a:gd name="T76" fmla="*/ 150 w 950"/>
              <a:gd name="T77" fmla="*/ 23 h 633"/>
              <a:gd name="T78" fmla="*/ 127 w 950"/>
              <a:gd name="T79" fmla="*/ 79 h 633"/>
              <a:gd name="T80" fmla="*/ 127 w 950"/>
              <a:gd name="T81" fmla="*/ 427 h 633"/>
              <a:gd name="T82" fmla="*/ 150 w 950"/>
              <a:gd name="T83" fmla="*/ 483 h 633"/>
              <a:gd name="T84" fmla="*/ 206 w 950"/>
              <a:gd name="T85" fmla="*/ 507 h 633"/>
              <a:gd name="T86" fmla="*/ 744 w 950"/>
              <a:gd name="T87" fmla="*/ 507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50" h="633">
                <a:moveTo>
                  <a:pt x="435" y="586"/>
                </a:moveTo>
                <a:cubicBezTo>
                  <a:pt x="427" y="578"/>
                  <a:pt x="427" y="578"/>
                  <a:pt x="427" y="578"/>
                </a:cubicBezTo>
                <a:cubicBezTo>
                  <a:pt x="435" y="570"/>
                  <a:pt x="435" y="570"/>
                  <a:pt x="435" y="570"/>
                </a:cubicBezTo>
                <a:cubicBezTo>
                  <a:pt x="515" y="570"/>
                  <a:pt x="515" y="570"/>
                  <a:pt x="515" y="570"/>
                </a:cubicBezTo>
                <a:cubicBezTo>
                  <a:pt x="522" y="578"/>
                  <a:pt x="522" y="578"/>
                  <a:pt x="522" y="578"/>
                </a:cubicBezTo>
                <a:cubicBezTo>
                  <a:pt x="515" y="586"/>
                  <a:pt x="515" y="586"/>
                  <a:pt x="515" y="586"/>
                </a:cubicBezTo>
                <a:lnTo>
                  <a:pt x="435" y="586"/>
                </a:lnTo>
                <a:close/>
                <a:moveTo>
                  <a:pt x="79" y="538"/>
                </a:moveTo>
                <a:cubicBezTo>
                  <a:pt x="0" y="538"/>
                  <a:pt x="0" y="538"/>
                  <a:pt x="0" y="538"/>
                </a:cubicBezTo>
                <a:cubicBezTo>
                  <a:pt x="0" y="586"/>
                  <a:pt x="0" y="586"/>
                  <a:pt x="0" y="586"/>
                </a:cubicBezTo>
                <a:cubicBezTo>
                  <a:pt x="0" y="599"/>
                  <a:pt x="8" y="610"/>
                  <a:pt x="23" y="619"/>
                </a:cubicBezTo>
                <a:cubicBezTo>
                  <a:pt x="39" y="629"/>
                  <a:pt x="57" y="633"/>
                  <a:pt x="79" y="633"/>
                </a:cubicBezTo>
                <a:cubicBezTo>
                  <a:pt x="871" y="633"/>
                  <a:pt x="871" y="633"/>
                  <a:pt x="871" y="633"/>
                </a:cubicBezTo>
                <a:cubicBezTo>
                  <a:pt x="893" y="633"/>
                  <a:pt x="911" y="629"/>
                  <a:pt x="927" y="619"/>
                </a:cubicBezTo>
                <a:cubicBezTo>
                  <a:pt x="942" y="610"/>
                  <a:pt x="950" y="599"/>
                  <a:pt x="950" y="586"/>
                </a:cubicBezTo>
                <a:cubicBezTo>
                  <a:pt x="950" y="538"/>
                  <a:pt x="950" y="538"/>
                  <a:pt x="950" y="538"/>
                </a:cubicBezTo>
                <a:cubicBezTo>
                  <a:pt x="871" y="538"/>
                  <a:pt x="871" y="538"/>
                  <a:pt x="871" y="538"/>
                </a:cubicBezTo>
                <a:lnTo>
                  <a:pt x="79" y="538"/>
                </a:lnTo>
                <a:close/>
                <a:moveTo>
                  <a:pt x="195" y="68"/>
                </a:moveTo>
                <a:cubicBezTo>
                  <a:pt x="206" y="63"/>
                  <a:pt x="206" y="63"/>
                  <a:pt x="206" y="63"/>
                </a:cubicBezTo>
                <a:cubicBezTo>
                  <a:pt x="744" y="63"/>
                  <a:pt x="744" y="63"/>
                  <a:pt x="744" y="63"/>
                </a:cubicBezTo>
                <a:cubicBezTo>
                  <a:pt x="755" y="68"/>
                  <a:pt x="755" y="68"/>
                  <a:pt x="755" y="68"/>
                </a:cubicBezTo>
                <a:cubicBezTo>
                  <a:pt x="760" y="79"/>
                  <a:pt x="760" y="79"/>
                  <a:pt x="760" y="79"/>
                </a:cubicBezTo>
                <a:cubicBezTo>
                  <a:pt x="760" y="427"/>
                  <a:pt x="760" y="427"/>
                  <a:pt x="760" y="427"/>
                </a:cubicBezTo>
                <a:cubicBezTo>
                  <a:pt x="755" y="439"/>
                  <a:pt x="755" y="439"/>
                  <a:pt x="755" y="439"/>
                </a:cubicBezTo>
                <a:cubicBezTo>
                  <a:pt x="744" y="443"/>
                  <a:pt x="744" y="443"/>
                  <a:pt x="744" y="443"/>
                </a:cubicBezTo>
                <a:cubicBezTo>
                  <a:pt x="206" y="443"/>
                  <a:pt x="206" y="443"/>
                  <a:pt x="206" y="443"/>
                </a:cubicBezTo>
                <a:cubicBezTo>
                  <a:pt x="195" y="439"/>
                  <a:pt x="195" y="439"/>
                  <a:pt x="195" y="439"/>
                </a:cubicBezTo>
                <a:cubicBezTo>
                  <a:pt x="190" y="427"/>
                  <a:pt x="190" y="427"/>
                  <a:pt x="190" y="427"/>
                </a:cubicBezTo>
                <a:cubicBezTo>
                  <a:pt x="190" y="79"/>
                  <a:pt x="190" y="79"/>
                  <a:pt x="190" y="79"/>
                </a:cubicBezTo>
                <a:lnTo>
                  <a:pt x="195" y="68"/>
                </a:lnTo>
                <a:close/>
                <a:moveTo>
                  <a:pt x="744" y="507"/>
                </a:moveTo>
                <a:cubicBezTo>
                  <a:pt x="766" y="507"/>
                  <a:pt x="785" y="499"/>
                  <a:pt x="800" y="483"/>
                </a:cubicBezTo>
                <a:cubicBezTo>
                  <a:pt x="816" y="468"/>
                  <a:pt x="823" y="449"/>
                  <a:pt x="823" y="427"/>
                </a:cubicBezTo>
                <a:cubicBezTo>
                  <a:pt x="823" y="79"/>
                  <a:pt x="823" y="79"/>
                  <a:pt x="823" y="79"/>
                </a:cubicBezTo>
                <a:cubicBezTo>
                  <a:pt x="823" y="57"/>
                  <a:pt x="816" y="39"/>
                  <a:pt x="800" y="23"/>
                </a:cubicBezTo>
                <a:cubicBezTo>
                  <a:pt x="785" y="8"/>
                  <a:pt x="766" y="0"/>
                  <a:pt x="744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184" y="0"/>
                  <a:pt x="165" y="8"/>
                  <a:pt x="150" y="23"/>
                </a:cubicBezTo>
                <a:cubicBezTo>
                  <a:pt x="134" y="39"/>
                  <a:pt x="127" y="57"/>
                  <a:pt x="127" y="79"/>
                </a:cubicBezTo>
                <a:cubicBezTo>
                  <a:pt x="127" y="427"/>
                  <a:pt x="127" y="427"/>
                  <a:pt x="127" y="427"/>
                </a:cubicBezTo>
                <a:cubicBezTo>
                  <a:pt x="127" y="449"/>
                  <a:pt x="134" y="468"/>
                  <a:pt x="150" y="483"/>
                </a:cubicBezTo>
                <a:cubicBezTo>
                  <a:pt x="165" y="499"/>
                  <a:pt x="184" y="507"/>
                  <a:pt x="206" y="507"/>
                </a:cubicBezTo>
                <a:lnTo>
                  <a:pt x="744" y="507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83" name="Freeform 82"/>
          <p:cNvSpPr>
            <a:spLocks noEditPoints="1"/>
          </p:cNvSpPr>
          <p:nvPr/>
        </p:nvSpPr>
        <p:spPr bwMode="auto">
          <a:xfrm>
            <a:off x="8725947" y="1591251"/>
            <a:ext cx="571500" cy="412909"/>
          </a:xfrm>
          <a:custGeom>
            <a:avLst/>
            <a:gdLst>
              <a:gd name="T0" fmla="*/ 1067 w 1200"/>
              <a:gd name="T1" fmla="*/ 617 h 867"/>
              <a:gd name="T2" fmla="*/ 228 w 1200"/>
              <a:gd name="T3" fmla="*/ 95 h 867"/>
              <a:gd name="T4" fmla="*/ 1200 w 1200"/>
              <a:gd name="T5" fmla="*/ 867 h 867"/>
              <a:gd name="T6" fmla="*/ 730 w 1200"/>
              <a:gd name="T7" fmla="*/ 826 h 867"/>
              <a:gd name="T8" fmla="*/ 587 w 1200"/>
              <a:gd name="T9" fmla="*/ 645 h 867"/>
              <a:gd name="T10" fmla="*/ 1067 w 1200"/>
              <a:gd name="T11" fmla="*/ 645 h 867"/>
              <a:gd name="T12" fmla="*/ 932 w 1200"/>
              <a:gd name="T13" fmla="*/ 700 h 867"/>
              <a:gd name="T14" fmla="*/ 965 w 1200"/>
              <a:gd name="T15" fmla="*/ 717 h 867"/>
              <a:gd name="T16" fmla="*/ 901 w 1200"/>
              <a:gd name="T17" fmla="*/ 743 h 867"/>
              <a:gd name="T18" fmla="*/ 863 w 1200"/>
              <a:gd name="T19" fmla="*/ 676 h 867"/>
              <a:gd name="T20" fmla="*/ 863 w 1200"/>
              <a:gd name="T21" fmla="*/ 676 h 867"/>
              <a:gd name="T22" fmla="*/ 882 w 1200"/>
              <a:gd name="T23" fmla="*/ 717 h 867"/>
              <a:gd name="T24" fmla="*/ 841 w 1200"/>
              <a:gd name="T25" fmla="*/ 700 h 867"/>
              <a:gd name="T26" fmla="*/ 758 w 1200"/>
              <a:gd name="T27" fmla="*/ 743 h 867"/>
              <a:gd name="T28" fmla="*/ 718 w 1200"/>
              <a:gd name="T29" fmla="*/ 676 h 867"/>
              <a:gd name="T30" fmla="*/ 718 w 1200"/>
              <a:gd name="T31" fmla="*/ 676 h 867"/>
              <a:gd name="T32" fmla="*/ 647 w 1200"/>
              <a:gd name="T33" fmla="*/ 700 h 867"/>
              <a:gd name="T34" fmla="*/ 613 w 1200"/>
              <a:gd name="T35" fmla="*/ 717 h 867"/>
              <a:gd name="T36" fmla="*/ 628 w 1200"/>
              <a:gd name="T37" fmla="*/ 676 h 867"/>
              <a:gd name="T38" fmla="*/ 594 w 1200"/>
              <a:gd name="T39" fmla="*/ 743 h 867"/>
              <a:gd name="T40" fmla="*/ 594 w 1200"/>
              <a:gd name="T41" fmla="*/ 743 h 867"/>
              <a:gd name="T42" fmla="*/ 504 w 1200"/>
              <a:gd name="T43" fmla="*/ 700 h 867"/>
              <a:gd name="T44" fmla="*/ 473 w 1200"/>
              <a:gd name="T45" fmla="*/ 717 h 867"/>
              <a:gd name="T46" fmla="*/ 483 w 1200"/>
              <a:gd name="T47" fmla="*/ 676 h 867"/>
              <a:gd name="T48" fmla="*/ 449 w 1200"/>
              <a:gd name="T49" fmla="*/ 743 h 867"/>
              <a:gd name="T50" fmla="*/ 449 w 1200"/>
              <a:gd name="T51" fmla="*/ 743 h 867"/>
              <a:gd name="T52" fmla="*/ 359 w 1200"/>
              <a:gd name="T53" fmla="*/ 700 h 867"/>
              <a:gd name="T54" fmla="*/ 328 w 1200"/>
              <a:gd name="T55" fmla="*/ 717 h 867"/>
              <a:gd name="T56" fmla="*/ 340 w 1200"/>
              <a:gd name="T57" fmla="*/ 676 h 867"/>
              <a:gd name="T58" fmla="*/ 309 w 1200"/>
              <a:gd name="T59" fmla="*/ 743 h 867"/>
              <a:gd name="T60" fmla="*/ 309 w 1200"/>
              <a:gd name="T61" fmla="*/ 743 h 867"/>
              <a:gd name="T62" fmla="*/ 216 w 1200"/>
              <a:gd name="T63" fmla="*/ 700 h 867"/>
              <a:gd name="T64" fmla="*/ 238 w 1200"/>
              <a:gd name="T65" fmla="*/ 743 h 867"/>
              <a:gd name="T66" fmla="*/ 145 w 1200"/>
              <a:gd name="T67" fmla="*/ 781 h 867"/>
              <a:gd name="T68" fmla="*/ 261 w 1200"/>
              <a:gd name="T69" fmla="*/ 781 h 867"/>
              <a:gd name="T70" fmla="*/ 261 w 1200"/>
              <a:gd name="T71" fmla="*/ 781 h 867"/>
              <a:gd name="T72" fmla="*/ 333 w 1200"/>
              <a:gd name="T73" fmla="*/ 755 h 867"/>
              <a:gd name="T74" fmla="*/ 352 w 1200"/>
              <a:gd name="T75" fmla="*/ 755 h 867"/>
              <a:gd name="T76" fmla="*/ 475 w 1200"/>
              <a:gd name="T77" fmla="*/ 781 h 867"/>
              <a:gd name="T78" fmla="*/ 475 w 1200"/>
              <a:gd name="T79" fmla="*/ 781 h 867"/>
              <a:gd name="T80" fmla="*/ 685 w 1200"/>
              <a:gd name="T81" fmla="*/ 755 h 867"/>
              <a:gd name="T82" fmla="*/ 737 w 1200"/>
              <a:gd name="T83" fmla="*/ 743 h 867"/>
              <a:gd name="T84" fmla="*/ 711 w 1200"/>
              <a:gd name="T85" fmla="*/ 781 h 867"/>
              <a:gd name="T86" fmla="*/ 834 w 1200"/>
              <a:gd name="T87" fmla="*/ 781 h 867"/>
              <a:gd name="T88" fmla="*/ 834 w 1200"/>
              <a:gd name="T89" fmla="*/ 781 h 867"/>
              <a:gd name="T90" fmla="*/ 906 w 1200"/>
              <a:gd name="T91" fmla="*/ 755 h 867"/>
              <a:gd name="T92" fmla="*/ 925 w 1200"/>
              <a:gd name="T93" fmla="*/ 755 h 867"/>
              <a:gd name="T94" fmla="*/ 989 w 1200"/>
              <a:gd name="T95" fmla="*/ 781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00" h="867">
                <a:moveTo>
                  <a:pt x="1067" y="0"/>
                </a:moveTo>
                <a:lnTo>
                  <a:pt x="135" y="0"/>
                </a:lnTo>
                <a:lnTo>
                  <a:pt x="135" y="617"/>
                </a:lnTo>
                <a:lnTo>
                  <a:pt x="1067" y="617"/>
                </a:lnTo>
                <a:lnTo>
                  <a:pt x="1067" y="0"/>
                </a:lnTo>
                <a:close/>
                <a:moveTo>
                  <a:pt x="972" y="521"/>
                </a:moveTo>
                <a:lnTo>
                  <a:pt x="228" y="521"/>
                </a:lnTo>
                <a:lnTo>
                  <a:pt x="228" y="95"/>
                </a:lnTo>
                <a:lnTo>
                  <a:pt x="972" y="95"/>
                </a:lnTo>
                <a:lnTo>
                  <a:pt x="972" y="521"/>
                </a:lnTo>
                <a:close/>
                <a:moveTo>
                  <a:pt x="1200" y="826"/>
                </a:moveTo>
                <a:lnTo>
                  <a:pt x="1200" y="867"/>
                </a:lnTo>
                <a:lnTo>
                  <a:pt x="0" y="867"/>
                </a:lnTo>
                <a:lnTo>
                  <a:pt x="0" y="826"/>
                </a:lnTo>
                <a:lnTo>
                  <a:pt x="475" y="826"/>
                </a:lnTo>
                <a:lnTo>
                  <a:pt x="730" y="826"/>
                </a:lnTo>
                <a:lnTo>
                  <a:pt x="1200" y="826"/>
                </a:lnTo>
                <a:close/>
                <a:moveTo>
                  <a:pt x="1067" y="645"/>
                </a:moveTo>
                <a:lnTo>
                  <a:pt x="613" y="645"/>
                </a:lnTo>
                <a:lnTo>
                  <a:pt x="587" y="645"/>
                </a:lnTo>
                <a:lnTo>
                  <a:pt x="135" y="645"/>
                </a:lnTo>
                <a:lnTo>
                  <a:pt x="7" y="815"/>
                </a:lnTo>
                <a:lnTo>
                  <a:pt x="1193" y="815"/>
                </a:lnTo>
                <a:lnTo>
                  <a:pt x="1067" y="645"/>
                </a:lnTo>
                <a:close/>
                <a:moveTo>
                  <a:pt x="932" y="676"/>
                </a:moveTo>
                <a:lnTo>
                  <a:pt x="984" y="676"/>
                </a:lnTo>
                <a:lnTo>
                  <a:pt x="984" y="700"/>
                </a:lnTo>
                <a:lnTo>
                  <a:pt x="932" y="700"/>
                </a:lnTo>
                <a:lnTo>
                  <a:pt x="932" y="676"/>
                </a:lnTo>
                <a:close/>
                <a:moveTo>
                  <a:pt x="1015" y="743"/>
                </a:moveTo>
                <a:lnTo>
                  <a:pt x="965" y="743"/>
                </a:lnTo>
                <a:lnTo>
                  <a:pt x="965" y="717"/>
                </a:lnTo>
                <a:lnTo>
                  <a:pt x="1015" y="717"/>
                </a:lnTo>
                <a:lnTo>
                  <a:pt x="1015" y="743"/>
                </a:lnTo>
                <a:close/>
                <a:moveTo>
                  <a:pt x="951" y="743"/>
                </a:moveTo>
                <a:lnTo>
                  <a:pt x="901" y="743"/>
                </a:lnTo>
                <a:lnTo>
                  <a:pt x="901" y="717"/>
                </a:lnTo>
                <a:lnTo>
                  <a:pt x="951" y="717"/>
                </a:lnTo>
                <a:lnTo>
                  <a:pt x="951" y="743"/>
                </a:lnTo>
                <a:close/>
                <a:moveTo>
                  <a:pt x="863" y="676"/>
                </a:moveTo>
                <a:lnTo>
                  <a:pt x="913" y="676"/>
                </a:lnTo>
                <a:lnTo>
                  <a:pt x="913" y="700"/>
                </a:lnTo>
                <a:lnTo>
                  <a:pt x="863" y="700"/>
                </a:lnTo>
                <a:lnTo>
                  <a:pt x="863" y="676"/>
                </a:lnTo>
                <a:close/>
                <a:moveTo>
                  <a:pt x="882" y="743"/>
                </a:moveTo>
                <a:lnTo>
                  <a:pt x="830" y="743"/>
                </a:lnTo>
                <a:lnTo>
                  <a:pt x="830" y="717"/>
                </a:lnTo>
                <a:lnTo>
                  <a:pt x="882" y="717"/>
                </a:lnTo>
                <a:lnTo>
                  <a:pt x="882" y="743"/>
                </a:lnTo>
                <a:close/>
                <a:moveTo>
                  <a:pt x="792" y="676"/>
                </a:moveTo>
                <a:lnTo>
                  <a:pt x="841" y="676"/>
                </a:lnTo>
                <a:lnTo>
                  <a:pt x="841" y="700"/>
                </a:lnTo>
                <a:lnTo>
                  <a:pt x="792" y="700"/>
                </a:lnTo>
                <a:lnTo>
                  <a:pt x="792" y="676"/>
                </a:lnTo>
                <a:close/>
                <a:moveTo>
                  <a:pt x="811" y="743"/>
                </a:moveTo>
                <a:lnTo>
                  <a:pt x="758" y="743"/>
                </a:lnTo>
                <a:lnTo>
                  <a:pt x="758" y="717"/>
                </a:lnTo>
                <a:lnTo>
                  <a:pt x="811" y="717"/>
                </a:lnTo>
                <a:lnTo>
                  <a:pt x="811" y="743"/>
                </a:lnTo>
                <a:close/>
                <a:moveTo>
                  <a:pt x="718" y="676"/>
                </a:moveTo>
                <a:lnTo>
                  <a:pt x="768" y="676"/>
                </a:lnTo>
                <a:lnTo>
                  <a:pt x="768" y="700"/>
                </a:lnTo>
                <a:lnTo>
                  <a:pt x="718" y="700"/>
                </a:lnTo>
                <a:lnTo>
                  <a:pt x="718" y="676"/>
                </a:lnTo>
                <a:close/>
                <a:moveTo>
                  <a:pt x="647" y="676"/>
                </a:moveTo>
                <a:lnTo>
                  <a:pt x="696" y="676"/>
                </a:lnTo>
                <a:lnTo>
                  <a:pt x="696" y="700"/>
                </a:lnTo>
                <a:lnTo>
                  <a:pt x="647" y="700"/>
                </a:lnTo>
                <a:lnTo>
                  <a:pt x="647" y="676"/>
                </a:lnTo>
                <a:close/>
                <a:moveTo>
                  <a:pt x="666" y="743"/>
                </a:moveTo>
                <a:lnTo>
                  <a:pt x="613" y="743"/>
                </a:lnTo>
                <a:lnTo>
                  <a:pt x="613" y="717"/>
                </a:lnTo>
                <a:lnTo>
                  <a:pt x="666" y="717"/>
                </a:lnTo>
                <a:lnTo>
                  <a:pt x="666" y="743"/>
                </a:lnTo>
                <a:close/>
                <a:moveTo>
                  <a:pt x="575" y="676"/>
                </a:moveTo>
                <a:lnTo>
                  <a:pt x="628" y="676"/>
                </a:lnTo>
                <a:lnTo>
                  <a:pt x="628" y="700"/>
                </a:lnTo>
                <a:lnTo>
                  <a:pt x="575" y="700"/>
                </a:lnTo>
                <a:lnTo>
                  <a:pt x="575" y="676"/>
                </a:lnTo>
                <a:close/>
                <a:moveTo>
                  <a:pt x="594" y="743"/>
                </a:moveTo>
                <a:lnTo>
                  <a:pt x="544" y="743"/>
                </a:lnTo>
                <a:lnTo>
                  <a:pt x="544" y="717"/>
                </a:lnTo>
                <a:lnTo>
                  <a:pt x="594" y="717"/>
                </a:lnTo>
                <a:lnTo>
                  <a:pt x="594" y="743"/>
                </a:lnTo>
                <a:close/>
                <a:moveTo>
                  <a:pt x="504" y="676"/>
                </a:moveTo>
                <a:lnTo>
                  <a:pt x="556" y="676"/>
                </a:lnTo>
                <a:lnTo>
                  <a:pt x="556" y="700"/>
                </a:lnTo>
                <a:lnTo>
                  <a:pt x="504" y="700"/>
                </a:lnTo>
                <a:lnTo>
                  <a:pt x="504" y="676"/>
                </a:lnTo>
                <a:close/>
                <a:moveTo>
                  <a:pt x="523" y="743"/>
                </a:moveTo>
                <a:lnTo>
                  <a:pt x="473" y="743"/>
                </a:lnTo>
                <a:lnTo>
                  <a:pt x="473" y="717"/>
                </a:lnTo>
                <a:lnTo>
                  <a:pt x="523" y="717"/>
                </a:lnTo>
                <a:lnTo>
                  <a:pt x="523" y="743"/>
                </a:lnTo>
                <a:close/>
                <a:moveTo>
                  <a:pt x="430" y="676"/>
                </a:moveTo>
                <a:lnTo>
                  <a:pt x="483" y="676"/>
                </a:lnTo>
                <a:lnTo>
                  <a:pt x="483" y="700"/>
                </a:lnTo>
                <a:lnTo>
                  <a:pt x="430" y="700"/>
                </a:lnTo>
                <a:lnTo>
                  <a:pt x="430" y="676"/>
                </a:lnTo>
                <a:close/>
                <a:moveTo>
                  <a:pt x="449" y="743"/>
                </a:moveTo>
                <a:lnTo>
                  <a:pt x="399" y="743"/>
                </a:lnTo>
                <a:lnTo>
                  <a:pt x="399" y="717"/>
                </a:lnTo>
                <a:lnTo>
                  <a:pt x="449" y="717"/>
                </a:lnTo>
                <a:lnTo>
                  <a:pt x="449" y="743"/>
                </a:lnTo>
                <a:close/>
                <a:moveTo>
                  <a:pt x="359" y="676"/>
                </a:moveTo>
                <a:lnTo>
                  <a:pt x="411" y="676"/>
                </a:lnTo>
                <a:lnTo>
                  <a:pt x="411" y="700"/>
                </a:lnTo>
                <a:lnTo>
                  <a:pt x="359" y="700"/>
                </a:lnTo>
                <a:lnTo>
                  <a:pt x="359" y="676"/>
                </a:lnTo>
                <a:close/>
                <a:moveTo>
                  <a:pt x="378" y="743"/>
                </a:moveTo>
                <a:lnTo>
                  <a:pt x="328" y="743"/>
                </a:lnTo>
                <a:lnTo>
                  <a:pt x="328" y="717"/>
                </a:lnTo>
                <a:lnTo>
                  <a:pt x="378" y="717"/>
                </a:lnTo>
                <a:lnTo>
                  <a:pt x="378" y="743"/>
                </a:lnTo>
                <a:close/>
                <a:moveTo>
                  <a:pt x="290" y="676"/>
                </a:moveTo>
                <a:lnTo>
                  <a:pt x="340" y="676"/>
                </a:lnTo>
                <a:lnTo>
                  <a:pt x="340" y="700"/>
                </a:lnTo>
                <a:lnTo>
                  <a:pt x="290" y="700"/>
                </a:lnTo>
                <a:lnTo>
                  <a:pt x="290" y="676"/>
                </a:lnTo>
                <a:close/>
                <a:moveTo>
                  <a:pt x="309" y="743"/>
                </a:moveTo>
                <a:lnTo>
                  <a:pt x="257" y="743"/>
                </a:lnTo>
                <a:lnTo>
                  <a:pt x="257" y="717"/>
                </a:lnTo>
                <a:lnTo>
                  <a:pt x="309" y="717"/>
                </a:lnTo>
                <a:lnTo>
                  <a:pt x="309" y="743"/>
                </a:lnTo>
                <a:close/>
                <a:moveTo>
                  <a:pt x="216" y="676"/>
                </a:moveTo>
                <a:lnTo>
                  <a:pt x="269" y="676"/>
                </a:lnTo>
                <a:lnTo>
                  <a:pt x="269" y="700"/>
                </a:lnTo>
                <a:lnTo>
                  <a:pt x="216" y="700"/>
                </a:lnTo>
                <a:lnTo>
                  <a:pt x="216" y="676"/>
                </a:lnTo>
                <a:close/>
                <a:moveTo>
                  <a:pt x="185" y="717"/>
                </a:moveTo>
                <a:lnTo>
                  <a:pt x="238" y="717"/>
                </a:lnTo>
                <a:lnTo>
                  <a:pt x="238" y="743"/>
                </a:lnTo>
                <a:lnTo>
                  <a:pt x="185" y="743"/>
                </a:lnTo>
                <a:lnTo>
                  <a:pt x="185" y="717"/>
                </a:lnTo>
                <a:close/>
                <a:moveTo>
                  <a:pt x="195" y="781"/>
                </a:moveTo>
                <a:lnTo>
                  <a:pt x="145" y="781"/>
                </a:lnTo>
                <a:lnTo>
                  <a:pt x="145" y="755"/>
                </a:lnTo>
                <a:lnTo>
                  <a:pt x="195" y="755"/>
                </a:lnTo>
                <a:lnTo>
                  <a:pt x="195" y="781"/>
                </a:lnTo>
                <a:close/>
                <a:moveTo>
                  <a:pt x="261" y="781"/>
                </a:moveTo>
                <a:lnTo>
                  <a:pt x="209" y="781"/>
                </a:lnTo>
                <a:lnTo>
                  <a:pt x="209" y="755"/>
                </a:lnTo>
                <a:lnTo>
                  <a:pt x="261" y="755"/>
                </a:lnTo>
                <a:lnTo>
                  <a:pt x="261" y="781"/>
                </a:lnTo>
                <a:close/>
                <a:moveTo>
                  <a:pt x="333" y="781"/>
                </a:moveTo>
                <a:lnTo>
                  <a:pt x="280" y="781"/>
                </a:lnTo>
                <a:lnTo>
                  <a:pt x="280" y="755"/>
                </a:lnTo>
                <a:lnTo>
                  <a:pt x="333" y="755"/>
                </a:lnTo>
                <a:lnTo>
                  <a:pt x="333" y="781"/>
                </a:lnTo>
                <a:close/>
                <a:moveTo>
                  <a:pt x="402" y="781"/>
                </a:moveTo>
                <a:lnTo>
                  <a:pt x="352" y="781"/>
                </a:lnTo>
                <a:lnTo>
                  <a:pt x="352" y="755"/>
                </a:lnTo>
                <a:lnTo>
                  <a:pt x="402" y="755"/>
                </a:lnTo>
                <a:lnTo>
                  <a:pt x="402" y="781"/>
                </a:lnTo>
                <a:lnTo>
                  <a:pt x="402" y="781"/>
                </a:lnTo>
                <a:close/>
                <a:moveTo>
                  <a:pt x="475" y="781"/>
                </a:moveTo>
                <a:lnTo>
                  <a:pt x="423" y="781"/>
                </a:lnTo>
                <a:lnTo>
                  <a:pt x="423" y="755"/>
                </a:lnTo>
                <a:lnTo>
                  <a:pt x="475" y="755"/>
                </a:lnTo>
                <a:lnTo>
                  <a:pt x="475" y="781"/>
                </a:lnTo>
                <a:close/>
                <a:moveTo>
                  <a:pt x="685" y="781"/>
                </a:moveTo>
                <a:lnTo>
                  <a:pt x="497" y="781"/>
                </a:lnTo>
                <a:lnTo>
                  <a:pt x="497" y="755"/>
                </a:lnTo>
                <a:lnTo>
                  <a:pt x="685" y="755"/>
                </a:lnTo>
                <a:lnTo>
                  <a:pt x="685" y="781"/>
                </a:lnTo>
                <a:close/>
                <a:moveTo>
                  <a:pt x="685" y="717"/>
                </a:moveTo>
                <a:lnTo>
                  <a:pt x="737" y="717"/>
                </a:lnTo>
                <a:lnTo>
                  <a:pt x="737" y="743"/>
                </a:lnTo>
                <a:lnTo>
                  <a:pt x="685" y="743"/>
                </a:lnTo>
                <a:lnTo>
                  <a:pt x="685" y="717"/>
                </a:lnTo>
                <a:close/>
                <a:moveTo>
                  <a:pt x="761" y="781"/>
                </a:moveTo>
                <a:lnTo>
                  <a:pt x="711" y="781"/>
                </a:lnTo>
                <a:lnTo>
                  <a:pt x="711" y="755"/>
                </a:lnTo>
                <a:lnTo>
                  <a:pt x="761" y="755"/>
                </a:lnTo>
                <a:lnTo>
                  <a:pt x="761" y="781"/>
                </a:lnTo>
                <a:close/>
                <a:moveTo>
                  <a:pt x="834" y="781"/>
                </a:moveTo>
                <a:lnTo>
                  <a:pt x="782" y="781"/>
                </a:lnTo>
                <a:lnTo>
                  <a:pt x="782" y="755"/>
                </a:lnTo>
                <a:lnTo>
                  <a:pt x="834" y="755"/>
                </a:lnTo>
                <a:lnTo>
                  <a:pt x="834" y="781"/>
                </a:lnTo>
                <a:close/>
                <a:moveTo>
                  <a:pt x="906" y="781"/>
                </a:moveTo>
                <a:lnTo>
                  <a:pt x="856" y="781"/>
                </a:lnTo>
                <a:lnTo>
                  <a:pt x="856" y="755"/>
                </a:lnTo>
                <a:lnTo>
                  <a:pt x="906" y="755"/>
                </a:lnTo>
                <a:lnTo>
                  <a:pt x="906" y="781"/>
                </a:lnTo>
                <a:close/>
                <a:moveTo>
                  <a:pt x="977" y="781"/>
                </a:moveTo>
                <a:lnTo>
                  <a:pt x="925" y="781"/>
                </a:lnTo>
                <a:lnTo>
                  <a:pt x="925" y="755"/>
                </a:lnTo>
                <a:lnTo>
                  <a:pt x="977" y="755"/>
                </a:lnTo>
                <a:lnTo>
                  <a:pt x="977" y="781"/>
                </a:lnTo>
                <a:close/>
                <a:moveTo>
                  <a:pt x="1041" y="781"/>
                </a:moveTo>
                <a:lnTo>
                  <a:pt x="989" y="781"/>
                </a:lnTo>
                <a:lnTo>
                  <a:pt x="989" y="755"/>
                </a:lnTo>
                <a:lnTo>
                  <a:pt x="1041" y="755"/>
                </a:lnTo>
                <a:lnTo>
                  <a:pt x="1041" y="78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84" name="Freeform 83"/>
          <p:cNvSpPr>
            <a:spLocks noEditPoints="1"/>
          </p:cNvSpPr>
          <p:nvPr/>
        </p:nvSpPr>
        <p:spPr bwMode="auto">
          <a:xfrm>
            <a:off x="11116639" y="1607505"/>
            <a:ext cx="365204" cy="401115"/>
          </a:xfrm>
          <a:custGeom>
            <a:avLst/>
            <a:gdLst>
              <a:gd name="T0" fmla="*/ 712 w 730"/>
              <a:gd name="T1" fmla="*/ 424 h 893"/>
              <a:gd name="T2" fmla="*/ 669 w 730"/>
              <a:gd name="T3" fmla="*/ 406 h 893"/>
              <a:gd name="T4" fmla="*/ 649 w 730"/>
              <a:gd name="T5" fmla="*/ 406 h 893"/>
              <a:gd name="T6" fmla="*/ 649 w 730"/>
              <a:gd name="T7" fmla="*/ 284 h 893"/>
              <a:gd name="T8" fmla="*/ 565 w 730"/>
              <a:gd name="T9" fmla="*/ 84 h 893"/>
              <a:gd name="T10" fmla="*/ 365 w 730"/>
              <a:gd name="T11" fmla="*/ 0 h 893"/>
              <a:gd name="T12" fmla="*/ 165 w 730"/>
              <a:gd name="T13" fmla="*/ 84 h 893"/>
              <a:gd name="T14" fmla="*/ 81 w 730"/>
              <a:gd name="T15" fmla="*/ 284 h 893"/>
              <a:gd name="T16" fmla="*/ 81 w 730"/>
              <a:gd name="T17" fmla="*/ 406 h 893"/>
              <a:gd name="T18" fmla="*/ 61 w 730"/>
              <a:gd name="T19" fmla="*/ 406 h 893"/>
              <a:gd name="T20" fmla="*/ 18 w 730"/>
              <a:gd name="T21" fmla="*/ 424 h 893"/>
              <a:gd name="T22" fmla="*/ 0 w 730"/>
              <a:gd name="T23" fmla="*/ 467 h 893"/>
              <a:gd name="T24" fmla="*/ 0 w 730"/>
              <a:gd name="T25" fmla="*/ 832 h 893"/>
              <a:gd name="T26" fmla="*/ 18 w 730"/>
              <a:gd name="T27" fmla="*/ 875 h 893"/>
              <a:gd name="T28" fmla="*/ 61 w 730"/>
              <a:gd name="T29" fmla="*/ 893 h 893"/>
              <a:gd name="T30" fmla="*/ 669 w 730"/>
              <a:gd name="T31" fmla="*/ 893 h 893"/>
              <a:gd name="T32" fmla="*/ 712 w 730"/>
              <a:gd name="T33" fmla="*/ 875 h 893"/>
              <a:gd name="T34" fmla="*/ 730 w 730"/>
              <a:gd name="T35" fmla="*/ 832 h 893"/>
              <a:gd name="T36" fmla="*/ 730 w 730"/>
              <a:gd name="T37" fmla="*/ 467 h 893"/>
              <a:gd name="T38" fmla="*/ 712 w 730"/>
              <a:gd name="T39" fmla="*/ 424 h 893"/>
              <a:gd name="T40" fmla="*/ 203 w 730"/>
              <a:gd name="T41" fmla="*/ 284 h 893"/>
              <a:gd name="T42" fmla="*/ 250 w 730"/>
              <a:gd name="T43" fmla="*/ 169 h 893"/>
              <a:gd name="T44" fmla="*/ 365 w 730"/>
              <a:gd name="T45" fmla="*/ 122 h 893"/>
              <a:gd name="T46" fmla="*/ 480 w 730"/>
              <a:gd name="T47" fmla="*/ 169 h 893"/>
              <a:gd name="T48" fmla="*/ 527 w 730"/>
              <a:gd name="T49" fmla="*/ 284 h 893"/>
              <a:gd name="T50" fmla="*/ 527 w 730"/>
              <a:gd name="T51" fmla="*/ 406 h 893"/>
              <a:gd name="T52" fmla="*/ 203 w 730"/>
              <a:gd name="T53" fmla="*/ 406 h 893"/>
              <a:gd name="T54" fmla="*/ 203 w 730"/>
              <a:gd name="T55" fmla="*/ 284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0" h="893">
                <a:moveTo>
                  <a:pt x="712" y="424"/>
                </a:moveTo>
                <a:cubicBezTo>
                  <a:pt x="701" y="412"/>
                  <a:pt x="686" y="406"/>
                  <a:pt x="669" y="406"/>
                </a:cubicBezTo>
                <a:cubicBezTo>
                  <a:pt x="649" y="406"/>
                  <a:pt x="649" y="406"/>
                  <a:pt x="649" y="406"/>
                </a:cubicBezTo>
                <a:cubicBezTo>
                  <a:pt x="649" y="284"/>
                  <a:pt x="649" y="284"/>
                  <a:pt x="649" y="284"/>
                </a:cubicBezTo>
                <a:cubicBezTo>
                  <a:pt x="649" y="206"/>
                  <a:pt x="621" y="140"/>
                  <a:pt x="565" y="84"/>
                </a:cubicBezTo>
                <a:cubicBezTo>
                  <a:pt x="510" y="28"/>
                  <a:pt x="443" y="0"/>
                  <a:pt x="365" y="0"/>
                </a:cubicBezTo>
                <a:cubicBezTo>
                  <a:pt x="287" y="0"/>
                  <a:pt x="220" y="28"/>
                  <a:pt x="165" y="84"/>
                </a:cubicBezTo>
                <a:cubicBezTo>
                  <a:pt x="109" y="140"/>
                  <a:pt x="81" y="206"/>
                  <a:pt x="81" y="284"/>
                </a:cubicBezTo>
                <a:cubicBezTo>
                  <a:pt x="81" y="406"/>
                  <a:pt x="81" y="406"/>
                  <a:pt x="81" y="406"/>
                </a:cubicBezTo>
                <a:cubicBezTo>
                  <a:pt x="61" y="406"/>
                  <a:pt x="61" y="406"/>
                  <a:pt x="61" y="406"/>
                </a:cubicBezTo>
                <a:cubicBezTo>
                  <a:pt x="44" y="406"/>
                  <a:pt x="29" y="412"/>
                  <a:pt x="18" y="424"/>
                </a:cubicBezTo>
                <a:cubicBezTo>
                  <a:pt x="6" y="435"/>
                  <a:pt x="0" y="450"/>
                  <a:pt x="0" y="467"/>
                </a:cubicBezTo>
                <a:cubicBezTo>
                  <a:pt x="0" y="832"/>
                  <a:pt x="0" y="832"/>
                  <a:pt x="0" y="832"/>
                </a:cubicBezTo>
                <a:cubicBezTo>
                  <a:pt x="0" y="849"/>
                  <a:pt x="6" y="863"/>
                  <a:pt x="18" y="875"/>
                </a:cubicBezTo>
                <a:cubicBezTo>
                  <a:pt x="29" y="887"/>
                  <a:pt x="44" y="893"/>
                  <a:pt x="61" y="893"/>
                </a:cubicBezTo>
                <a:cubicBezTo>
                  <a:pt x="669" y="893"/>
                  <a:pt x="669" y="893"/>
                  <a:pt x="669" y="893"/>
                </a:cubicBezTo>
                <a:cubicBezTo>
                  <a:pt x="686" y="893"/>
                  <a:pt x="701" y="887"/>
                  <a:pt x="712" y="875"/>
                </a:cubicBezTo>
                <a:cubicBezTo>
                  <a:pt x="724" y="863"/>
                  <a:pt x="730" y="849"/>
                  <a:pt x="730" y="832"/>
                </a:cubicBezTo>
                <a:cubicBezTo>
                  <a:pt x="730" y="467"/>
                  <a:pt x="730" y="467"/>
                  <a:pt x="730" y="467"/>
                </a:cubicBezTo>
                <a:cubicBezTo>
                  <a:pt x="730" y="450"/>
                  <a:pt x="724" y="435"/>
                  <a:pt x="712" y="424"/>
                </a:cubicBezTo>
                <a:close/>
                <a:moveTo>
                  <a:pt x="203" y="284"/>
                </a:moveTo>
                <a:cubicBezTo>
                  <a:pt x="203" y="239"/>
                  <a:pt x="219" y="201"/>
                  <a:pt x="250" y="169"/>
                </a:cubicBezTo>
                <a:cubicBezTo>
                  <a:pt x="282" y="138"/>
                  <a:pt x="320" y="122"/>
                  <a:pt x="365" y="122"/>
                </a:cubicBezTo>
                <a:cubicBezTo>
                  <a:pt x="410" y="122"/>
                  <a:pt x="448" y="138"/>
                  <a:pt x="480" y="169"/>
                </a:cubicBezTo>
                <a:cubicBezTo>
                  <a:pt x="511" y="201"/>
                  <a:pt x="527" y="239"/>
                  <a:pt x="527" y="284"/>
                </a:cubicBezTo>
                <a:cubicBezTo>
                  <a:pt x="527" y="406"/>
                  <a:pt x="527" y="406"/>
                  <a:pt x="527" y="406"/>
                </a:cubicBezTo>
                <a:cubicBezTo>
                  <a:pt x="203" y="406"/>
                  <a:pt x="203" y="406"/>
                  <a:pt x="203" y="406"/>
                </a:cubicBezTo>
                <a:lnTo>
                  <a:pt x="203" y="284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93" name="Rounded Rectangle 92"/>
          <p:cNvSpPr/>
          <p:nvPr/>
        </p:nvSpPr>
        <p:spPr>
          <a:xfrm>
            <a:off x="9180519" y="3950789"/>
            <a:ext cx="771041" cy="76246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50" kern="0" dirty="0" smtClean="0">
                <a:solidFill>
                  <a:prstClr val="white"/>
                </a:solidFill>
              </a:rPr>
              <a:t>HS Class</a:t>
            </a:r>
            <a:endParaRPr kumimoji="0" lang="en-CA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9366688" y="3687197"/>
            <a:ext cx="393056" cy="360040"/>
            <a:chOff x="7045360" y="1643894"/>
            <a:chExt cx="393056" cy="360040"/>
          </a:xfrm>
        </p:grpSpPr>
        <p:sp>
          <p:nvSpPr>
            <p:cNvPr id="98" name="Oval 97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4" name="Rounded Rectangle 103"/>
          <p:cNvSpPr/>
          <p:nvPr/>
        </p:nvSpPr>
        <p:spPr>
          <a:xfrm>
            <a:off x="9180519" y="4747991"/>
            <a:ext cx="771041" cy="34381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Can 104"/>
          <p:cNvSpPr/>
          <p:nvPr/>
        </p:nvSpPr>
        <p:spPr>
          <a:xfrm>
            <a:off x="9161654" y="5148856"/>
            <a:ext cx="808771" cy="737910"/>
          </a:xfrm>
          <a:prstGeom prst="can">
            <a:avLst/>
          </a:prstGeom>
          <a:solidFill>
            <a:srgbClr val="0038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106" name="Rounded Rectangle 105"/>
          <p:cNvSpPr/>
          <p:nvPr/>
        </p:nvSpPr>
        <p:spPr>
          <a:xfrm>
            <a:off x="8337452" y="3950789"/>
            <a:ext cx="771041" cy="76246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50" kern="0" dirty="0" smtClean="0">
                <a:solidFill>
                  <a:prstClr val="white"/>
                </a:solidFill>
              </a:rPr>
              <a:t>Feature C</a:t>
            </a:r>
            <a:endParaRPr kumimoji="0" lang="en-CA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8523621" y="3695464"/>
            <a:ext cx="393056" cy="360040"/>
            <a:chOff x="7045360" y="1643894"/>
            <a:chExt cx="393056" cy="360040"/>
          </a:xfrm>
        </p:grpSpPr>
        <p:sp>
          <p:nvSpPr>
            <p:cNvPr id="108" name="Oval 107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0" name="Rounded Rectangle 109"/>
          <p:cNvSpPr/>
          <p:nvPr/>
        </p:nvSpPr>
        <p:spPr>
          <a:xfrm>
            <a:off x="8340700" y="4747991"/>
            <a:ext cx="771041" cy="34381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Can 110"/>
          <p:cNvSpPr/>
          <p:nvPr/>
        </p:nvSpPr>
        <p:spPr>
          <a:xfrm>
            <a:off x="8321835" y="5148856"/>
            <a:ext cx="808771" cy="737910"/>
          </a:xfrm>
          <a:prstGeom prst="can">
            <a:avLst/>
          </a:prstGeom>
          <a:solidFill>
            <a:srgbClr val="0038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112" name="Rounded Rectangle 111"/>
          <p:cNvSpPr/>
          <p:nvPr/>
        </p:nvSpPr>
        <p:spPr>
          <a:xfrm>
            <a:off x="7504129" y="3950789"/>
            <a:ext cx="771041" cy="76246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50" kern="0" dirty="0" smtClean="0">
                <a:solidFill>
                  <a:prstClr val="white"/>
                </a:solidFill>
              </a:rPr>
              <a:t>OAS</a:t>
            </a:r>
            <a:endParaRPr kumimoji="0" lang="en-CA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7690298" y="3713479"/>
            <a:ext cx="393056" cy="360040"/>
            <a:chOff x="7045360" y="1643894"/>
            <a:chExt cx="393056" cy="360040"/>
          </a:xfrm>
        </p:grpSpPr>
        <p:sp>
          <p:nvSpPr>
            <p:cNvPr id="114" name="Oval 113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6" name="Rounded Rectangle 115"/>
          <p:cNvSpPr/>
          <p:nvPr/>
        </p:nvSpPr>
        <p:spPr>
          <a:xfrm>
            <a:off x="7500881" y="4747991"/>
            <a:ext cx="771041" cy="34381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Can 116"/>
          <p:cNvSpPr/>
          <p:nvPr/>
        </p:nvSpPr>
        <p:spPr>
          <a:xfrm>
            <a:off x="7482016" y="5148856"/>
            <a:ext cx="808771" cy="737910"/>
          </a:xfrm>
          <a:prstGeom prst="can">
            <a:avLst/>
          </a:prstGeom>
          <a:solidFill>
            <a:srgbClr val="0038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118" name="Rounded Rectangle 117"/>
          <p:cNvSpPr/>
          <p:nvPr/>
        </p:nvSpPr>
        <p:spPr>
          <a:xfrm>
            <a:off x="6661062" y="3950789"/>
            <a:ext cx="771041" cy="76246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CA" sz="1050" kern="0" dirty="0">
                <a:solidFill>
                  <a:prstClr val="white"/>
                </a:solidFill>
              </a:rPr>
              <a:t>Feature </a:t>
            </a:r>
            <a:r>
              <a:rPr lang="en-CA" sz="1050" kern="0" dirty="0" smtClean="0">
                <a:solidFill>
                  <a:prstClr val="white"/>
                </a:solidFill>
              </a:rPr>
              <a:t>A</a:t>
            </a:r>
            <a:endParaRPr lang="en-CA" sz="1050" kern="0" dirty="0">
              <a:solidFill>
                <a:prstClr val="white"/>
              </a:solidFill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6847231" y="3721746"/>
            <a:ext cx="393056" cy="360040"/>
            <a:chOff x="7045360" y="1643894"/>
            <a:chExt cx="393056" cy="360040"/>
          </a:xfrm>
        </p:grpSpPr>
        <p:sp>
          <p:nvSpPr>
            <p:cNvPr id="120" name="Oval 119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2" name="Rounded Rectangle 121"/>
          <p:cNvSpPr/>
          <p:nvPr/>
        </p:nvSpPr>
        <p:spPr>
          <a:xfrm>
            <a:off x="6661062" y="4747991"/>
            <a:ext cx="771041" cy="343817"/>
          </a:xfrm>
          <a:prstGeom prst="roundRect">
            <a:avLst/>
          </a:prstGeom>
          <a:solidFill>
            <a:srgbClr val="0038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Can 122"/>
          <p:cNvSpPr/>
          <p:nvPr/>
        </p:nvSpPr>
        <p:spPr>
          <a:xfrm>
            <a:off x="6642197" y="5148856"/>
            <a:ext cx="808771" cy="737910"/>
          </a:xfrm>
          <a:prstGeom prst="can">
            <a:avLst/>
          </a:prstGeom>
          <a:solidFill>
            <a:srgbClr val="00384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cxnSp>
        <p:nvCxnSpPr>
          <p:cNvPr id="143" name="Straight Connector 142"/>
          <p:cNvCxnSpPr/>
          <p:nvPr/>
        </p:nvCxnSpPr>
        <p:spPr>
          <a:xfrm flipH="1" flipV="1">
            <a:off x="7026093" y="3504632"/>
            <a:ext cx="288" cy="23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7877788" y="3533868"/>
            <a:ext cx="6197" cy="177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 flipV="1">
            <a:off x="8707944" y="3533868"/>
            <a:ext cx="5145" cy="17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9563216" y="3513823"/>
            <a:ext cx="5776" cy="152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4468008" y="2363968"/>
            <a:ext cx="288" cy="23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endCxn id="88" idx="3"/>
          </p:cNvCxnSpPr>
          <p:nvPr/>
        </p:nvCxnSpPr>
        <p:spPr>
          <a:xfrm flipH="1">
            <a:off x="10573552" y="2909763"/>
            <a:ext cx="357603" cy="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ular Callout 149"/>
          <p:cNvSpPr/>
          <p:nvPr/>
        </p:nvSpPr>
        <p:spPr>
          <a:xfrm>
            <a:off x="5102460" y="5010151"/>
            <a:ext cx="1469672" cy="612648"/>
          </a:xfrm>
          <a:prstGeom prst="wedgeRoundRectCallout">
            <a:avLst>
              <a:gd name="adj1" fmla="val 118620"/>
              <a:gd name="adj2" fmla="val -13392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smtClean="0"/>
              <a:t>ESCD BDM (+CPP, EI)</a:t>
            </a:r>
            <a:endParaRPr lang="fr-CA" sz="16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458987" y="801851"/>
            <a:ext cx="2945891" cy="577898"/>
          </a:xfrm>
          <a:prstGeom prst="wedgeRoundRectCallo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GC Employees verified  and granted appropriate level of assurance. Data encrypted at rest and in motion</a:t>
            </a:r>
            <a:endParaRPr lang="en-CA" sz="1200" dirty="0"/>
          </a:p>
        </p:txBody>
      </p:sp>
      <p:sp>
        <p:nvSpPr>
          <p:cNvPr id="151" name="Rounded Rectangle 150"/>
          <p:cNvSpPr/>
          <p:nvPr/>
        </p:nvSpPr>
        <p:spPr>
          <a:xfrm>
            <a:off x="3905252" y="3960313"/>
            <a:ext cx="771041" cy="762467"/>
          </a:xfrm>
          <a:prstGeom prst="roundRect">
            <a:avLst/>
          </a:prstGeom>
          <a:solidFill>
            <a:srgbClr val="6697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CA" sz="1050" kern="0" dirty="0">
                <a:solidFill>
                  <a:prstClr val="white"/>
                </a:solidFill>
              </a:rPr>
              <a:t>EE Security Screen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4091421" y="3696721"/>
            <a:ext cx="393056" cy="360040"/>
            <a:chOff x="7045360" y="1643894"/>
            <a:chExt cx="393056" cy="360040"/>
          </a:xfrm>
        </p:grpSpPr>
        <p:sp>
          <p:nvSpPr>
            <p:cNvPr id="157" name="Oval 156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3905252" y="4757515"/>
            <a:ext cx="771041" cy="343817"/>
          </a:xfrm>
          <a:prstGeom prst="roundRect">
            <a:avLst/>
          </a:prstGeom>
          <a:solidFill>
            <a:srgbClr val="6697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Can 159"/>
          <p:cNvSpPr/>
          <p:nvPr/>
        </p:nvSpPr>
        <p:spPr>
          <a:xfrm>
            <a:off x="3886387" y="5158380"/>
            <a:ext cx="808771" cy="737910"/>
          </a:xfrm>
          <a:prstGeom prst="can">
            <a:avLst/>
          </a:prstGeom>
          <a:solidFill>
            <a:srgbClr val="6697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161" name="Rounded Rectangle 160"/>
          <p:cNvSpPr/>
          <p:nvPr/>
        </p:nvSpPr>
        <p:spPr>
          <a:xfrm>
            <a:off x="3062185" y="3960313"/>
            <a:ext cx="771041" cy="762467"/>
          </a:xfrm>
          <a:prstGeom prst="roundRect">
            <a:avLst/>
          </a:prstGeom>
          <a:solidFill>
            <a:srgbClr val="6697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50" kern="0" noProof="0" dirty="0" smtClean="0">
                <a:solidFill>
                  <a:prstClr val="white"/>
                </a:solidFill>
              </a:rPr>
              <a:t>Contract Bid</a:t>
            </a:r>
            <a:endParaRPr kumimoji="0" lang="en-CA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3248354" y="3704988"/>
            <a:ext cx="393056" cy="360040"/>
            <a:chOff x="7045360" y="1643894"/>
            <a:chExt cx="393056" cy="360040"/>
          </a:xfrm>
        </p:grpSpPr>
        <p:sp>
          <p:nvSpPr>
            <p:cNvPr id="163" name="Oval 162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3065433" y="4757515"/>
            <a:ext cx="771041" cy="343817"/>
          </a:xfrm>
          <a:prstGeom prst="roundRect">
            <a:avLst/>
          </a:prstGeom>
          <a:solidFill>
            <a:srgbClr val="6697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Can 165"/>
          <p:cNvSpPr/>
          <p:nvPr/>
        </p:nvSpPr>
        <p:spPr>
          <a:xfrm>
            <a:off x="3046568" y="5158380"/>
            <a:ext cx="808771" cy="737910"/>
          </a:xfrm>
          <a:prstGeom prst="can">
            <a:avLst/>
          </a:prstGeom>
          <a:solidFill>
            <a:srgbClr val="6697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167" name="Rounded Rectangle 166"/>
          <p:cNvSpPr/>
          <p:nvPr/>
        </p:nvSpPr>
        <p:spPr>
          <a:xfrm>
            <a:off x="2228862" y="3960313"/>
            <a:ext cx="771041" cy="762467"/>
          </a:xfrm>
          <a:prstGeom prst="roundRect">
            <a:avLst/>
          </a:prstGeom>
          <a:solidFill>
            <a:srgbClr val="6697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50" kern="0" dirty="0" smtClean="0">
                <a:solidFill>
                  <a:prstClr val="white"/>
                </a:solidFill>
              </a:rPr>
              <a:t>Generate Pay Slip</a:t>
            </a:r>
            <a:endParaRPr kumimoji="0" lang="en-CA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2415031" y="3723003"/>
            <a:ext cx="393056" cy="360040"/>
            <a:chOff x="7045360" y="1643894"/>
            <a:chExt cx="393056" cy="360040"/>
          </a:xfrm>
        </p:grpSpPr>
        <p:sp>
          <p:nvSpPr>
            <p:cNvPr id="169" name="Oval 168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1" name="Rounded Rectangle 170"/>
          <p:cNvSpPr/>
          <p:nvPr/>
        </p:nvSpPr>
        <p:spPr>
          <a:xfrm>
            <a:off x="2225614" y="4757515"/>
            <a:ext cx="771041" cy="343817"/>
          </a:xfrm>
          <a:prstGeom prst="roundRect">
            <a:avLst/>
          </a:prstGeom>
          <a:solidFill>
            <a:srgbClr val="6697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2" name="Can 171"/>
          <p:cNvSpPr/>
          <p:nvPr/>
        </p:nvSpPr>
        <p:spPr>
          <a:xfrm>
            <a:off x="2206749" y="5158380"/>
            <a:ext cx="808771" cy="737910"/>
          </a:xfrm>
          <a:prstGeom prst="can">
            <a:avLst/>
          </a:prstGeom>
          <a:solidFill>
            <a:srgbClr val="6697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sp>
        <p:nvSpPr>
          <p:cNvPr id="173" name="Rounded Rectangle 172"/>
          <p:cNvSpPr/>
          <p:nvPr/>
        </p:nvSpPr>
        <p:spPr>
          <a:xfrm>
            <a:off x="1385795" y="3960313"/>
            <a:ext cx="771041" cy="762467"/>
          </a:xfrm>
          <a:prstGeom prst="roundRect">
            <a:avLst/>
          </a:prstGeom>
          <a:solidFill>
            <a:srgbClr val="6697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50" kern="0" dirty="0" smtClean="0">
                <a:solidFill>
                  <a:prstClr val="white"/>
                </a:solidFill>
              </a:rPr>
              <a:t>Publish Content</a:t>
            </a:r>
            <a:endParaRPr kumimoji="0" lang="en-CA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1571964" y="3731270"/>
            <a:ext cx="393056" cy="360040"/>
            <a:chOff x="7045360" y="1643894"/>
            <a:chExt cx="393056" cy="360040"/>
          </a:xfrm>
        </p:grpSpPr>
        <p:sp>
          <p:nvSpPr>
            <p:cNvPr id="175" name="Oval 174"/>
            <p:cNvSpPr/>
            <p:nvPr/>
          </p:nvSpPr>
          <p:spPr>
            <a:xfrm>
              <a:off x="7056276" y="1643894"/>
              <a:ext cx="360040" cy="36004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19243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045360" y="167906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API</a:t>
              </a:r>
              <a:endParaRPr kumimoji="0" lang="en-C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7" name="Rounded Rectangle 176"/>
          <p:cNvSpPr/>
          <p:nvPr/>
        </p:nvSpPr>
        <p:spPr>
          <a:xfrm>
            <a:off x="1385795" y="4757515"/>
            <a:ext cx="771041" cy="343817"/>
          </a:xfrm>
          <a:prstGeom prst="roundRect">
            <a:avLst/>
          </a:prstGeom>
          <a:solidFill>
            <a:srgbClr val="6697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 smtClean="0">
                <a:solidFill>
                  <a:prstClr val="white"/>
                </a:solidFill>
                <a:latin typeface="Calibri"/>
              </a:rPr>
              <a:t>Runtime</a:t>
            </a:r>
            <a:endParaRPr kumimoji="0" lang="en-CA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8" name="Can 177"/>
          <p:cNvSpPr/>
          <p:nvPr/>
        </p:nvSpPr>
        <p:spPr>
          <a:xfrm>
            <a:off x="1366930" y="5158380"/>
            <a:ext cx="808771" cy="737910"/>
          </a:xfrm>
          <a:prstGeom prst="can">
            <a:avLst/>
          </a:prstGeom>
          <a:solidFill>
            <a:srgbClr val="6697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 smtClean="0"/>
              <a:t>Data Store</a:t>
            </a:r>
            <a:endParaRPr lang="fr-CA" sz="1100" dirty="0"/>
          </a:p>
        </p:txBody>
      </p:sp>
      <p:cxnSp>
        <p:nvCxnSpPr>
          <p:cNvPr id="179" name="Straight Connector 178"/>
          <p:cNvCxnSpPr/>
          <p:nvPr/>
        </p:nvCxnSpPr>
        <p:spPr>
          <a:xfrm flipH="1" flipV="1">
            <a:off x="1760259" y="3514156"/>
            <a:ext cx="288" cy="23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 flipV="1">
            <a:off x="2605644" y="3491152"/>
            <a:ext cx="288" cy="23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3439511" y="3485401"/>
            <a:ext cx="288" cy="23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4284904" y="3473899"/>
            <a:ext cx="288" cy="23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ular Callout 182"/>
          <p:cNvSpPr/>
          <p:nvPr/>
        </p:nvSpPr>
        <p:spPr>
          <a:xfrm>
            <a:off x="289195" y="4307251"/>
            <a:ext cx="1024574" cy="612648"/>
          </a:xfrm>
          <a:prstGeom prst="wedgeRoundRectCallout">
            <a:avLst>
              <a:gd name="adj1" fmla="val 63890"/>
              <a:gd name="adj2" fmla="val -6940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CMS &amp; UXM</a:t>
            </a:r>
            <a:endParaRPr lang="fr-CA" dirty="0"/>
          </a:p>
        </p:txBody>
      </p:sp>
      <p:sp>
        <p:nvSpPr>
          <p:cNvPr id="184" name="TextBox 183"/>
          <p:cNvSpPr txBox="1"/>
          <p:nvPr/>
        </p:nvSpPr>
        <p:spPr>
          <a:xfrm>
            <a:off x="1691293" y="6415638"/>
            <a:ext cx="271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GC Enterprise (Back Office)</a:t>
            </a:r>
            <a:endParaRPr lang="fr-CA" dirty="0"/>
          </a:p>
        </p:txBody>
      </p:sp>
      <p:sp>
        <p:nvSpPr>
          <p:cNvPr id="186" name="TextBox 185"/>
          <p:cNvSpPr txBox="1"/>
          <p:nvPr/>
        </p:nvSpPr>
        <p:spPr>
          <a:xfrm>
            <a:off x="6345182" y="6406228"/>
            <a:ext cx="442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Program-</a:t>
            </a:r>
            <a:r>
              <a:rPr lang="fr-CA" dirty="0" err="1" smtClean="0"/>
              <a:t>Specific</a:t>
            </a:r>
            <a:r>
              <a:rPr lang="fr-CA" dirty="0" smtClean="0"/>
              <a:t> (</a:t>
            </a:r>
            <a:r>
              <a:rPr lang="fr-CA" dirty="0" err="1" smtClean="0"/>
              <a:t>Departmental</a:t>
            </a:r>
            <a:r>
              <a:rPr lang="fr-CA" dirty="0" smtClean="0"/>
              <a:t> Front Office)</a:t>
            </a:r>
            <a:endParaRPr lang="fr-CA" dirty="0"/>
          </a:p>
        </p:txBody>
      </p:sp>
      <p:sp>
        <p:nvSpPr>
          <p:cNvPr id="188" name="Rounded Rectangular Callout 187"/>
          <p:cNvSpPr/>
          <p:nvPr/>
        </p:nvSpPr>
        <p:spPr>
          <a:xfrm>
            <a:off x="4864529" y="4182176"/>
            <a:ext cx="1469672" cy="612648"/>
          </a:xfrm>
          <a:prstGeom prst="wedgeRoundRectCallout">
            <a:avLst>
              <a:gd name="adj1" fmla="val -73867"/>
              <a:gd name="adj2" fmla="val -2042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PSPC ISST</a:t>
            </a:r>
            <a:endParaRPr lang="fr-CA" dirty="0"/>
          </a:p>
        </p:txBody>
      </p:sp>
      <p:sp>
        <p:nvSpPr>
          <p:cNvPr id="189" name="Rounded Rectangular Callout 188"/>
          <p:cNvSpPr/>
          <p:nvPr/>
        </p:nvSpPr>
        <p:spPr>
          <a:xfrm>
            <a:off x="3089269" y="4657283"/>
            <a:ext cx="1469672" cy="612648"/>
          </a:xfrm>
          <a:prstGeom prst="wedgeRoundRectCallout">
            <a:avLst>
              <a:gd name="adj1" fmla="val -23963"/>
              <a:gd name="adj2" fmla="val -717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PSPC EPS</a:t>
            </a:r>
            <a:endParaRPr lang="fr-CA" dirty="0"/>
          </a:p>
        </p:txBody>
      </p:sp>
      <p:sp>
        <p:nvSpPr>
          <p:cNvPr id="191" name="Rounded Rectangular Callout 190"/>
          <p:cNvSpPr/>
          <p:nvPr/>
        </p:nvSpPr>
        <p:spPr>
          <a:xfrm>
            <a:off x="10670042" y="2381687"/>
            <a:ext cx="1469672" cy="612648"/>
          </a:xfrm>
          <a:prstGeom prst="wedgeRoundRectCallout">
            <a:avLst>
              <a:gd name="adj1" fmla="val -23963"/>
              <a:gd name="adj2" fmla="val -717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GC Key</a:t>
            </a:r>
            <a:endParaRPr lang="fr-CA" dirty="0"/>
          </a:p>
        </p:txBody>
      </p:sp>
      <p:sp>
        <p:nvSpPr>
          <p:cNvPr id="192" name="Rounded Rectangular Callout 191"/>
          <p:cNvSpPr/>
          <p:nvPr/>
        </p:nvSpPr>
        <p:spPr>
          <a:xfrm>
            <a:off x="1420713" y="4977688"/>
            <a:ext cx="1469672" cy="612648"/>
          </a:xfrm>
          <a:prstGeom prst="wedgeRoundRectCallout">
            <a:avLst>
              <a:gd name="adj1" fmla="val 22052"/>
              <a:gd name="adj2" fmla="val -11215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NextGen HR &amp; </a:t>
            </a:r>
            <a:r>
              <a:rPr lang="fr-CA" dirty="0" err="1" smtClean="0"/>
              <a:t>Pay</a:t>
            </a:r>
            <a:endParaRPr lang="fr-CA" dirty="0"/>
          </a:p>
        </p:txBody>
      </p:sp>
      <p:sp>
        <p:nvSpPr>
          <p:cNvPr id="193" name="Rounded Rectangular Callout 192"/>
          <p:cNvSpPr/>
          <p:nvPr/>
        </p:nvSpPr>
        <p:spPr>
          <a:xfrm>
            <a:off x="9981925" y="4657283"/>
            <a:ext cx="859508" cy="612648"/>
          </a:xfrm>
          <a:prstGeom prst="wedgeRoundRectCallout">
            <a:avLst>
              <a:gd name="adj1" fmla="val -62849"/>
              <a:gd name="adj2" fmla="val -8417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CBSA CARM</a:t>
            </a:r>
            <a:endParaRPr lang="fr-CA" dirty="0"/>
          </a:p>
        </p:txBody>
      </p:sp>
      <p:grpSp>
        <p:nvGrpSpPr>
          <p:cNvPr id="94" name="Group 93"/>
          <p:cNvGrpSpPr/>
          <p:nvPr/>
        </p:nvGrpSpPr>
        <p:grpSpPr>
          <a:xfrm>
            <a:off x="483850" y="2558969"/>
            <a:ext cx="10086766" cy="946035"/>
            <a:chOff x="619125" y="2169401"/>
            <a:chExt cx="1905000" cy="1267691"/>
          </a:xfrm>
        </p:grpSpPr>
        <p:sp>
          <p:nvSpPr>
            <p:cNvPr id="95" name="Rectangle 94"/>
            <p:cNvSpPr/>
            <p:nvPr>
              <p:custDataLst>
                <p:tags r:id="rId1"/>
              </p:custDataLst>
            </p:nvPr>
          </p:nvSpPr>
          <p:spPr>
            <a:xfrm>
              <a:off x="619125" y="2169401"/>
              <a:ext cx="1905000" cy="897158"/>
            </a:xfrm>
            <a:prstGeom prst="rect">
              <a:avLst/>
            </a:prstGeom>
            <a:solidFill>
              <a:srgbClr val="005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7200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			</a:t>
              </a:r>
              <a:endParaRPr lang="en-US" sz="1100" dirty="0"/>
            </a:p>
          </p:txBody>
        </p:sp>
        <p:sp>
          <p:nvSpPr>
            <p:cNvPr id="96" name="Rectangle 95"/>
            <p:cNvSpPr/>
            <p:nvPr>
              <p:custDataLst>
                <p:tags r:id="rId2"/>
              </p:custDataLst>
            </p:nvPr>
          </p:nvSpPr>
          <p:spPr>
            <a:xfrm>
              <a:off x="619125" y="3066559"/>
              <a:ext cx="1905000" cy="370533"/>
            </a:xfrm>
            <a:prstGeom prst="rect">
              <a:avLst/>
            </a:prstGeom>
            <a:solidFill>
              <a:srgbClr val="003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/>
                <a:t>Canadian Digital Exchange Platform</a:t>
              </a:r>
              <a:endParaRPr lang="en-US" sz="1100" dirty="0"/>
            </a:p>
          </p:txBody>
        </p:sp>
        <p:sp>
          <p:nvSpPr>
            <p:cNvPr id="100" name="TextBox 13"/>
            <p:cNvSpPr txBox="1"/>
            <p:nvPr/>
          </p:nvSpPr>
          <p:spPr>
            <a:xfrm>
              <a:off x="621074" y="2360935"/>
              <a:ext cx="825392" cy="836069"/>
            </a:xfrm>
            <a:prstGeom prst="rect">
              <a:avLst/>
            </a:prstGeom>
            <a:noFill/>
          </p:spPr>
          <p:txBody>
            <a:bodyPr wrap="square" lIns="36000" rIns="3600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CDXP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1" name="Hexagon 100"/>
          <p:cNvSpPr/>
          <p:nvPr/>
        </p:nvSpPr>
        <p:spPr>
          <a:xfrm>
            <a:off x="7059782" y="2615423"/>
            <a:ext cx="641630" cy="573722"/>
          </a:xfrm>
          <a:prstGeom prst="hexagon">
            <a:avLst/>
          </a:prstGeom>
          <a:solidFill>
            <a:schemeClr val="bg1"/>
          </a:solidFill>
          <a:ln>
            <a:solidFill>
              <a:srgbClr val="0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2" name="Hexagon 101"/>
          <p:cNvSpPr/>
          <p:nvPr/>
        </p:nvSpPr>
        <p:spPr>
          <a:xfrm>
            <a:off x="7701309" y="2615423"/>
            <a:ext cx="641630" cy="573722"/>
          </a:xfrm>
          <a:prstGeom prst="hexagon">
            <a:avLst/>
          </a:prstGeom>
          <a:solidFill>
            <a:schemeClr val="bg1"/>
          </a:solidFill>
          <a:ln>
            <a:solidFill>
              <a:srgbClr val="0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Hexagon 102"/>
          <p:cNvSpPr/>
          <p:nvPr/>
        </p:nvSpPr>
        <p:spPr>
          <a:xfrm>
            <a:off x="8342836" y="2615423"/>
            <a:ext cx="641630" cy="573722"/>
          </a:xfrm>
          <a:prstGeom prst="hexagon">
            <a:avLst/>
          </a:prstGeom>
          <a:solidFill>
            <a:schemeClr val="bg1"/>
          </a:solidFill>
          <a:ln>
            <a:solidFill>
              <a:srgbClr val="0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4" name="Hexagon 123"/>
          <p:cNvSpPr/>
          <p:nvPr/>
        </p:nvSpPr>
        <p:spPr>
          <a:xfrm>
            <a:off x="8984363" y="2615423"/>
            <a:ext cx="641630" cy="573722"/>
          </a:xfrm>
          <a:prstGeom prst="hexagon">
            <a:avLst/>
          </a:prstGeom>
          <a:solidFill>
            <a:schemeClr val="bg1"/>
          </a:solidFill>
          <a:ln>
            <a:solidFill>
              <a:srgbClr val="0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5" name="Hexagon 124"/>
          <p:cNvSpPr/>
          <p:nvPr/>
        </p:nvSpPr>
        <p:spPr>
          <a:xfrm>
            <a:off x="9625889" y="2615423"/>
            <a:ext cx="641630" cy="573722"/>
          </a:xfrm>
          <a:prstGeom prst="hexagon">
            <a:avLst/>
          </a:prstGeom>
          <a:solidFill>
            <a:schemeClr val="bg1"/>
          </a:solidFill>
          <a:ln>
            <a:solidFill>
              <a:srgbClr val="0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6" name="Freeform 125"/>
          <p:cNvSpPr>
            <a:spLocks noEditPoints="1"/>
          </p:cNvSpPr>
          <p:nvPr/>
        </p:nvSpPr>
        <p:spPr bwMode="auto">
          <a:xfrm>
            <a:off x="7266467" y="2664967"/>
            <a:ext cx="210337" cy="188728"/>
          </a:xfrm>
          <a:custGeom>
            <a:avLst/>
            <a:gdLst>
              <a:gd name="T0" fmla="*/ 480 w 485"/>
              <a:gd name="T1" fmla="*/ 43 h 410"/>
              <a:gd name="T2" fmla="*/ 467 w 485"/>
              <a:gd name="T3" fmla="*/ 37 h 410"/>
              <a:gd name="T4" fmla="*/ 117 w 485"/>
              <a:gd name="T5" fmla="*/ 37 h 410"/>
              <a:gd name="T6" fmla="*/ 115 w 485"/>
              <a:gd name="T7" fmla="*/ 30 h 410"/>
              <a:gd name="T8" fmla="*/ 114 w 485"/>
              <a:gd name="T9" fmla="*/ 21 h 410"/>
              <a:gd name="T10" fmla="*/ 112 w 485"/>
              <a:gd name="T11" fmla="*/ 14 h 410"/>
              <a:gd name="T12" fmla="*/ 108 w 485"/>
              <a:gd name="T13" fmla="*/ 6 h 410"/>
              <a:gd name="T14" fmla="*/ 102 w 485"/>
              <a:gd name="T15" fmla="*/ 2 h 410"/>
              <a:gd name="T16" fmla="*/ 94 w 485"/>
              <a:gd name="T17" fmla="*/ 0 h 410"/>
              <a:gd name="T18" fmla="*/ 19 w 485"/>
              <a:gd name="T19" fmla="*/ 0 h 410"/>
              <a:gd name="T20" fmla="*/ 6 w 485"/>
              <a:gd name="T21" fmla="*/ 6 h 410"/>
              <a:gd name="T22" fmla="*/ 0 w 485"/>
              <a:gd name="T23" fmla="*/ 19 h 410"/>
              <a:gd name="T24" fmla="*/ 6 w 485"/>
              <a:gd name="T25" fmla="*/ 32 h 410"/>
              <a:gd name="T26" fmla="*/ 19 w 485"/>
              <a:gd name="T27" fmla="*/ 37 h 410"/>
              <a:gd name="T28" fmla="*/ 79 w 485"/>
              <a:gd name="T29" fmla="*/ 37 h 410"/>
              <a:gd name="T30" fmla="*/ 130 w 485"/>
              <a:gd name="T31" fmla="*/ 277 h 410"/>
              <a:gd name="T32" fmla="*/ 124 w 485"/>
              <a:gd name="T33" fmla="*/ 288 h 410"/>
              <a:gd name="T34" fmla="*/ 116 w 485"/>
              <a:gd name="T35" fmla="*/ 306 h 410"/>
              <a:gd name="T36" fmla="*/ 112 w 485"/>
              <a:gd name="T37" fmla="*/ 317 h 410"/>
              <a:gd name="T38" fmla="*/ 118 w 485"/>
              <a:gd name="T39" fmla="*/ 330 h 410"/>
              <a:gd name="T40" fmla="*/ 131 w 485"/>
              <a:gd name="T41" fmla="*/ 336 h 410"/>
              <a:gd name="T42" fmla="*/ 430 w 485"/>
              <a:gd name="T43" fmla="*/ 336 h 410"/>
              <a:gd name="T44" fmla="*/ 443 w 485"/>
              <a:gd name="T45" fmla="*/ 330 h 410"/>
              <a:gd name="T46" fmla="*/ 448 w 485"/>
              <a:gd name="T47" fmla="*/ 317 h 410"/>
              <a:gd name="T48" fmla="*/ 443 w 485"/>
              <a:gd name="T49" fmla="*/ 304 h 410"/>
              <a:gd name="T50" fmla="*/ 430 w 485"/>
              <a:gd name="T51" fmla="*/ 298 h 410"/>
              <a:gd name="T52" fmla="*/ 161 w 485"/>
              <a:gd name="T53" fmla="*/ 298 h 410"/>
              <a:gd name="T54" fmla="*/ 168 w 485"/>
              <a:gd name="T55" fmla="*/ 280 h 410"/>
              <a:gd name="T56" fmla="*/ 168 w 485"/>
              <a:gd name="T57" fmla="*/ 273 h 410"/>
              <a:gd name="T58" fmla="*/ 166 w 485"/>
              <a:gd name="T59" fmla="*/ 266 h 410"/>
              <a:gd name="T60" fmla="*/ 165 w 485"/>
              <a:gd name="T61" fmla="*/ 259 h 410"/>
              <a:gd name="T62" fmla="*/ 469 w 485"/>
              <a:gd name="T63" fmla="*/ 224 h 410"/>
              <a:gd name="T64" fmla="*/ 481 w 485"/>
              <a:gd name="T65" fmla="*/ 218 h 410"/>
              <a:gd name="T66" fmla="*/ 485 w 485"/>
              <a:gd name="T67" fmla="*/ 205 h 410"/>
              <a:gd name="T68" fmla="*/ 485 w 485"/>
              <a:gd name="T69" fmla="*/ 56 h 410"/>
              <a:gd name="T70" fmla="*/ 480 w 485"/>
              <a:gd name="T71" fmla="*/ 43 h 410"/>
              <a:gd name="T72" fmla="*/ 411 w 485"/>
              <a:gd name="T73" fmla="*/ 336 h 410"/>
              <a:gd name="T74" fmla="*/ 384 w 485"/>
              <a:gd name="T75" fmla="*/ 347 h 410"/>
              <a:gd name="T76" fmla="*/ 374 w 485"/>
              <a:gd name="T77" fmla="*/ 373 h 410"/>
              <a:gd name="T78" fmla="*/ 384 w 485"/>
              <a:gd name="T79" fmla="*/ 399 h 410"/>
              <a:gd name="T80" fmla="*/ 411 w 485"/>
              <a:gd name="T81" fmla="*/ 410 h 410"/>
              <a:gd name="T82" fmla="*/ 437 w 485"/>
              <a:gd name="T83" fmla="*/ 399 h 410"/>
              <a:gd name="T84" fmla="*/ 448 w 485"/>
              <a:gd name="T85" fmla="*/ 373 h 410"/>
              <a:gd name="T86" fmla="*/ 437 w 485"/>
              <a:gd name="T87" fmla="*/ 347 h 410"/>
              <a:gd name="T88" fmla="*/ 411 w 485"/>
              <a:gd name="T89" fmla="*/ 336 h 410"/>
              <a:gd name="T90" fmla="*/ 150 w 485"/>
              <a:gd name="T91" fmla="*/ 336 h 410"/>
              <a:gd name="T92" fmla="*/ 123 w 485"/>
              <a:gd name="T93" fmla="*/ 347 h 410"/>
              <a:gd name="T94" fmla="*/ 112 w 485"/>
              <a:gd name="T95" fmla="*/ 373 h 410"/>
              <a:gd name="T96" fmla="*/ 123 w 485"/>
              <a:gd name="T97" fmla="*/ 399 h 410"/>
              <a:gd name="T98" fmla="*/ 150 w 485"/>
              <a:gd name="T99" fmla="*/ 410 h 410"/>
              <a:gd name="T100" fmla="*/ 176 w 485"/>
              <a:gd name="T101" fmla="*/ 399 h 410"/>
              <a:gd name="T102" fmla="*/ 187 w 485"/>
              <a:gd name="T103" fmla="*/ 373 h 410"/>
              <a:gd name="T104" fmla="*/ 176 w 485"/>
              <a:gd name="T105" fmla="*/ 347 h 410"/>
              <a:gd name="T106" fmla="*/ 150 w 485"/>
              <a:gd name="T107" fmla="*/ 336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85" h="410">
                <a:moveTo>
                  <a:pt x="480" y="43"/>
                </a:moveTo>
                <a:cubicBezTo>
                  <a:pt x="476" y="39"/>
                  <a:pt x="472" y="37"/>
                  <a:pt x="467" y="37"/>
                </a:cubicBezTo>
                <a:cubicBezTo>
                  <a:pt x="117" y="37"/>
                  <a:pt x="117" y="37"/>
                  <a:pt x="117" y="37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108" y="6"/>
                  <a:pt x="108" y="6"/>
                  <a:pt x="108" y="6"/>
                </a:cubicBezTo>
                <a:cubicBezTo>
                  <a:pt x="102" y="2"/>
                  <a:pt x="102" y="2"/>
                  <a:pt x="102" y="2"/>
                </a:cubicBezTo>
                <a:cubicBezTo>
                  <a:pt x="94" y="0"/>
                  <a:pt x="94" y="0"/>
                  <a:pt x="9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4" y="0"/>
                  <a:pt x="10" y="2"/>
                  <a:pt x="6" y="6"/>
                </a:cubicBezTo>
                <a:cubicBezTo>
                  <a:pt x="2" y="9"/>
                  <a:pt x="0" y="14"/>
                  <a:pt x="0" y="19"/>
                </a:cubicBezTo>
                <a:cubicBezTo>
                  <a:pt x="0" y="24"/>
                  <a:pt x="2" y="28"/>
                  <a:pt x="6" y="32"/>
                </a:cubicBezTo>
                <a:cubicBezTo>
                  <a:pt x="10" y="35"/>
                  <a:pt x="14" y="37"/>
                  <a:pt x="19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130" y="277"/>
                  <a:pt x="130" y="277"/>
                  <a:pt x="130" y="277"/>
                </a:cubicBezTo>
                <a:cubicBezTo>
                  <a:pt x="130" y="278"/>
                  <a:pt x="128" y="282"/>
                  <a:pt x="124" y="288"/>
                </a:cubicBezTo>
                <a:cubicBezTo>
                  <a:pt x="121" y="295"/>
                  <a:pt x="118" y="301"/>
                  <a:pt x="116" y="306"/>
                </a:cubicBezTo>
                <a:cubicBezTo>
                  <a:pt x="113" y="311"/>
                  <a:pt x="112" y="314"/>
                  <a:pt x="112" y="317"/>
                </a:cubicBezTo>
                <a:cubicBezTo>
                  <a:pt x="112" y="322"/>
                  <a:pt x="114" y="327"/>
                  <a:pt x="118" y="330"/>
                </a:cubicBezTo>
                <a:cubicBezTo>
                  <a:pt x="122" y="334"/>
                  <a:pt x="126" y="336"/>
                  <a:pt x="131" y="336"/>
                </a:cubicBezTo>
                <a:cubicBezTo>
                  <a:pt x="430" y="336"/>
                  <a:pt x="430" y="336"/>
                  <a:pt x="430" y="336"/>
                </a:cubicBezTo>
                <a:cubicBezTo>
                  <a:pt x="435" y="336"/>
                  <a:pt x="439" y="334"/>
                  <a:pt x="443" y="330"/>
                </a:cubicBezTo>
                <a:cubicBezTo>
                  <a:pt x="446" y="327"/>
                  <a:pt x="448" y="322"/>
                  <a:pt x="448" y="317"/>
                </a:cubicBezTo>
                <a:cubicBezTo>
                  <a:pt x="448" y="312"/>
                  <a:pt x="446" y="308"/>
                  <a:pt x="443" y="304"/>
                </a:cubicBezTo>
                <a:cubicBezTo>
                  <a:pt x="439" y="300"/>
                  <a:pt x="435" y="298"/>
                  <a:pt x="430" y="298"/>
                </a:cubicBezTo>
                <a:cubicBezTo>
                  <a:pt x="161" y="298"/>
                  <a:pt x="161" y="298"/>
                  <a:pt x="161" y="298"/>
                </a:cubicBezTo>
                <a:cubicBezTo>
                  <a:pt x="166" y="289"/>
                  <a:pt x="168" y="283"/>
                  <a:pt x="168" y="280"/>
                </a:cubicBezTo>
                <a:cubicBezTo>
                  <a:pt x="168" y="273"/>
                  <a:pt x="168" y="273"/>
                  <a:pt x="168" y="273"/>
                </a:cubicBezTo>
                <a:cubicBezTo>
                  <a:pt x="166" y="266"/>
                  <a:pt x="166" y="266"/>
                  <a:pt x="166" y="266"/>
                </a:cubicBezTo>
                <a:cubicBezTo>
                  <a:pt x="165" y="259"/>
                  <a:pt x="165" y="259"/>
                  <a:pt x="165" y="259"/>
                </a:cubicBezTo>
                <a:cubicBezTo>
                  <a:pt x="469" y="224"/>
                  <a:pt x="469" y="224"/>
                  <a:pt x="469" y="224"/>
                </a:cubicBezTo>
                <a:cubicBezTo>
                  <a:pt x="474" y="223"/>
                  <a:pt x="478" y="221"/>
                  <a:pt x="481" y="218"/>
                </a:cubicBezTo>
                <a:cubicBezTo>
                  <a:pt x="484" y="214"/>
                  <a:pt x="485" y="210"/>
                  <a:pt x="485" y="205"/>
                </a:cubicBezTo>
                <a:cubicBezTo>
                  <a:pt x="485" y="56"/>
                  <a:pt x="485" y="56"/>
                  <a:pt x="485" y="56"/>
                </a:cubicBezTo>
                <a:cubicBezTo>
                  <a:pt x="485" y="51"/>
                  <a:pt x="484" y="47"/>
                  <a:pt x="480" y="43"/>
                </a:cubicBezTo>
                <a:close/>
                <a:moveTo>
                  <a:pt x="411" y="336"/>
                </a:moveTo>
                <a:cubicBezTo>
                  <a:pt x="401" y="336"/>
                  <a:pt x="392" y="339"/>
                  <a:pt x="384" y="347"/>
                </a:cubicBezTo>
                <a:cubicBezTo>
                  <a:pt x="377" y="354"/>
                  <a:pt x="374" y="363"/>
                  <a:pt x="374" y="373"/>
                </a:cubicBezTo>
                <a:cubicBezTo>
                  <a:pt x="374" y="383"/>
                  <a:pt x="377" y="392"/>
                  <a:pt x="384" y="399"/>
                </a:cubicBezTo>
                <a:cubicBezTo>
                  <a:pt x="392" y="407"/>
                  <a:pt x="401" y="410"/>
                  <a:pt x="411" y="410"/>
                </a:cubicBezTo>
                <a:cubicBezTo>
                  <a:pt x="421" y="410"/>
                  <a:pt x="430" y="407"/>
                  <a:pt x="437" y="399"/>
                </a:cubicBezTo>
                <a:cubicBezTo>
                  <a:pt x="445" y="392"/>
                  <a:pt x="448" y="383"/>
                  <a:pt x="448" y="373"/>
                </a:cubicBezTo>
                <a:cubicBezTo>
                  <a:pt x="448" y="363"/>
                  <a:pt x="445" y="354"/>
                  <a:pt x="437" y="347"/>
                </a:cubicBezTo>
                <a:cubicBezTo>
                  <a:pt x="430" y="339"/>
                  <a:pt x="421" y="336"/>
                  <a:pt x="411" y="336"/>
                </a:cubicBezTo>
                <a:close/>
                <a:moveTo>
                  <a:pt x="150" y="336"/>
                </a:moveTo>
                <a:cubicBezTo>
                  <a:pt x="139" y="336"/>
                  <a:pt x="131" y="339"/>
                  <a:pt x="123" y="347"/>
                </a:cubicBezTo>
                <a:cubicBezTo>
                  <a:pt x="116" y="354"/>
                  <a:pt x="112" y="363"/>
                  <a:pt x="112" y="373"/>
                </a:cubicBezTo>
                <a:cubicBezTo>
                  <a:pt x="112" y="383"/>
                  <a:pt x="116" y="392"/>
                  <a:pt x="123" y="399"/>
                </a:cubicBezTo>
                <a:cubicBezTo>
                  <a:pt x="131" y="407"/>
                  <a:pt x="139" y="410"/>
                  <a:pt x="150" y="410"/>
                </a:cubicBezTo>
                <a:cubicBezTo>
                  <a:pt x="160" y="410"/>
                  <a:pt x="169" y="407"/>
                  <a:pt x="176" y="399"/>
                </a:cubicBezTo>
                <a:cubicBezTo>
                  <a:pt x="183" y="392"/>
                  <a:pt x="187" y="383"/>
                  <a:pt x="187" y="373"/>
                </a:cubicBezTo>
                <a:cubicBezTo>
                  <a:pt x="187" y="363"/>
                  <a:pt x="183" y="354"/>
                  <a:pt x="176" y="347"/>
                </a:cubicBezTo>
                <a:cubicBezTo>
                  <a:pt x="169" y="339"/>
                  <a:pt x="160" y="336"/>
                  <a:pt x="150" y="336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27" name="Freeform 126"/>
          <p:cNvSpPr>
            <a:spLocks noEditPoints="1"/>
          </p:cNvSpPr>
          <p:nvPr/>
        </p:nvSpPr>
        <p:spPr bwMode="auto">
          <a:xfrm>
            <a:off x="7931899" y="2660533"/>
            <a:ext cx="193697" cy="222081"/>
          </a:xfrm>
          <a:custGeom>
            <a:avLst/>
            <a:gdLst>
              <a:gd name="T0" fmla="*/ 136 w 148"/>
              <a:gd name="T1" fmla="*/ 25 h 173"/>
              <a:gd name="T2" fmla="*/ 104 w 148"/>
              <a:gd name="T3" fmla="*/ 3 h 173"/>
              <a:gd name="T4" fmla="*/ 44 w 148"/>
              <a:gd name="T5" fmla="*/ 3 h 173"/>
              <a:gd name="T6" fmla="*/ 12 w 148"/>
              <a:gd name="T7" fmla="*/ 25 h 173"/>
              <a:gd name="T8" fmla="*/ 0 w 148"/>
              <a:gd name="T9" fmla="*/ 90 h 173"/>
              <a:gd name="T10" fmla="*/ 12 w 148"/>
              <a:gd name="T11" fmla="*/ 148 h 173"/>
              <a:gd name="T12" fmla="*/ 16 w 148"/>
              <a:gd name="T13" fmla="*/ 170 h 173"/>
              <a:gd name="T14" fmla="*/ 33 w 148"/>
              <a:gd name="T15" fmla="*/ 170 h 173"/>
              <a:gd name="T16" fmla="*/ 37 w 148"/>
              <a:gd name="T17" fmla="*/ 148 h 173"/>
              <a:gd name="T18" fmla="*/ 111 w 148"/>
              <a:gd name="T19" fmla="*/ 161 h 173"/>
              <a:gd name="T20" fmla="*/ 123 w 148"/>
              <a:gd name="T21" fmla="*/ 173 h 173"/>
              <a:gd name="T22" fmla="*/ 136 w 148"/>
              <a:gd name="T23" fmla="*/ 161 h 173"/>
              <a:gd name="T24" fmla="*/ 148 w 148"/>
              <a:gd name="T25" fmla="*/ 148 h 173"/>
              <a:gd name="T26" fmla="*/ 146 w 148"/>
              <a:gd name="T27" fmla="*/ 69 h 173"/>
              <a:gd name="T28" fmla="*/ 43 w 148"/>
              <a:gd name="T29" fmla="*/ 25 h 173"/>
              <a:gd name="T30" fmla="*/ 39 w 148"/>
              <a:gd name="T31" fmla="*/ 20 h 173"/>
              <a:gd name="T32" fmla="*/ 43 w 148"/>
              <a:gd name="T33" fmla="*/ 16 h 173"/>
              <a:gd name="T34" fmla="*/ 108 w 148"/>
              <a:gd name="T35" fmla="*/ 17 h 173"/>
              <a:gd name="T36" fmla="*/ 108 w 148"/>
              <a:gd name="T37" fmla="*/ 24 h 173"/>
              <a:gd name="T38" fmla="*/ 130 w 148"/>
              <a:gd name="T39" fmla="*/ 85 h 173"/>
              <a:gd name="T40" fmla="*/ 23 w 148"/>
              <a:gd name="T41" fmla="*/ 87 h 173"/>
              <a:gd name="T42" fmla="*/ 17 w 148"/>
              <a:gd name="T43" fmla="*/ 79 h 173"/>
              <a:gd name="T44" fmla="*/ 26 w 148"/>
              <a:gd name="T45" fmla="*/ 39 h 173"/>
              <a:gd name="T46" fmla="*/ 118 w 148"/>
              <a:gd name="T47" fmla="*/ 37 h 173"/>
              <a:gd name="T48" fmla="*/ 124 w 148"/>
              <a:gd name="T49" fmla="*/ 42 h 173"/>
              <a:gd name="T50" fmla="*/ 130 w 148"/>
              <a:gd name="T51" fmla="*/ 85 h 173"/>
              <a:gd name="T52" fmla="*/ 115 w 148"/>
              <a:gd name="T53" fmla="*/ 126 h 173"/>
              <a:gd name="T54" fmla="*/ 115 w 148"/>
              <a:gd name="T55" fmla="*/ 109 h 173"/>
              <a:gd name="T56" fmla="*/ 132 w 148"/>
              <a:gd name="T57" fmla="*/ 109 h 173"/>
              <a:gd name="T58" fmla="*/ 132 w 148"/>
              <a:gd name="T59" fmla="*/ 126 h 173"/>
              <a:gd name="T60" fmla="*/ 25 w 148"/>
              <a:gd name="T61" fmla="*/ 130 h 173"/>
              <a:gd name="T62" fmla="*/ 12 w 148"/>
              <a:gd name="T63" fmla="*/ 118 h 173"/>
              <a:gd name="T64" fmla="*/ 25 w 148"/>
              <a:gd name="T65" fmla="*/ 105 h 173"/>
              <a:gd name="T66" fmla="*/ 37 w 148"/>
              <a:gd name="T67" fmla="*/ 118 h 173"/>
              <a:gd name="T68" fmla="*/ 25 w 148"/>
              <a:gd name="T69" fmla="*/ 13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8" h="173">
                <a:moveTo>
                  <a:pt x="146" y="69"/>
                </a:moveTo>
                <a:cubicBezTo>
                  <a:pt x="136" y="25"/>
                  <a:pt x="136" y="25"/>
                  <a:pt x="136" y="25"/>
                </a:cubicBezTo>
                <a:cubicBezTo>
                  <a:pt x="135" y="20"/>
                  <a:pt x="132" y="16"/>
                  <a:pt x="126" y="12"/>
                </a:cubicBezTo>
                <a:cubicBezTo>
                  <a:pt x="121" y="8"/>
                  <a:pt x="113" y="5"/>
                  <a:pt x="104" y="3"/>
                </a:cubicBezTo>
                <a:cubicBezTo>
                  <a:pt x="95" y="1"/>
                  <a:pt x="85" y="0"/>
                  <a:pt x="74" y="0"/>
                </a:cubicBezTo>
                <a:cubicBezTo>
                  <a:pt x="63" y="0"/>
                  <a:pt x="53" y="1"/>
                  <a:pt x="44" y="3"/>
                </a:cubicBezTo>
                <a:cubicBezTo>
                  <a:pt x="35" y="5"/>
                  <a:pt x="28" y="8"/>
                  <a:pt x="22" y="12"/>
                </a:cubicBezTo>
                <a:cubicBezTo>
                  <a:pt x="16" y="16"/>
                  <a:pt x="13" y="20"/>
                  <a:pt x="12" y="25"/>
                </a:cubicBezTo>
                <a:cubicBezTo>
                  <a:pt x="3" y="69"/>
                  <a:pt x="3" y="69"/>
                  <a:pt x="3" y="69"/>
                </a:cubicBezTo>
                <a:cubicBezTo>
                  <a:pt x="1" y="76"/>
                  <a:pt x="0" y="83"/>
                  <a:pt x="0" y="90"/>
                </a:cubicBezTo>
                <a:cubicBezTo>
                  <a:pt x="0" y="148"/>
                  <a:pt x="0" y="148"/>
                  <a:pt x="0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2" y="161"/>
                  <a:pt x="12" y="161"/>
                  <a:pt x="12" y="161"/>
                </a:cubicBezTo>
                <a:cubicBezTo>
                  <a:pt x="12" y="164"/>
                  <a:pt x="14" y="167"/>
                  <a:pt x="16" y="170"/>
                </a:cubicBezTo>
                <a:cubicBezTo>
                  <a:pt x="18" y="172"/>
                  <a:pt x="21" y="173"/>
                  <a:pt x="25" y="173"/>
                </a:cubicBezTo>
                <a:cubicBezTo>
                  <a:pt x="28" y="173"/>
                  <a:pt x="31" y="172"/>
                  <a:pt x="33" y="170"/>
                </a:cubicBezTo>
                <a:cubicBezTo>
                  <a:pt x="36" y="167"/>
                  <a:pt x="37" y="164"/>
                  <a:pt x="37" y="161"/>
                </a:cubicBezTo>
                <a:cubicBezTo>
                  <a:pt x="37" y="148"/>
                  <a:pt x="37" y="148"/>
                  <a:pt x="37" y="148"/>
                </a:cubicBezTo>
                <a:cubicBezTo>
                  <a:pt x="111" y="148"/>
                  <a:pt x="111" y="148"/>
                  <a:pt x="111" y="148"/>
                </a:cubicBezTo>
                <a:cubicBezTo>
                  <a:pt x="111" y="161"/>
                  <a:pt x="111" y="161"/>
                  <a:pt x="111" y="161"/>
                </a:cubicBezTo>
                <a:cubicBezTo>
                  <a:pt x="111" y="164"/>
                  <a:pt x="112" y="167"/>
                  <a:pt x="115" y="170"/>
                </a:cubicBezTo>
                <a:cubicBezTo>
                  <a:pt x="117" y="172"/>
                  <a:pt x="120" y="173"/>
                  <a:pt x="123" y="173"/>
                </a:cubicBezTo>
                <a:cubicBezTo>
                  <a:pt x="127" y="173"/>
                  <a:pt x="130" y="172"/>
                  <a:pt x="132" y="170"/>
                </a:cubicBezTo>
                <a:cubicBezTo>
                  <a:pt x="135" y="167"/>
                  <a:pt x="136" y="164"/>
                  <a:pt x="136" y="161"/>
                </a:cubicBezTo>
                <a:cubicBezTo>
                  <a:pt x="136" y="148"/>
                  <a:pt x="136" y="148"/>
                  <a:pt x="136" y="148"/>
                </a:cubicBezTo>
                <a:cubicBezTo>
                  <a:pt x="148" y="148"/>
                  <a:pt x="148" y="148"/>
                  <a:pt x="148" y="148"/>
                </a:cubicBezTo>
                <a:cubicBezTo>
                  <a:pt x="148" y="90"/>
                  <a:pt x="148" y="90"/>
                  <a:pt x="148" y="90"/>
                </a:cubicBezTo>
                <a:cubicBezTo>
                  <a:pt x="148" y="83"/>
                  <a:pt x="147" y="75"/>
                  <a:pt x="146" y="69"/>
                </a:cubicBezTo>
                <a:close/>
                <a:moveTo>
                  <a:pt x="105" y="25"/>
                </a:moveTo>
                <a:cubicBezTo>
                  <a:pt x="43" y="25"/>
                  <a:pt x="43" y="25"/>
                  <a:pt x="43" y="25"/>
                </a:cubicBezTo>
                <a:cubicBezTo>
                  <a:pt x="40" y="24"/>
                  <a:pt x="40" y="24"/>
                  <a:pt x="40" y="24"/>
                </a:cubicBezTo>
                <a:cubicBezTo>
                  <a:pt x="39" y="20"/>
                  <a:pt x="39" y="20"/>
                  <a:pt x="39" y="20"/>
                </a:cubicBezTo>
                <a:cubicBezTo>
                  <a:pt x="40" y="17"/>
                  <a:pt x="40" y="17"/>
                  <a:pt x="40" y="17"/>
                </a:cubicBezTo>
                <a:cubicBezTo>
                  <a:pt x="43" y="16"/>
                  <a:pt x="43" y="16"/>
                  <a:pt x="43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8" y="24"/>
                  <a:pt x="108" y="24"/>
                  <a:pt x="108" y="24"/>
                </a:cubicBezTo>
                <a:lnTo>
                  <a:pt x="105" y="25"/>
                </a:lnTo>
                <a:close/>
                <a:moveTo>
                  <a:pt x="130" y="85"/>
                </a:moveTo>
                <a:cubicBezTo>
                  <a:pt x="129" y="86"/>
                  <a:pt x="127" y="87"/>
                  <a:pt x="125" y="87"/>
                </a:cubicBezTo>
                <a:cubicBezTo>
                  <a:pt x="23" y="87"/>
                  <a:pt x="23" y="87"/>
                  <a:pt x="23" y="87"/>
                </a:cubicBezTo>
                <a:cubicBezTo>
                  <a:pt x="21" y="87"/>
                  <a:pt x="19" y="86"/>
                  <a:pt x="18" y="85"/>
                </a:cubicBezTo>
                <a:cubicBezTo>
                  <a:pt x="17" y="83"/>
                  <a:pt x="17" y="81"/>
                  <a:pt x="17" y="79"/>
                </a:cubicBezTo>
                <a:cubicBezTo>
                  <a:pt x="24" y="42"/>
                  <a:pt x="24" y="42"/>
                  <a:pt x="24" y="42"/>
                </a:cubicBezTo>
                <a:cubicBezTo>
                  <a:pt x="24" y="41"/>
                  <a:pt x="25" y="40"/>
                  <a:pt x="26" y="39"/>
                </a:cubicBezTo>
                <a:cubicBezTo>
                  <a:pt x="27" y="38"/>
                  <a:pt x="28" y="37"/>
                  <a:pt x="30" y="37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20" y="37"/>
                  <a:pt x="121" y="38"/>
                  <a:pt x="122" y="39"/>
                </a:cubicBezTo>
                <a:cubicBezTo>
                  <a:pt x="123" y="40"/>
                  <a:pt x="124" y="41"/>
                  <a:pt x="124" y="42"/>
                </a:cubicBezTo>
                <a:cubicBezTo>
                  <a:pt x="131" y="79"/>
                  <a:pt x="131" y="79"/>
                  <a:pt x="131" y="79"/>
                </a:cubicBezTo>
                <a:cubicBezTo>
                  <a:pt x="132" y="81"/>
                  <a:pt x="131" y="83"/>
                  <a:pt x="130" y="85"/>
                </a:cubicBezTo>
                <a:close/>
                <a:moveTo>
                  <a:pt x="123" y="130"/>
                </a:moveTo>
                <a:cubicBezTo>
                  <a:pt x="120" y="130"/>
                  <a:pt x="117" y="129"/>
                  <a:pt x="115" y="126"/>
                </a:cubicBezTo>
                <a:cubicBezTo>
                  <a:pt x="112" y="124"/>
                  <a:pt x="111" y="121"/>
                  <a:pt x="111" y="118"/>
                </a:cubicBezTo>
                <a:cubicBezTo>
                  <a:pt x="111" y="114"/>
                  <a:pt x="112" y="111"/>
                  <a:pt x="115" y="109"/>
                </a:cubicBezTo>
                <a:cubicBezTo>
                  <a:pt x="117" y="106"/>
                  <a:pt x="120" y="105"/>
                  <a:pt x="123" y="105"/>
                </a:cubicBezTo>
                <a:cubicBezTo>
                  <a:pt x="127" y="105"/>
                  <a:pt x="130" y="106"/>
                  <a:pt x="132" y="109"/>
                </a:cubicBezTo>
                <a:cubicBezTo>
                  <a:pt x="135" y="111"/>
                  <a:pt x="136" y="114"/>
                  <a:pt x="136" y="118"/>
                </a:cubicBezTo>
                <a:cubicBezTo>
                  <a:pt x="136" y="121"/>
                  <a:pt x="135" y="124"/>
                  <a:pt x="132" y="126"/>
                </a:cubicBezTo>
                <a:cubicBezTo>
                  <a:pt x="130" y="129"/>
                  <a:pt x="127" y="130"/>
                  <a:pt x="123" y="130"/>
                </a:cubicBezTo>
                <a:close/>
                <a:moveTo>
                  <a:pt x="25" y="130"/>
                </a:moveTo>
                <a:cubicBezTo>
                  <a:pt x="21" y="130"/>
                  <a:pt x="18" y="129"/>
                  <a:pt x="16" y="126"/>
                </a:cubicBezTo>
                <a:cubicBezTo>
                  <a:pt x="14" y="124"/>
                  <a:pt x="12" y="121"/>
                  <a:pt x="12" y="118"/>
                </a:cubicBezTo>
                <a:cubicBezTo>
                  <a:pt x="12" y="114"/>
                  <a:pt x="14" y="111"/>
                  <a:pt x="16" y="109"/>
                </a:cubicBezTo>
                <a:cubicBezTo>
                  <a:pt x="18" y="106"/>
                  <a:pt x="21" y="105"/>
                  <a:pt x="25" y="105"/>
                </a:cubicBezTo>
                <a:cubicBezTo>
                  <a:pt x="28" y="105"/>
                  <a:pt x="31" y="106"/>
                  <a:pt x="33" y="109"/>
                </a:cubicBezTo>
                <a:cubicBezTo>
                  <a:pt x="36" y="111"/>
                  <a:pt x="37" y="114"/>
                  <a:pt x="37" y="118"/>
                </a:cubicBezTo>
                <a:cubicBezTo>
                  <a:pt x="37" y="121"/>
                  <a:pt x="36" y="124"/>
                  <a:pt x="33" y="126"/>
                </a:cubicBezTo>
                <a:cubicBezTo>
                  <a:pt x="31" y="129"/>
                  <a:pt x="28" y="130"/>
                  <a:pt x="25" y="13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28" name="Freeform 127"/>
          <p:cNvSpPr>
            <a:spLocks noEditPoints="1"/>
          </p:cNvSpPr>
          <p:nvPr/>
        </p:nvSpPr>
        <p:spPr bwMode="auto">
          <a:xfrm>
            <a:off x="8543545" y="2687559"/>
            <a:ext cx="247820" cy="212108"/>
          </a:xfrm>
          <a:custGeom>
            <a:avLst/>
            <a:gdLst>
              <a:gd name="T0" fmla="*/ 927 w 1854"/>
              <a:gd name="T1" fmla="*/ 0 h 1853"/>
              <a:gd name="T2" fmla="*/ 787 w 1854"/>
              <a:gd name="T3" fmla="*/ 11 h 1853"/>
              <a:gd name="T4" fmla="*/ 783 w 1854"/>
              <a:gd name="T5" fmla="*/ 9 h 1853"/>
              <a:gd name="T6" fmla="*/ 782 w 1854"/>
              <a:gd name="T7" fmla="*/ 11 h 1853"/>
              <a:gd name="T8" fmla="*/ 0 w 1854"/>
              <a:gd name="T9" fmla="*/ 927 h 1853"/>
              <a:gd name="T10" fmla="*/ 927 w 1854"/>
              <a:gd name="T11" fmla="*/ 1853 h 1853"/>
              <a:gd name="T12" fmla="*/ 1854 w 1854"/>
              <a:gd name="T13" fmla="*/ 927 h 1853"/>
              <a:gd name="T14" fmla="*/ 927 w 1854"/>
              <a:gd name="T15" fmla="*/ 0 h 1853"/>
              <a:gd name="T16" fmla="*/ 734 w 1854"/>
              <a:gd name="T17" fmla="*/ 1022 h 1853"/>
              <a:gd name="T18" fmla="*/ 688 w 1854"/>
              <a:gd name="T19" fmla="*/ 1006 h 1853"/>
              <a:gd name="T20" fmla="*/ 715 w 1854"/>
              <a:gd name="T21" fmla="*/ 654 h 1853"/>
              <a:gd name="T22" fmla="*/ 843 w 1854"/>
              <a:gd name="T23" fmla="*/ 563 h 1853"/>
              <a:gd name="T24" fmla="*/ 1224 w 1854"/>
              <a:gd name="T25" fmla="*/ 741 h 1853"/>
              <a:gd name="T26" fmla="*/ 1217 w 1854"/>
              <a:gd name="T27" fmla="*/ 771 h 1853"/>
              <a:gd name="T28" fmla="*/ 734 w 1854"/>
              <a:gd name="T29" fmla="*/ 1022 h 1853"/>
              <a:gd name="T30" fmla="*/ 544 w 1854"/>
              <a:gd name="T31" fmla="*/ 1362 h 1853"/>
              <a:gd name="T32" fmla="*/ 598 w 1854"/>
              <a:gd name="T33" fmla="*/ 1386 h 1853"/>
              <a:gd name="T34" fmla="*/ 658 w 1854"/>
              <a:gd name="T35" fmla="*/ 1695 h 1853"/>
              <a:gd name="T36" fmla="*/ 405 w 1854"/>
              <a:gd name="T37" fmla="*/ 1550 h 1853"/>
              <a:gd name="T38" fmla="*/ 544 w 1854"/>
              <a:gd name="T39" fmla="*/ 1362 h 1853"/>
              <a:gd name="T40" fmla="*/ 1603 w 1854"/>
              <a:gd name="T41" fmla="*/ 824 h 1853"/>
              <a:gd name="T42" fmla="*/ 1621 w 1854"/>
              <a:gd name="T43" fmla="*/ 823 h 1853"/>
              <a:gd name="T44" fmla="*/ 1735 w 1854"/>
              <a:gd name="T45" fmla="*/ 829 h 1853"/>
              <a:gd name="T46" fmla="*/ 1741 w 1854"/>
              <a:gd name="T47" fmla="*/ 927 h 1853"/>
              <a:gd name="T48" fmla="*/ 1728 w 1854"/>
              <a:gd name="T49" fmla="*/ 1070 h 1853"/>
              <a:gd name="T50" fmla="*/ 1581 w 1854"/>
              <a:gd name="T51" fmla="*/ 895 h 1853"/>
              <a:gd name="T52" fmla="*/ 1603 w 1854"/>
              <a:gd name="T53" fmla="*/ 824 h 1853"/>
              <a:gd name="T54" fmla="*/ 1712 w 1854"/>
              <a:gd name="T55" fmla="*/ 714 h 1853"/>
              <a:gd name="T56" fmla="*/ 1621 w 1854"/>
              <a:gd name="T57" fmla="*/ 710 h 1853"/>
              <a:gd name="T58" fmla="*/ 1582 w 1854"/>
              <a:gd name="T59" fmla="*/ 711 h 1853"/>
              <a:gd name="T60" fmla="*/ 1409 w 1854"/>
              <a:gd name="T61" fmla="*/ 607 h 1853"/>
              <a:gd name="T62" fmla="*/ 1289 w 1854"/>
              <a:gd name="T63" fmla="*/ 648 h 1853"/>
              <a:gd name="T64" fmla="*/ 870 w 1854"/>
              <a:gd name="T65" fmla="*/ 453 h 1853"/>
              <a:gd name="T66" fmla="*/ 793 w 1854"/>
              <a:gd name="T67" fmla="*/ 308 h 1853"/>
              <a:gd name="T68" fmla="*/ 860 w 1854"/>
              <a:gd name="T69" fmla="*/ 116 h 1853"/>
              <a:gd name="T70" fmla="*/ 927 w 1854"/>
              <a:gd name="T71" fmla="*/ 113 h 1853"/>
              <a:gd name="T72" fmla="*/ 1712 w 1854"/>
              <a:gd name="T73" fmla="*/ 714 h 1853"/>
              <a:gd name="T74" fmla="*/ 731 w 1854"/>
              <a:gd name="T75" fmla="*/ 137 h 1853"/>
              <a:gd name="T76" fmla="*/ 687 w 1854"/>
              <a:gd name="T77" fmla="*/ 269 h 1853"/>
              <a:gd name="T78" fmla="*/ 675 w 1854"/>
              <a:gd name="T79" fmla="*/ 268 h 1853"/>
              <a:gd name="T80" fmla="*/ 491 w 1854"/>
              <a:gd name="T81" fmla="*/ 400 h 1853"/>
              <a:gd name="T82" fmla="*/ 295 w 1854"/>
              <a:gd name="T83" fmla="*/ 414 h 1853"/>
              <a:gd name="T84" fmla="*/ 731 w 1854"/>
              <a:gd name="T85" fmla="*/ 137 h 1853"/>
              <a:gd name="T86" fmla="*/ 113 w 1854"/>
              <a:gd name="T87" fmla="*/ 927 h 1853"/>
              <a:gd name="T88" fmla="*/ 208 w 1854"/>
              <a:gd name="T89" fmla="*/ 546 h 1853"/>
              <a:gd name="T90" fmla="*/ 487 w 1854"/>
              <a:gd name="T91" fmla="*/ 513 h 1853"/>
              <a:gd name="T92" fmla="*/ 603 w 1854"/>
              <a:gd name="T93" fmla="*/ 644 h 1853"/>
              <a:gd name="T94" fmla="*/ 574 w 1854"/>
              <a:gd name="T95" fmla="*/ 1016 h 1853"/>
              <a:gd name="T96" fmla="*/ 452 w 1854"/>
              <a:gd name="T97" fmla="*/ 1197 h 1853"/>
              <a:gd name="T98" fmla="*/ 469 w 1854"/>
              <a:gd name="T99" fmla="*/ 1276 h 1853"/>
              <a:gd name="T100" fmla="*/ 322 w 1854"/>
              <a:gd name="T101" fmla="*/ 1470 h 1853"/>
              <a:gd name="T102" fmla="*/ 113 w 1854"/>
              <a:gd name="T103" fmla="*/ 927 h 1853"/>
              <a:gd name="T104" fmla="*/ 927 w 1854"/>
              <a:gd name="T105" fmla="*/ 1740 h 1853"/>
              <a:gd name="T106" fmla="*/ 784 w 1854"/>
              <a:gd name="T107" fmla="*/ 1728 h 1853"/>
              <a:gd name="T108" fmla="*/ 711 w 1854"/>
              <a:gd name="T109" fmla="*/ 1381 h 1853"/>
              <a:gd name="T110" fmla="*/ 842 w 1854"/>
              <a:gd name="T111" fmla="*/ 1197 h 1853"/>
              <a:gd name="T112" fmla="*/ 817 w 1854"/>
              <a:gd name="T113" fmla="*/ 1101 h 1853"/>
              <a:gd name="T114" fmla="*/ 1232 w 1854"/>
              <a:gd name="T115" fmla="*/ 884 h 1853"/>
              <a:gd name="T116" fmla="*/ 1409 w 1854"/>
              <a:gd name="T117" fmla="*/ 997 h 1853"/>
              <a:gd name="T118" fmla="*/ 1499 w 1854"/>
              <a:gd name="T119" fmla="*/ 975 h 1853"/>
              <a:gd name="T120" fmla="*/ 1689 w 1854"/>
              <a:gd name="T121" fmla="*/ 1212 h 1853"/>
              <a:gd name="T122" fmla="*/ 927 w 1854"/>
              <a:gd name="T123" fmla="*/ 1740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54" h="1853">
                <a:moveTo>
                  <a:pt x="927" y="0"/>
                </a:moveTo>
                <a:cubicBezTo>
                  <a:pt x="879" y="0"/>
                  <a:pt x="832" y="4"/>
                  <a:pt x="787" y="11"/>
                </a:cubicBezTo>
                <a:lnTo>
                  <a:pt x="783" y="9"/>
                </a:lnTo>
                <a:cubicBezTo>
                  <a:pt x="782" y="10"/>
                  <a:pt x="782" y="11"/>
                  <a:pt x="782" y="11"/>
                </a:cubicBezTo>
                <a:cubicBezTo>
                  <a:pt x="339" y="81"/>
                  <a:pt x="0" y="464"/>
                  <a:pt x="0" y="927"/>
                </a:cubicBezTo>
                <a:cubicBezTo>
                  <a:pt x="0" y="1438"/>
                  <a:pt x="415" y="1853"/>
                  <a:pt x="927" y="1853"/>
                </a:cubicBezTo>
                <a:cubicBezTo>
                  <a:pt x="1439" y="1853"/>
                  <a:pt x="1854" y="1438"/>
                  <a:pt x="1854" y="927"/>
                </a:cubicBezTo>
                <a:cubicBezTo>
                  <a:pt x="1854" y="415"/>
                  <a:pt x="1439" y="0"/>
                  <a:pt x="927" y="0"/>
                </a:cubicBezTo>
                <a:close/>
                <a:moveTo>
                  <a:pt x="734" y="1022"/>
                </a:moveTo>
                <a:cubicBezTo>
                  <a:pt x="719" y="1015"/>
                  <a:pt x="704" y="1010"/>
                  <a:pt x="688" y="1006"/>
                </a:cubicBezTo>
                <a:cubicBezTo>
                  <a:pt x="689" y="888"/>
                  <a:pt x="698" y="770"/>
                  <a:pt x="715" y="654"/>
                </a:cubicBezTo>
                <a:cubicBezTo>
                  <a:pt x="770" y="643"/>
                  <a:pt x="816" y="609"/>
                  <a:pt x="843" y="563"/>
                </a:cubicBezTo>
                <a:cubicBezTo>
                  <a:pt x="976" y="601"/>
                  <a:pt x="1104" y="662"/>
                  <a:pt x="1224" y="741"/>
                </a:cubicBezTo>
                <a:cubicBezTo>
                  <a:pt x="1221" y="751"/>
                  <a:pt x="1218" y="761"/>
                  <a:pt x="1217" y="771"/>
                </a:cubicBezTo>
                <a:cubicBezTo>
                  <a:pt x="1046" y="823"/>
                  <a:pt x="883" y="908"/>
                  <a:pt x="734" y="1022"/>
                </a:cubicBezTo>
                <a:close/>
                <a:moveTo>
                  <a:pt x="544" y="1362"/>
                </a:moveTo>
                <a:cubicBezTo>
                  <a:pt x="560" y="1373"/>
                  <a:pt x="578" y="1381"/>
                  <a:pt x="598" y="1386"/>
                </a:cubicBezTo>
                <a:cubicBezTo>
                  <a:pt x="612" y="1490"/>
                  <a:pt x="632" y="1594"/>
                  <a:pt x="658" y="1695"/>
                </a:cubicBezTo>
                <a:cubicBezTo>
                  <a:pt x="565" y="1662"/>
                  <a:pt x="479" y="1612"/>
                  <a:pt x="405" y="1550"/>
                </a:cubicBezTo>
                <a:cubicBezTo>
                  <a:pt x="448" y="1483"/>
                  <a:pt x="495" y="1421"/>
                  <a:pt x="544" y="1362"/>
                </a:cubicBezTo>
                <a:close/>
                <a:moveTo>
                  <a:pt x="1603" y="824"/>
                </a:moveTo>
                <a:cubicBezTo>
                  <a:pt x="1609" y="823"/>
                  <a:pt x="1615" y="823"/>
                  <a:pt x="1621" y="823"/>
                </a:cubicBezTo>
                <a:cubicBezTo>
                  <a:pt x="1659" y="823"/>
                  <a:pt x="1697" y="826"/>
                  <a:pt x="1735" y="829"/>
                </a:cubicBezTo>
                <a:cubicBezTo>
                  <a:pt x="1739" y="861"/>
                  <a:pt x="1741" y="894"/>
                  <a:pt x="1741" y="927"/>
                </a:cubicBezTo>
                <a:cubicBezTo>
                  <a:pt x="1741" y="976"/>
                  <a:pt x="1736" y="1024"/>
                  <a:pt x="1728" y="1070"/>
                </a:cubicBezTo>
                <a:cubicBezTo>
                  <a:pt x="1681" y="1008"/>
                  <a:pt x="1632" y="950"/>
                  <a:pt x="1581" y="895"/>
                </a:cubicBezTo>
                <a:cubicBezTo>
                  <a:pt x="1593" y="874"/>
                  <a:pt x="1600" y="849"/>
                  <a:pt x="1603" y="824"/>
                </a:cubicBezTo>
                <a:close/>
                <a:moveTo>
                  <a:pt x="1712" y="714"/>
                </a:moveTo>
                <a:cubicBezTo>
                  <a:pt x="1682" y="712"/>
                  <a:pt x="1651" y="710"/>
                  <a:pt x="1621" y="710"/>
                </a:cubicBezTo>
                <a:cubicBezTo>
                  <a:pt x="1608" y="710"/>
                  <a:pt x="1595" y="711"/>
                  <a:pt x="1582" y="711"/>
                </a:cubicBezTo>
                <a:cubicBezTo>
                  <a:pt x="1549" y="649"/>
                  <a:pt x="1484" y="607"/>
                  <a:pt x="1409" y="607"/>
                </a:cubicBezTo>
                <a:cubicBezTo>
                  <a:pt x="1364" y="607"/>
                  <a:pt x="1322" y="622"/>
                  <a:pt x="1289" y="648"/>
                </a:cubicBezTo>
                <a:cubicBezTo>
                  <a:pt x="1157" y="561"/>
                  <a:pt x="1017" y="495"/>
                  <a:pt x="870" y="453"/>
                </a:cubicBezTo>
                <a:cubicBezTo>
                  <a:pt x="867" y="394"/>
                  <a:pt x="837" y="341"/>
                  <a:pt x="793" y="308"/>
                </a:cubicBezTo>
                <a:cubicBezTo>
                  <a:pt x="813" y="242"/>
                  <a:pt x="835" y="178"/>
                  <a:pt x="860" y="116"/>
                </a:cubicBezTo>
                <a:cubicBezTo>
                  <a:pt x="882" y="114"/>
                  <a:pt x="905" y="113"/>
                  <a:pt x="927" y="113"/>
                </a:cubicBezTo>
                <a:cubicBezTo>
                  <a:pt x="1302" y="113"/>
                  <a:pt x="1618" y="368"/>
                  <a:pt x="1712" y="714"/>
                </a:cubicBezTo>
                <a:close/>
                <a:moveTo>
                  <a:pt x="731" y="137"/>
                </a:moveTo>
                <a:cubicBezTo>
                  <a:pt x="715" y="180"/>
                  <a:pt x="701" y="224"/>
                  <a:pt x="687" y="269"/>
                </a:cubicBezTo>
                <a:cubicBezTo>
                  <a:pt x="683" y="268"/>
                  <a:pt x="679" y="268"/>
                  <a:pt x="675" y="268"/>
                </a:cubicBezTo>
                <a:cubicBezTo>
                  <a:pt x="590" y="268"/>
                  <a:pt x="517" y="323"/>
                  <a:pt x="491" y="400"/>
                </a:cubicBezTo>
                <a:cubicBezTo>
                  <a:pt x="426" y="400"/>
                  <a:pt x="360" y="405"/>
                  <a:pt x="295" y="414"/>
                </a:cubicBezTo>
                <a:cubicBezTo>
                  <a:pt x="405" y="279"/>
                  <a:pt x="557" y="180"/>
                  <a:pt x="731" y="137"/>
                </a:cubicBezTo>
                <a:close/>
                <a:moveTo>
                  <a:pt x="113" y="927"/>
                </a:moveTo>
                <a:cubicBezTo>
                  <a:pt x="113" y="789"/>
                  <a:pt x="148" y="660"/>
                  <a:pt x="208" y="546"/>
                </a:cubicBezTo>
                <a:cubicBezTo>
                  <a:pt x="300" y="525"/>
                  <a:pt x="393" y="513"/>
                  <a:pt x="487" y="513"/>
                </a:cubicBezTo>
                <a:cubicBezTo>
                  <a:pt x="503" y="573"/>
                  <a:pt x="546" y="622"/>
                  <a:pt x="603" y="644"/>
                </a:cubicBezTo>
                <a:cubicBezTo>
                  <a:pt x="585" y="767"/>
                  <a:pt x="575" y="891"/>
                  <a:pt x="574" y="1016"/>
                </a:cubicBezTo>
                <a:cubicBezTo>
                  <a:pt x="503" y="1045"/>
                  <a:pt x="452" y="1115"/>
                  <a:pt x="452" y="1197"/>
                </a:cubicBezTo>
                <a:cubicBezTo>
                  <a:pt x="452" y="1225"/>
                  <a:pt x="458" y="1252"/>
                  <a:pt x="469" y="1276"/>
                </a:cubicBezTo>
                <a:cubicBezTo>
                  <a:pt x="417" y="1336"/>
                  <a:pt x="368" y="1401"/>
                  <a:pt x="322" y="1470"/>
                </a:cubicBezTo>
                <a:cubicBezTo>
                  <a:pt x="192" y="1326"/>
                  <a:pt x="113" y="1135"/>
                  <a:pt x="113" y="927"/>
                </a:cubicBezTo>
                <a:close/>
                <a:moveTo>
                  <a:pt x="927" y="1740"/>
                </a:moveTo>
                <a:cubicBezTo>
                  <a:pt x="878" y="1740"/>
                  <a:pt x="831" y="1736"/>
                  <a:pt x="784" y="1728"/>
                </a:cubicBezTo>
                <a:cubicBezTo>
                  <a:pt x="752" y="1615"/>
                  <a:pt x="727" y="1499"/>
                  <a:pt x="711" y="1381"/>
                </a:cubicBezTo>
                <a:cubicBezTo>
                  <a:pt x="788" y="1355"/>
                  <a:pt x="842" y="1282"/>
                  <a:pt x="842" y="1197"/>
                </a:cubicBezTo>
                <a:cubicBezTo>
                  <a:pt x="842" y="1162"/>
                  <a:pt x="833" y="1130"/>
                  <a:pt x="817" y="1101"/>
                </a:cubicBezTo>
                <a:cubicBezTo>
                  <a:pt x="946" y="1004"/>
                  <a:pt x="1086" y="931"/>
                  <a:pt x="1232" y="884"/>
                </a:cubicBezTo>
                <a:cubicBezTo>
                  <a:pt x="1263" y="951"/>
                  <a:pt x="1331" y="997"/>
                  <a:pt x="1409" y="997"/>
                </a:cubicBezTo>
                <a:cubicBezTo>
                  <a:pt x="1442" y="997"/>
                  <a:pt x="1472" y="989"/>
                  <a:pt x="1499" y="975"/>
                </a:cubicBezTo>
                <a:cubicBezTo>
                  <a:pt x="1567" y="1046"/>
                  <a:pt x="1631" y="1125"/>
                  <a:pt x="1689" y="1212"/>
                </a:cubicBezTo>
                <a:cubicBezTo>
                  <a:pt x="1573" y="1520"/>
                  <a:pt x="1276" y="1740"/>
                  <a:pt x="927" y="1740"/>
                </a:cubicBezTo>
                <a:close/>
              </a:path>
            </a:pathLst>
          </a:custGeom>
          <a:solidFill>
            <a:srgbClr val="99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29" name="Freeform 128"/>
          <p:cNvSpPr>
            <a:spLocks noEditPoints="1"/>
          </p:cNvSpPr>
          <p:nvPr/>
        </p:nvSpPr>
        <p:spPr bwMode="auto">
          <a:xfrm>
            <a:off x="9155191" y="2618240"/>
            <a:ext cx="296407" cy="253392"/>
          </a:xfrm>
          <a:custGeom>
            <a:avLst/>
            <a:gdLst>
              <a:gd name="T0" fmla="*/ 311 w 390"/>
              <a:gd name="T1" fmla="*/ 110 h 376"/>
              <a:gd name="T2" fmla="*/ 205 w 390"/>
              <a:gd name="T3" fmla="*/ 5 h 376"/>
              <a:gd name="T4" fmla="*/ 195 w 390"/>
              <a:gd name="T5" fmla="*/ 0 h 376"/>
              <a:gd name="T6" fmla="*/ 184 w 390"/>
              <a:gd name="T7" fmla="*/ 5 h 376"/>
              <a:gd name="T8" fmla="*/ 79 w 390"/>
              <a:gd name="T9" fmla="*/ 110 h 376"/>
              <a:gd name="T10" fmla="*/ 76 w 390"/>
              <a:gd name="T11" fmla="*/ 126 h 376"/>
              <a:gd name="T12" fmla="*/ 90 w 390"/>
              <a:gd name="T13" fmla="*/ 136 h 376"/>
              <a:gd name="T14" fmla="*/ 150 w 390"/>
              <a:gd name="T15" fmla="*/ 136 h 376"/>
              <a:gd name="T16" fmla="*/ 150 w 390"/>
              <a:gd name="T17" fmla="*/ 241 h 376"/>
              <a:gd name="T18" fmla="*/ 154 w 390"/>
              <a:gd name="T19" fmla="*/ 251 h 376"/>
              <a:gd name="T20" fmla="*/ 165 w 390"/>
              <a:gd name="T21" fmla="*/ 256 h 376"/>
              <a:gd name="T22" fmla="*/ 225 w 390"/>
              <a:gd name="T23" fmla="*/ 256 h 376"/>
              <a:gd name="T24" fmla="*/ 235 w 390"/>
              <a:gd name="T25" fmla="*/ 251 h 376"/>
              <a:gd name="T26" fmla="*/ 240 w 390"/>
              <a:gd name="T27" fmla="*/ 241 h 376"/>
              <a:gd name="T28" fmla="*/ 240 w 390"/>
              <a:gd name="T29" fmla="*/ 136 h 376"/>
              <a:gd name="T30" fmla="*/ 300 w 390"/>
              <a:gd name="T31" fmla="*/ 136 h 376"/>
              <a:gd name="T32" fmla="*/ 314 w 390"/>
              <a:gd name="T33" fmla="*/ 126 h 376"/>
              <a:gd name="T34" fmla="*/ 311 w 390"/>
              <a:gd name="T35" fmla="*/ 110 h 376"/>
              <a:gd name="T36" fmla="*/ 384 w 390"/>
              <a:gd name="T37" fmla="*/ 262 h 376"/>
              <a:gd name="T38" fmla="*/ 368 w 390"/>
              <a:gd name="T39" fmla="*/ 256 h 376"/>
              <a:gd name="T40" fmla="*/ 267 w 390"/>
              <a:gd name="T41" fmla="*/ 256 h 376"/>
              <a:gd name="T42" fmla="*/ 251 w 390"/>
              <a:gd name="T43" fmla="*/ 277 h 376"/>
              <a:gd name="T44" fmla="*/ 225 w 390"/>
              <a:gd name="T45" fmla="*/ 286 h 376"/>
              <a:gd name="T46" fmla="*/ 165 w 390"/>
              <a:gd name="T47" fmla="*/ 286 h 376"/>
              <a:gd name="T48" fmla="*/ 139 w 390"/>
              <a:gd name="T49" fmla="*/ 277 h 376"/>
              <a:gd name="T50" fmla="*/ 122 w 390"/>
              <a:gd name="T51" fmla="*/ 256 h 376"/>
              <a:gd name="T52" fmla="*/ 22 w 390"/>
              <a:gd name="T53" fmla="*/ 256 h 376"/>
              <a:gd name="T54" fmla="*/ 6 w 390"/>
              <a:gd name="T55" fmla="*/ 262 h 376"/>
              <a:gd name="T56" fmla="*/ 0 w 390"/>
              <a:gd name="T57" fmla="*/ 278 h 376"/>
              <a:gd name="T58" fmla="*/ 0 w 390"/>
              <a:gd name="T59" fmla="*/ 353 h 376"/>
              <a:gd name="T60" fmla="*/ 6 w 390"/>
              <a:gd name="T61" fmla="*/ 369 h 376"/>
              <a:gd name="T62" fmla="*/ 22 w 390"/>
              <a:gd name="T63" fmla="*/ 376 h 376"/>
              <a:gd name="T64" fmla="*/ 368 w 390"/>
              <a:gd name="T65" fmla="*/ 376 h 376"/>
              <a:gd name="T66" fmla="*/ 384 w 390"/>
              <a:gd name="T67" fmla="*/ 369 h 376"/>
              <a:gd name="T68" fmla="*/ 390 w 390"/>
              <a:gd name="T69" fmla="*/ 353 h 376"/>
              <a:gd name="T70" fmla="*/ 390 w 390"/>
              <a:gd name="T71" fmla="*/ 278 h 376"/>
              <a:gd name="T72" fmla="*/ 384 w 390"/>
              <a:gd name="T73" fmla="*/ 262 h 376"/>
              <a:gd name="T74" fmla="*/ 345 w 390"/>
              <a:gd name="T75" fmla="*/ 346 h 376"/>
              <a:gd name="T76" fmla="*/ 334 w 390"/>
              <a:gd name="T77" fmla="*/ 341 h 376"/>
              <a:gd name="T78" fmla="*/ 330 w 390"/>
              <a:gd name="T79" fmla="*/ 331 h 376"/>
              <a:gd name="T80" fmla="*/ 334 w 390"/>
              <a:gd name="T81" fmla="*/ 320 h 376"/>
              <a:gd name="T82" fmla="*/ 345 w 390"/>
              <a:gd name="T83" fmla="*/ 316 h 376"/>
              <a:gd name="T84" fmla="*/ 356 w 390"/>
              <a:gd name="T85" fmla="*/ 320 h 376"/>
              <a:gd name="T86" fmla="*/ 360 w 390"/>
              <a:gd name="T87" fmla="*/ 331 h 376"/>
              <a:gd name="T88" fmla="*/ 356 w 390"/>
              <a:gd name="T89" fmla="*/ 341 h 376"/>
              <a:gd name="T90" fmla="*/ 345 w 390"/>
              <a:gd name="T91" fmla="*/ 346 h 376"/>
              <a:gd name="T92" fmla="*/ 285 w 390"/>
              <a:gd name="T93" fmla="*/ 346 h 376"/>
              <a:gd name="T94" fmla="*/ 274 w 390"/>
              <a:gd name="T95" fmla="*/ 341 h 376"/>
              <a:gd name="T96" fmla="*/ 270 w 390"/>
              <a:gd name="T97" fmla="*/ 331 h 376"/>
              <a:gd name="T98" fmla="*/ 274 w 390"/>
              <a:gd name="T99" fmla="*/ 320 h 376"/>
              <a:gd name="T100" fmla="*/ 285 w 390"/>
              <a:gd name="T101" fmla="*/ 316 h 376"/>
              <a:gd name="T102" fmla="*/ 296 w 390"/>
              <a:gd name="T103" fmla="*/ 320 h 376"/>
              <a:gd name="T104" fmla="*/ 300 w 390"/>
              <a:gd name="T105" fmla="*/ 331 h 376"/>
              <a:gd name="T106" fmla="*/ 296 w 390"/>
              <a:gd name="T107" fmla="*/ 341 h 376"/>
              <a:gd name="T108" fmla="*/ 285 w 390"/>
              <a:gd name="T109" fmla="*/ 34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90" h="376">
                <a:moveTo>
                  <a:pt x="311" y="110"/>
                </a:moveTo>
                <a:cubicBezTo>
                  <a:pt x="205" y="5"/>
                  <a:pt x="205" y="5"/>
                  <a:pt x="205" y="5"/>
                </a:cubicBezTo>
                <a:cubicBezTo>
                  <a:pt x="203" y="2"/>
                  <a:pt x="199" y="0"/>
                  <a:pt x="195" y="0"/>
                </a:cubicBezTo>
                <a:cubicBezTo>
                  <a:pt x="191" y="0"/>
                  <a:pt x="187" y="2"/>
                  <a:pt x="184" y="5"/>
                </a:cubicBezTo>
                <a:cubicBezTo>
                  <a:pt x="79" y="110"/>
                  <a:pt x="79" y="110"/>
                  <a:pt x="79" y="110"/>
                </a:cubicBezTo>
                <a:cubicBezTo>
                  <a:pt x="74" y="115"/>
                  <a:pt x="73" y="120"/>
                  <a:pt x="76" y="126"/>
                </a:cubicBezTo>
                <a:cubicBezTo>
                  <a:pt x="79" y="132"/>
                  <a:pt x="83" y="136"/>
                  <a:pt x="90" y="136"/>
                </a:cubicBezTo>
                <a:cubicBezTo>
                  <a:pt x="150" y="136"/>
                  <a:pt x="150" y="136"/>
                  <a:pt x="150" y="136"/>
                </a:cubicBezTo>
                <a:cubicBezTo>
                  <a:pt x="150" y="241"/>
                  <a:pt x="150" y="241"/>
                  <a:pt x="150" y="241"/>
                </a:cubicBezTo>
                <a:cubicBezTo>
                  <a:pt x="150" y="245"/>
                  <a:pt x="151" y="248"/>
                  <a:pt x="154" y="251"/>
                </a:cubicBezTo>
                <a:cubicBezTo>
                  <a:pt x="157" y="254"/>
                  <a:pt x="161" y="256"/>
                  <a:pt x="165" y="256"/>
                </a:cubicBezTo>
                <a:cubicBezTo>
                  <a:pt x="225" y="256"/>
                  <a:pt x="225" y="256"/>
                  <a:pt x="225" y="256"/>
                </a:cubicBezTo>
                <a:cubicBezTo>
                  <a:pt x="229" y="256"/>
                  <a:pt x="232" y="254"/>
                  <a:pt x="235" y="251"/>
                </a:cubicBezTo>
                <a:cubicBezTo>
                  <a:pt x="238" y="248"/>
                  <a:pt x="240" y="245"/>
                  <a:pt x="240" y="241"/>
                </a:cubicBezTo>
                <a:cubicBezTo>
                  <a:pt x="240" y="136"/>
                  <a:pt x="240" y="136"/>
                  <a:pt x="240" y="136"/>
                </a:cubicBezTo>
                <a:cubicBezTo>
                  <a:pt x="300" y="136"/>
                  <a:pt x="300" y="136"/>
                  <a:pt x="300" y="136"/>
                </a:cubicBezTo>
                <a:cubicBezTo>
                  <a:pt x="307" y="136"/>
                  <a:pt x="311" y="132"/>
                  <a:pt x="314" y="126"/>
                </a:cubicBezTo>
                <a:cubicBezTo>
                  <a:pt x="316" y="120"/>
                  <a:pt x="315" y="115"/>
                  <a:pt x="311" y="110"/>
                </a:cubicBezTo>
                <a:close/>
                <a:moveTo>
                  <a:pt x="384" y="262"/>
                </a:moveTo>
                <a:cubicBezTo>
                  <a:pt x="379" y="258"/>
                  <a:pt x="374" y="256"/>
                  <a:pt x="368" y="256"/>
                </a:cubicBezTo>
                <a:cubicBezTo>
                  <a:pt x="267" y="256"/>
                  <a:pt x="267" y="256"/>
                  <a:pt x="267" y="256"/>
                </a:cubicBezTo>
                <a:cubicBezTo>
                  <a:pt x="264" y="265"/>
                  <a:pt x="259" y="272"/>
                  <a:pt x="251" y="277"/>
                </a:cubicBezTo>
                <a:cubicBezTo>
                  <a:pt x="243" y="283"/>
                  <a:pt x="234" y="286"/>
                  <a:pt x="225" y="286"/>
                </a:cubicBezTo>
                <a:cubicBezTo>
                  <a:pt x="165" y="286"/>
                  <a:pt x="165" y="286"/>
                  <a:pt x="165" y="286"/>
                </a:cubicBezTo>
                <a:cubicBezTo>
                  <a:pt x="155" y="286"/>
                  <a:pt x="147" y="283"/>
                  <a:pt x="139" y="277"/>
                </a:cubicBezTo>
                <a:cubicBezTo>
                  <a:pt x="131" y="272"/>
                  <a:pt x="126" y="265"/>
                  <a:pt x="122" y="256"/>
                </a:cubicBezTo>
                <a:cubicBezTo>
                  <a:pt x="22" y="256"/>
                  <a:pt x="22" y="256"/>
                  <a:pt x="22" y="256"/>
                </a:cubicBezTo>
                <a:cubicBezTo>
                  <a:pt x="16" y="256"/>
                  <a:pt x="11" y="258"/>
                  <a:pt x="6" y="262"/>
                </a:cubicBezTo>
                <a:cubicBezTo>
                  <a:pt x="2" y="267"/>
                  <a:pt x="0" y="272"/>
                  <a:pt x="0" y="278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60"/>
                  <a:pt x="2" y="365"/>
                  <a:pt x="6" y="369"/>
                </a:cubicBezTo>
                <a:cubicBezTo>
                  <a:pt x="11" y="374"/>
                  <a:pt x="16" y="376"/>
                  <a:pt x="22" y="376"/>
                </a:cubicBezTo>
                <a:cubicBezTo>
                  <a:pt x="368" y="376"/>
                  <a:pt x="368" y="376"/>
                  <a:pt x="368" y="376"/>
                </a:cubicBezTo>
                <a:cubicBezTo>
                  <a:pt x="374" y="376"/>
                  <a:pt x="379" y="374"/>
                  <a:pt x="384" y="369"/>
                </a:cubicBezTo>
                <a:cubicBezTo>
                  <a:pt x="388" y="365"/>
                  <a:pt x="390" y="360"/>
                  <a:pt x="390" y="353"/>
                </a:cubicBezTo>
                <a:cubicBezTo>
                  <a:pt x="390" y="278"/>
                  <a:pt x="390" y="278"/>
                  <a:pt x="390" y="278"/>
                </a:cubicBezTo>
                <a:cubicBezTo>
                  <a:pt x="390" y="272"/>
                  <a:pt x="388" y="267"/>
                  <a:pt x="384" y="262"/>
                </a:cubicBezTo>
                <a:close/>
                <a:moveTo>
                  <a:pt x="345" y="346"/>
                </a:moveTo>
                <a:cubicBezTo>
                  <a:pt x="341" y="346"/>
                  <a:pt x="337" y="344"/>
                  <a:pt x="334" y="341"/>
                </a:cubicBezTo>
                <a:cubicBezTo>
                  <a:pt x="332" y="338"/>
                  <a:pt x="330" y="335"/>
                  <a:pt x="330" y="331"/>
                </a:cubicBezTo>
                <a:cubicBezTo>
                  <a:pt x="330" y="327"/>
                  <a:pt x="332" y="323"/>
                  <a:pt x="334" y="320"/>
                </a:cubicBezTo>
                <a:cubicBezTo>
                  <a:pt x="337" y="317"/>
                  <a:pt x="341" y="316"/>
                  <a:pt x="345" y="316"/>
                </a:cubicBezTo>
                <a:cubicBezTo>
                  <a:pt x="349" y="316"/>
                  <a:pt x="353" y="317"/>
                  <a:pt x="356" y="320"/>
                </a:cubicBezTo>
                <a:cubicBezTo>
                  <a:pt x="359" y="323"/>
                  <a:pt x="360" y="327"/>
                  <a:pt x="360" y="331"/>
                </a:cubicBezTo>
                <a:cubicBezTo>
                  <a:pt x="360" y="335"/>
                  <a:pt x="359" y="338"/>
                  <a:pt x="356" y="341"/>
                </a:cubicBezTo>
                <a:cubicBezTo>
                  <a:pt x="353" y="344"/>
                  <a:pt x="349" y="346"/>
                  <a:pt x="345" y="346"/>
                </a:cubicBezTo>
                <a:close/>
                <a:moveTo>
                  <a:pt x="285" y="346"/>
                </a:moveTo>
                <a:cubicBezTo>
                  <a:pt x="281" y="346"/>
                  <a:pt x="277" y="344"/>
                  <a:pt x="274" y="341"/>
                </a:cubicBezTo>
                <a:cubicBezTo>
                  <a:pt x="271" y="338"/>
                  <a:pt x="270" y="335"/>
                  <a:pt x="270" y="331"/>
                </a:cubicBezTo>
                <a:cubicBezTo>
                  <a:pt x="270" y="327"/>
                  <a:pt x="271" y="323"/>
                  <a:pt x="274" y="320"/>
                </a:cubicBezTo>
                <a:cubicBezTo>
                  <a:pt x="277" y="317"/>
                  <a:pt x="281" y="316"/>
                  <a:pt x="285" y="316"/>
                </a:cubicBezTo>
                <a:cubicBezTo>
                  <a:pt x="289" y="316"/>
                  <a:pt x="293" y="317"/>
                  <a:pt x="296" y="320"/>
                </a:cubicBezTo>
                <a:cubicBezTo>
                  <a:pt x="298" y="323"/>
                  <a:pt x="300" y="327"/>
                  <a:pt x="300" y="331"/>
                </a:cubicBezTo>
                <a:cubicBezTo>
                  <a:pt x="300" y="335"/>
                  <a:pt x="298" y="338"/>
                  <a:pt x="296" y="341"/>
                </a:cubicBezTo>
                <a:cubicBezTo>
                  <a:pt x="293" y="344"/>
                  <a:pt x="289" y="346"/>
                  <a:pt x="285" y="346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30" name="Freeform 129"/>
          <p:cNvSpPr>
            <a:spLocks/>
          </p:cNvSpPr>
          <p:nvPr/>
        </p:nvSpPr>
        <p:spPr bwMode="auto">
          <a:xfrm>
            <a:off x="9790822" y="2681587"/>
            <a:ext cx="303670" cy="160960"/>
          </a:xfrm>
          <a:custGeom>
            <a:avLst/>
            <a:gdLst>
              <a:gd name="T0" fmla="*/ 139 w 145"/>
              <a:gd name="T1" fmla="*/ 59 h 106"/>
              <a:gd name="T2" fmla="*/ 122 w 145"/>
              <a:gd name="T3" fmla="*/ 49 h 106"/>
              <a:gd name="T4" fmla="*/ 126 w 145"/>
              <a:gd name="T5" fmla="*/ 38 h 106"/>
              <a:gd name="T6" fmla="*/ 120 w 145"/>
              <a:gd name="T7" fmla="*/ 25 h 106"/>
              <a:gd name="T8" fmla="*/ 106 w 145"/>
              <a:gd name="T9" fmla="*/ 19 h 106"/>
              <a:gd name="T10" fmla="*/ 94 w 145"/>
              <a:gd name="T11" fmla="*/ 24 h 106"/>
              <a:gd name="T12" fmla="*/ 80 w 145"/>
              <a:gd name="T13" fmla="*/ 6 h 106"/>
              <a:gd name="T14" fmla="*/ 58 w 145"/>
              <a:gd name="T15" fmla="*/ 0 h 106"/>
              <a:gd name="T16" fmla="*/ 31 w 145"/>
              <a:gd name="T17" fmla="*/ 11 h 106"/>
              <a:gd name="T18" fmla="*/ 19 w 145"/>
              <a:gd name="T19" fmla="*/ 38 h 106"/>
              <a:gd name="T20" fmla="*/ 20 w 145"/>
              <a:gd name="T21" fmla="*/ 42 h 106"/>
              <a:gd name="T22" fmla="*/ 6 w 145"/>
              <a:gd name="T23" fmla="*/ 54 h 106"/>
              <a:gd name="T24" fmla="*/ 0 w 145"/>
              <a:gd name="T25" fmla="*/ 72 h 106"/>
              <a:gd name="T26" fmla="*/ 10 w 145"/>
              <a:gd name="T27" fmla="*/ 96 h 106"/>
              <a:gd name="T28" fmla="*/ 34 w 145"/>
              <a:gd name="T29" fmla="*/ 106 h 106"/>
              <a:gd name="T30" fmla="*/ 116 w 145"/>
              <a:gd name="T31" fmla="*/ 106 h 106"/>
              <a:gd name="T32" fmla="*/ 136 w 145"/>
              <a:gd name="T33" fmla="*/ 97 h 106"/>
              <a:gd name="T34" fmla="*/ 145 w 145"/>
              <a:gd name="T35" fmla="*/ 77 h 106"/>
              <a:gd name="T36" fmla="*/ 139 w 145"/>
              <a:gd name="T37" fmla="*/ 5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5" h="106">
                <a:moveTo>
                  <a:pt x="139" y="59"/>
                </a:moveTo>
                <a:cubicBezTo>
                  <a:pt x="134" y="54"/>
                  <a:pt x="129" y="50"/>
                  <a:pt x="122" y="49"/>
                </a:cubicBezTo>
                <a:cubicBezTo>
                  <a:pt x="125" y="46"/>
                  <a:pt x="126" y="42"/>
                  <a:pt x="126" y="38"/>
                </a:cubicBezTo>
                <a:cubicBezTo>
                  <a:pt x="126" y="33"/>
                  <a:pt x="124" y="28"/>
                  <a:pt x="120" y="25"/>
                </a:cubicBezTo>
                <a:cubicBezTo>
                  <a:pt x="116" y="21"/>
                  <a:pt x="112" y="19"/>
                  <a:pt x="106" y="19"/>
                </a:cubicBezTo>
                <a:cubicBezTo>
                  <a:pt x="101" y="19"/>
                  <a:pt x="97" y="21"/>
                  <a:pt x="94" y="24"/>
                </a:cubicBezTo>
                <a:cubicBezTo>
                  <a:pt x="91" y="17"/>
                  <a:pt x="86" y="11"/>
                  <a:pt x="80" y="6"/>
                </a:cubicBezTo>
                <a:cubicBezTo>
                  <a:pt x="73" y="2"/>
                  <a:pt x="66" y="0"/>
                  <a:pt x="58" y="0"/>
                </a:cubicBezTo>
                <a:cubicBezTo>
                  <a:pt x="47" y="0"/>
                  <a:pt x="38" y="3"/>
                  <a:pt x="31" y="11"/>
                </a:cubicBezTo>
                <a:cubicBezTo>
                  <a:pt x="23" y="19"/>
                  <a:pt x="19" y="28"/>
                  <a:pt x="19" y="38"/>
                </a:cubicBezTo>
                <a:cubicBezTo>
                  <a:pt x="19" y="39"/>
                  <a:pt x="20" y="40"/>
                  <a:pt x="20" y="42"/>
                </a:cubicBezTo>
                <a:cubicBezTo>
                  <a:pt x="14" y="44"/>
                  <a:pt x="9" y="48"/>
                  <a:pt x="6" y="54"/>
                </a:cubicBezTo>
                <a:cubicBezTo>
                  <a:pt x="2" y="59"/>
                  <a:pt x="0" y="65"/>
                  <a:pt x="0" y="72"/>
                </a:cubicBezTo>
                <a:cubicBezTo>
                  <a:pt x="0" y="81"/>
                  <a:pt x="3" y="89"/>
                  <a:pt x="10" y="96"/>
                </a:cubicBezTo>
                <a:cubicBezTo>
                  <a:pt x="17" y="102"/>
                  <a:pt x="25" y="106"/>
                  <a:pt x="34" y="106"/>
                </a:cubicBezTo>
                <a:cubicBezTo>
                  <a:pt x="116" y="106"/>
                  <a:pt x="116" y="106"/>
                  <a:pt x="116" y="106"/>
                </a:cubicBezTo>
                <a:cubicBezTo>
                  <a:pt x="124" y="106"/>
                  <a:pt x="131" y="103"/>
                  <a:pt x="136" y="97"/>
                </a:cubicBezTo>
                <a:cubicBezTo>
                  <a:pt x="142" y="92"/>
                  <a:pt x="145" y="85"/>
                  <a:pt x="145" y="77"/>
                </a:cubicBezTo>
                <a:cubicBezTo>
                  <a:pt x="145" y="70"/>
                  <a:pt x="143" y="64"/>
                  <a:pt x="139" y="59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31" name="TextBox 130"/>
          <p:cNvSpPr txBox="1"/>
          <p:nvPr/>
        </p:nvSpPr>
        <p:spPr>
          <a:xfrm>
            <a:off x="7163230" y="280568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black"/>
                </a:solidFill>
              </a:rPr>
              <a:t>Store</a:t>
            </a:r>
            <a:endParaRPr kumimoji="0" lang="en-CA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761476" y="280568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prstClr val="black"/>
                </a:solidFill>
              </a:rPr>
              <a:t>Bus</a:t>
            </a:r>
            <a:endParaRPr kumimoji="0" lang="en-CA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328974" y="2874937"/>
            <a:ext cx="683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Messaging</a:t>
            </a:r>
            <a:endParaRPr kumimoji="0" lang="en-CA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05751" y="2805687"/>
            <a:ext cx="4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Bulk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</a:t>
            </a:r>
            <a:endParaRPr kumimoji="0" lang="en-CA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45685" y="2874937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Gateway</a:t>
            </a:r>
            <a:endParaRPr kumimoji="0" lang="en-CA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2" name="Rounded Rectangular Callout 151"/>
          <p:cNvSpPr/>
          <p:nvPr/>
        </p:nvSpPr>
        <p:spPr>
          <a:xfrm>
            <a:off x="3719095" y="2604502"/>
            <a:ext cx="2945891" cy="577898"/>
          </a:xfrm>
          <a:prstGeom prst="wedgeRoundRectCallout">
            <a:avLst>
              <a:gd name="adj1" fmla="val 61534"/>
              <a:gd name="adj2" fmla="val 251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API Store publishes inventory of services</a:t>
            </a:r>
          </a:p>
        </p:txBody>
      </p:sp>
      <p:sp>
        <p:nvSpPr>
          <p:cNvPr id="136" name="Freeform 135"/>
          <p:cNvSpPr>
            <a:spLocks noEditPoints="1"/>
          </p:cNvSpPr>
          <p:nvPr/>
        </p:nvSpPr>
        <p:spPr bwMode="auto">
          <a:xfrm>
            <a:off x="4183586" y="1020028"/>
            <a:ext cx="379553" cy="349634"/>
          </a:xfrm>
          <a:custGeom>
            <a:avLst/>
            <a:gdLst>
              <a:gd name="T0" fmla="*/ 1016 w 1339"/>
              <a:gd name="T1" fmla="*/ 1295 h 1346"/>
              <a:gd name="T2" fmla="*/ 965 w 1339"/>
              <a:gd name="T3" fmla="*/ 1346 h 1346"/>
              <a:gd name="T4" fmla="*/ 912 w 1339"/>
              <a:gd name="T5" fmla="*/ 1295 h 1346"/>
              <a:gd name="T6" fmla="*/ 767 w 1339"/>
              <a:gd name="T7" fmla="*/ 909 h 1346"/>
              <a:gd name="T8" fmla="*/ 892 w 1339"/>
              <a:gd name="T9" fmla="*/ 402 h 1346"/>
              <a:gd name="T10" fmla="*/ 820 w 1339"/>
              <a:gd name="T11" fmla="*/ 644 h 1346"/>
              <a:gd name="T12" fmla="*/ 758 w 1339"/>
              <a:gd name="T13" fmla="*/ 737 h 1346"/>
              <a:gd name="T14" fmla="*/ 716 w 1339"/>
              <a:gd name="T15" fmla="*/ 694 h 1346"/>
              <a:gd name="T16" fmla="*/ 730 w 1339"/>
              <a:gd name="T17" fmla="*/ 642 h 1346"/>
              <a:gd name="T18" fmla="*/ 783 w 1339"/>
              <a:gd name="T19" fmla="*/ 460 h 1346"/>
              <a:gd name="T20" fmla="*/ 864 w 1339"/>
              <a:gd name="T21" fmla="*/ 284 h 1346"/>
              <a:gd name="T22" fmla="*/ 1116 w 1339"/>
              <a:gd name="T23" fmla="*/ 252 h 1346"/>
              <a:gd name="T24" fmla="*/ 1243 w 1339"/>
              <a:gd name="T25" fmla="*/ 354 h 1346"/>
              <a:gd name="T26" fmla="*/ 1302 w 1339"/>
              <a:gd name="T27" fmla="*/ 562 h 1346"/>
              <a:gd name="T28" fmla="*/ 1337 w 1339"/>
              <a:gd name="T29" fmla="*/ 680 h 1346"/>
              <a:gd name="T30" fmla="*/ 1308 w 1339"/>
              <a:gd name="T31" fmla="*/ 734 h 1346"/>
              <a:gd name="T32" fmla="*/ 1255 w 1339"/>
              <a:gd name="T33" fmla="*/ 705 h 1346"/>
              <a:gd name="T34" fmla="*/ 1206 w 1339"/>
              <a:gd name="T35" fmla="*/ 541 h 1346"/>
              <a:gd name="T36" fmla="*/ 1139 w 1339"/>
              <a:gd name="T37" fmla="*/ 402 h 1346"/>
              <a:gd name="T38" fmla="*/ 1147 w 1339"/>
              <a:gd name="T39" fmla="*/ 909 h 1346"/>
              <a:gd name="T40" fmla="*/ 1131 w 1339"/>
              <a:gd name="T41" fmla="*/ 1331 h 1346"/>
              <a:gd name="T42" fmla="*/ 1056 w 1339"/>
              <a:gd name="T43" fmla="*/ 1331 h 1346"/>
              <a:gd name="T44" fmla="*/ 1043 w 1339"/>
              <a:gd name="T45" fmla="*/ 909 h 1346"/>
              <a:gd name="T46" fmla="*/ 1031 w 1339"/>
              <a:gd name="T47" fmla="*/ 221 h 1346"/>
              <a:gd name="T48" fmla="*/ 1139 w 1339"/>
              <a:gd name="T49" fmla="*/ 111 h 1346"/>
              <a:gd name="T50" fmla="*/ 1031 w 1339"/>
              <a:gd name="T51" fmla="*/ 0 h 1346"/>
              <a:gd name="T52" fmla="*/ 918 w 1339"/>
              <a:gd name="T53" fmla="*/ 111 h 1346"/>
              <a:gd name="T54" fmla="*/ 1031 w 1339"/>
              <a:gd name="T55" fmla="*/ 221 h 1346"/>
              <a:gd name="T56" fmla="*/ 42 w 1339"/>
              <a:gd name="T57" fmla="*/ 291 h 1346"/>
              <a:gd name="T58" fmla="*/ 0 w 1339"/>
              <a:gd name="T59" fmla="*/ 737 h 1346"/>
              <a:gd name="T60" fmla="*/ 48 w 1339"/>
              <a:gd name="T61" fmla="*/ 784 h 1346"/>
              <a:gd name="T62" fmla="*/ 96 w 1339"/>
              <a:gd name="T63" fmla="*/ 737 h 1346"/>
              <a:gd name="T64" fmla="*/ 121 w 1339"/>
              <a:gd name="T65" fmla="*/ 428 h 1346"/>
              <a:gd name="T66" fmla="*/ 142 w 1339"/>
              <a:gd name="T67" fmla="*/ 1327 h 1346"/>
              <a:gd name="T68" fmla="*/ 233 w 1339"/>
              <a:gd name="T69" fmla="*/ 1327 h 1346"/>
              <a:gd name="T70" fmla="*/ 252 w 1339"/>
              <a:gd name="T71" fmla="*/ 787 h 1346"/>
              <a:gd name="T72" fmla="*/ 280 w 1339"/>
              <a:gd name="T73" fmla="*/ 1283 h 1346"/>
              <a:gd name="T74" fmla="*/ 346 w 1339"/>
              <a:gd name="T75" fmla="*/ 1346 h 1346"/>
              <a:gd name="T76" fmla="*/ 408 w 1339"/>
              <a:gd name="T77" fmla="*/ 1283 h 1346"/>
              <a:gd name="T78" fmla="*/ 434 w 1339"/>
              <a:gd name="T79" fmla="*/ 428 h 1346"/>
              <a:gd name="T80" fmla="*/ 447 w 1339"/>
              <a:gd name="T81" fmla="*/ 771 h 1346"/>
              <a:gd name="T82" fmla="*/ 517 w 1339"/>
              <a:gd name="T83" fmla="*/ 771 h 1346"/>
              <a:gd name="T84" fmla="*/ 530 w 1339"/>
              <a:gd name="T85" fmla="*/ 391 h 1346"/>
              <a:gd name="T86" fmla="*/ 388 w 1339"/>
              <a:gd name="T87" fmla="*/ 249 h 1346"/>
              <a:gd name="T88" fmla="*/ 266 w 1339"/>
              <a:gd name="T89" fmla="*/ 221 h 1346"/>
              <a:gd name="T90" fmla="*/ 376 w 1339"/>
              <a:gd name="T91" fmla="*/ 111 h 1346"/>
              <a:gd name="T92" fmla="*/ 266 w 1339"/>
              <a:gd name="T93" fmla="*/ 0 h 1346"/>
              <a:gd name="T94" fmla="*/ 156 w 1339"/>
              <a:gd name="T95" fmla="*/ 111 h 1346"/>
              <a:gd name="T96" fmla="*/ 266 w 1339"/>
              <a:gd name="T97" fmla="*/ 221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39" h="1346">
                <a:moveTo>
                  <a:pt x="1016" y="909"/>
                </a:moveTo>
                <a:cubicBezTo>
                  <a:pt x="1016" y="1295"/>
                  <a:pt x="1016" y="1295"/>
                  <a:pt x="1016" y="1295"/>
                </a:cubicBezTo>
                <a:cubicBezTo>
                  <a:pt x="1016" y="1310"/>
                  <a:pt x="1012" y="1322"/>
                  <a:pt x="1002" y="1331"/>
                </a:cubicBezTo>
                <a:cubicBezTo>
                  <a:pt x="993" y="1341"/>
                  <a:pt x="981" y="1346"/>
                  <a:pt x="965" y="1346"/>
                </a:cubicBezTo>
                <a:cubicBezTo>
                  <a:pt x="950" y="1346"/>
                  <a:pt x="938" y="1341"/>
                  <a:pt x="927" y="1331"/>
                </a:cubicBezTo>
                <a:cubicBezTo>
                  <a:pt x="917" y="1322"/>
                  <a:pt x="912" y="1310"/>
                  <a:pt x="912" y="1295"/>
                </a:cubicBezTo>
                <a:cubicBezTo>
                  <a:pt x="912" y="909"/>
                  <a:pt x="912" y="909"/>
                  <a:pt x="912" y="909"/>
                </a:cubicBezTo>
                <a:cubicBezTo>
                  <a:pt x="767" y="909"/>
                  <a:pt x="767" y="909"/>
                  <a:pt x="767" y="909"/>
                </a:cubicBezTo>
                <a:cubicBezTo>
                  <a:pt x="918" y="402"/>
                  <a:pt x="918" y="402"/>
                  <a:pt x="918" y="402"/>
                </a:cubicBezTo>
                <a:cubicBezTo>
                  <a:pt x="892" y="402"/>
                  <a:pt x="892" y="402"/>
                  <a:pt x="892" y="402"/>
                </a:cubicBezTo>
                <a:cubicBezTo>
                  <a:pt x="875" y="459"/>
                  <a:pt x="862" y="505"/>
                  <a:pt x="851" y="541"/>
                </a:cubicBezTo>
                <a:cubicBezTo>
                  <a:pt x="841" y="577"/>
                  <a:pt x="830" y="611"/>
                  <a:pt x="820" y="644"/>
                </a:cubicBezTo>
                <a:cubicBezTo>
                  <a:pt x="810" y="677"/>
                  <a:pt x="803" y="698"/>
                  <a:pt x="802" y="705"/>
                </a:cubicBezTo>
                <a:cubicBezTo>
                  <a:pt x="795" y="726"/>
                  <a:pt x="781" y="737"/>
                  <a:pt x="758" y="737"/>
                </a:cubicBezTo>
                <a:cubicBezTo>
                  <a:pt x="747" y="734"/>
                  <a:pt x="747" y="734"/>
                  <a:pt x="747" y="734"/>
                </a:cubicBezTo>
                <a:cubicBezTo>
                  <a:pt x="727" y="726"/>
                  <a:pt x="716" y="713"/>
                  <a:pt x="716" y="694"/>
                </a:cubicBezTo>
                <a:cubicBezTo>
                  <a:pt x="716" y="688"/>
                  <a:pt x="717" y="684"/>
                  <a:pt x="719" y="680"/>
                </a:cubicBezTo>
                <a:cubicBezTo>
                  <a:pt x="720" y="676"/>
                  <a:pt x="725" y="663"/>
                  <a:pt x="730" y="642"/>
                </a:cubicBezTo>
                <a:cubicBezTo>
                  <a:pt x="736" y="620"/>
                  <a:pt x="744" y="593"/>
                  <a:pt x="753" y="562"/>
                </a:cubicBezTo>
                <a:cubicBezTo>
                  <a:pt x="762" y="531"/>
                  <a:pt x="772" y="497"/>
                  <a:pt x="783" y="460"/>
                </a:cubicBezTo>
                <a:cubicBezTo>
                  <a:pt x="794" y="424"/>
                  <a:pt x="804" y="388"/>
                  <a:pt x="816" y="354"/>
                </a:cubicBezTo>
                <a:cubicBezTo>
                  <a:pt x="823" y="328"/>
                  <a:pt x="839" y="304"/>
                  <a:pt x="864" y="284"/>
                </a:cubicBezTo>
                <a:cubicBezTo>
                  <a:pt x="888" y="262"/>
                  <a:pt x="913" y="252"/>
                  <a:pt x="940" y="252"/>
                </a:cubicBezTo>
                <a:cubicBezTo>
                  <a:pt x="1116" y="252"/>
                  <a:pt x="1116" y="252"/>
                  <a:pt x="1116" y="252"/>
                </a:cubicBezTo>
                <a:cubicBezTo>
                  <a:pt x="1143" y="252"/>
                  <a:pt x="1170" y="262"/>
                  <a:pt x="1194" y="284"/>
                </a:cubicBezTo>
                <a:cubicBezTo>
                  <a:pt x="1217" y="304"/>
                  <a:pt x="1234" y="328"/>
                  <a:pt x="1243" y="354"/>
                </a:cubicBezTo>
                <a:cubicBezTo>
                  <a:pt x="1252" y="388"/>
                  <a:pt x="1263" y="424"/>
                  <a:pt x="1273" y="460"/>
                </a:cubicBezTo>
                <a:cubicBezTo>
                  <a:pt x="1283" y="497"/>
                  <a:pt x="1294" y="531"/>
                  <a:pt x="1302" y="562"/>
                </a:cubicBezTo>
                <a:cubicBezTo>
                  <a:pt x="1312" y="593"/>
                  <a:pt x="1319" y="620"/>
                  <a:pt x="1326" y="642"/>
                </a:cubicBezTo>
                <a:cubicBezTo>
                  <a:pt x="1331" y="663"/>
                  <a:pt x="1335" y="676"/>
                  <a:pt x="1337" y="680"/>
                </a:cubicBezTo>
                <a:cubicBezTo>
                  <a:pt x="1339" y="691"/>
                  <a:pt x="1339" y="691"/>
                  <a:pt x="1339" y="691"/>
                </a:cubicBezTo>
                <a:cubicBezTo>
                  <a:pt x="1339" y="714"/>
                  <a:pt x="1329" y="728"/>
                  <a:pt x="1308" y="734"/>
                </a:cubicBezTo>
                <a:cubicBezTo>
                  <a:pt x="1297" y="737"/>
                  <a:pt x="1297" y="737"/>
                  <a:pt x="1297" y="737"/>
                </a:cubicBezTo>
                <a:cubicBezTo>
                  <a:pt x="1275" y="737"/>
                  <a:pt x="1260" y="726"/>
                  <a:pt x="1255" y="705"/>
                </a:cubicBezTo>
                <a:cubicBezTo>
                  <a:pt x="1252" y="698"/>
                  <a:pt x="1246" y="677"/>
                  <a:pt x="1238" y="644"/>
                </a:cubicBezTo>
                <a:cubicBezTo>
                  <a:pt x="1228" y="611"/>
                  <a:pt x="1218" y="577"/>
                  <a:pt x="1206" y="541"/>
                </a:cubicBezTo>
                <a:cubicBezTo>
                  <a:pt x="1194" y="505"/>
                  <a:pt x="1181" y="459"/>
                  <a:pt x="1164" y="402"/>
                </a:cubicBezTo>
                <a:cubicBezTo>
                  <a:pt x="1139" y="402"/>
                  <a:pt x="1139" y="402"/>
                  <a:pt x="1139" y="402"/>
                </a:cubicBezTo>
                <a:cubicBezTo>
                  <a:pt x="1289" y="909"/>
                  <a:pt x="1289" y="909"/>
                  <a:pt x="1289" y="909"/>
                </a:cubicBezTo>
                <a:cubicBezTo>
                  <a:pt x="1147" y="909"/>
                  <a:pt x="1147" y="909"/>
                  <a:pt x="1147" y="909"/>
                </a:cubicBezTo>
                <a:cubicBezTo>
                  <a:pt x="1147" y="1295"/>
                  <a:pt x="1147" y="1295"/>
                  <a:pt x="1147" y="1295"/>
                </a:cubicBezTo>
                <a:cubicBezTo>
                  <a:pt x="1147" y="1310"/>
                  <a:pt x="1142" y="1322"/>
                  <a:pt x="1131" y="1331"/>
                </a:cubicBezTo>
                <a:cubicBezTo>
                  <a:pt x="1121" y="1341"/>
                  <a:pt x="1109" y="1346"/>
                  <a:pt x="1093" y="1346"/>
                </a:cubicBezTo>
                <a:cubicBezTo>
                  <a:pt x="1078" y="1346"/>
                  <a:pt x="1066" y="1341"/>
                  <a:pt x="1056" y="1331"/>
                </a:cubicBezTo>
                <a:cubicBezTo>
                  <a:pt x="1047" y="1322"/>
                  <a:pt x="1043" y="1310"/>
                  <a:pt x="1043" y="1295"/>
                </a:cubicBezTo>
                <a:cubicBezTo>
                  <a:pt x="1043" y="909"/>
                  <a:pt x="1043" y="909"/>
                  <a:pt x="1043" y="909"/>
                </a:cubicBezTo>
                <a:lnTo>
                  <a:pt x="1016" y="909"/>
                </a:lnTo>
                <a:close/>
                <a:moveTo>
                  <a:pt x="1031" y="221"/>
                </a:moveTo>
                <a:cubicBezTo>
                  <a:pt x="1061" y="221"/>
                  <a:pt x="1087" y="211"/>
                  <a:pt x="1107" y="190"/>
                </a:cubicBezTo>
                <a:cubicBezTo>
                  <a:pt x="1128" y="169"/>
                  <a:pt x="1139" y="143"/>
                  <a:pt x="1139" y="111"/>
                </a:cubicBezTo>
                <a:cubicBezTo>
                  <a:pt x="1139" y="80"/>
                  <a:pt x="1128" y="55"/>
                  <a:pt x="1107" y="33"/>
                </a:cubicBezTo>
                <a:cubicBezTo>
                  <a:pt x="1087" y="11"/>
                  <a:pt x="1061" y="0"/>
                  <a:pt x="1031" y="0"/>
                </a:cubicBezTo>
                <a:cubicBezTo>
                  <a:pt x="998" y="0"/>
                  <a:pt x="972" y="11"/>
                  <a:pt x="950" y="33"/>
                </a:cubicBezTo>
                <a:cubicBezTo>
                  <a:pt x="928" y="55"/>
                  <a:pt x="918" y="80"/>
                  <a:pt x="918" y="111"/>
                </a:cubicBezTo>
                <a:cubicBezTo>
                  <a:pt x="918" y="143"/>
                  <a:pt x="928" y="169"/>
                  <a:pt x="950" y="190"/>
                </a:cubicBezTo>
                <a:cubicBezTo>
                  <a:pt x="972" y="211"/>
                  <a:pt x="999" y="221"/>
                  <a:pt x="1031" y="221"/>
                </a:cubicBezTo>
                <a:close/>
                <a:moveTo>
                  <a:pt x="142" y="249"/>
                </a:moveTo>
                <a:cubicBezTo>
                  <a:pt x="103" y="249"/>
                  <a:pt x="71" y="263"/>
                  <a:pt x="42" y="291"/>
                </a:cubicBezTo>
                <a:cubicBezTo>
                  <a:pt x="14" y="320"/>
                  <a:pt x="0" y="353"/>
                  <a:pt x="0" y="391"/>
                </a:cubicBezTo>
                <a:cubicBezTo>
                  <a:pt x="0" y="737"/>
                  <a:pt x="0" y="737"/>
                  <a:pt x="0" y="737"/>
                </a:cubicBezTo>
                <a:cubicBezTo>
                  <a:pt x="0" y="750"/>
                  <a:pt x="4" y="762"/>
                  <a:pt x="14" y="771"/>
                </a:cubicBezTo>
                <a:cubicBezTo>
                  <a:pt x="24" y="780"/>
                  <a:pt x="35" y="784"/>
                  <a:pt x="48" y="784"/>
                </a:cubicBezTo>
                <a:cubicBezTo>
                  <a:pt x="63" y="784"/>
                  <a:pt x="75" y="780"/>
                  <a:pt x="84" y="771"/>
                </a:cubicBezTo>
                <a:cubicBezTo>
                  <a:pt x="92" y="762"/>
                  <a:pt x="96" y="750"/>
                  <a:pt x="96" y="737"/>
                </a:cubicBezTo>
                <a:cubicBezTo>
                  <a:pt x="96" y="428"/>
                  <a:pt x="96" y="428"/>
                  <a:pt x="96" y="428"/>
                </a:cubicBezTo>
                <a:cubicBezTo>
                  <a:pt x="121" y="428"/>
                  <a:pt x="121" y="428"/>
                  <a:pt x="121" y="428"/>
                </a:cubicBezTo>
                <a:cubicBezTo>
                  <a:pt x="121" y="1283"/>
                  <a:pt x="121" y="1283"/>
                  <a:pt x="121" y="1283"/>
                </a:cubicBezTo>
                <a:cubicBezTo>
                  <a:pt x="121" y="1300"/>
                  <a:pt x="129" y="1315"/>
                  <a:pt x="142" y="1327"/>
                </a:cubicBezTo>
                <a:cubicBezTo>
                  <a:pt x="155" y="1340"/>
                  <a:pt x="170" y="1346"/>
                  <a:pt x="187" y="1346"/>
                </a:cubicBezTo>
                <a:cubicBezTo>
                  <a:pt x="206" y="1346"/>
                  <a:pt x="221" y="1340"/>
                  <a:pt x="233" y="1327"/>
                </a:cubicBezTo>
                <a:cubicBezTo>
                  <a:pt x="247" y="1315"/>
                  <a:pt x="252" y="1300"/>
                  <a:pt x="252" y="1283"/>
                </a:cubicBezTo>
                <a:cubicBezTo>
                  <a:pt x="252" y="787"/>
                  <a:pt x="252" y="787"/>
                  <a:pt x="252" y="787"/>
                </a:cubicBezTo>
                <a:cubicBezTo>
                  <a:pt x="280" y="787"/>
                  <a:pt x="280" y="787"/>
                  <a:pt x="280" y="787"/>
                </a:cubicBezTo>
                <a:cubicBezTo>
                  <a:pt x="280" y="1283"/>
                  <a:pt x="280" y="1283"/>
                  <a:pt x="280" y="1283"/>
                </a:cubicBezTo>
                <a:cubicBezTo>
                  <a:pt x="280" y="1300"/>
                  <a:pt x="287" y="1315"/>
                  <a:pt x="299" y="1327"/>
                </a:cubicBezTo>
                <a:cubicBezTo>
                  <a:pt x="311" y="1340"/>
                  <a:pt x="327" y="1346"/>
                  <a:pt x="346" y="1346"/>
                </a:cubicBezTo>
                <a:cubicBezTo>
                  <a:pt x="363" y="1346"/>
                  <a:pt x="377" y="1340"/>
                  <a:pt x="390" y="1327"/>
                </a:cubicBezTo>
                <a:cubicBezTo>
                  <a:pt x="402" y="1315"/>
                  <a:pt x="408" y="1300"/>
                  <a:pt x="408" y="1283"/>
                </a:cubicBezTo>
                <a:cubicBezTo>
                  <a:pt x="408" y="428"/>
                  <a:pt x="408" y="428"/>
                  <a:pt x="408" y="428"/>
                </a:cubicBezTo>
                <a:cubicBezTo>
                  <a:pt x="434" y="428"/>
                  <a:pt x="434" y="428"/>
                  <a:pt x="434" y="428"/>
                </a:cubicBezTo>
                <a:cubicBezTo>
                  <a:pt x="434" y="737"/>
                  <a:pt x="434" y="737"/>
                  <a:pt x="434" y="737"/>
                </a:cubicBezTo>
                <a:cubicBezTo>
                  <a:pt x="434" y="750"/>
                  <a:pt x="438" y="762"/>
                  <a:pt x="447" y="771"/>
                </a:cubicBezTo>
                <a:cubicBezTo>
                  <a:pt x="457" y="780"/>
                  <a:pt x="469" y="784"/>
                  <a:pt x="482" y="784"/>
                </a:cubicBezTo>
                <a:cubicBezTo>
                  <a:pt x="497" y="784"/>
                  <a:pt x="508" y="780"/>
                  <a:pt x="517" y="771"/>
                </a:cubicBezTo>
                <a:cubicBezTo>
                  <a:pt x="525" y="762"/>
                  <a:pt x="530" y="750"/>
                  <a:pt x="530" y="737"/>
                </a:cubicBezTo>
                <a:cubicBezTo>
                  <a:pt x="530" y="391"/>
                  <a:pt x="530" y="391"/>
                  <a:pt x="530" y="391"/>
                </a:cubicBezTo>
                <a:cubicBezTo>
                  <a:pt x="530" y="353"/>
                  <a:pt x="517" y="320"/>
                  <a:pt x="488" y="291"/>
                </a:cubicBezTo>
                <a:cubicBezTo>
                  <a:pt x="461" y="263"/>
                  <a:pt x="428" y="249"/>
                  <a:pt x="388" y="249"/>
                </a:cubicBezTo>
                <a:lnTo>
                  <a:pt x="142" y="249"/>
                </a:lnTo>
                <a:close/>
                <a:moveTo>
                  <a:pt x="266" y="221"/>
                </a:moveTo>
                <a:cubicBezTo>
                  <a:pt x="296" y="221"/>
                  <a:pt x="323" y="211"/>
                  <a:pt x="344" y="190"/>
                </a:cubicBezTo>
                <a:cubicBezTo>
                  <a:pt x="365" y="169"/>
                  <a:pt x="376" y="143"/>
                  <a:pt x="376" y="111"/>
                </a:cubicBezTo>
                <a:cubicBezTo>
                  <a:pt x="376" y="80"/>
                  <a:pt x="365" y="55"/>
                  <a:pt x="344" y="33"/>
                </a:cubicBezTo>
                <a:cubicBezTo>
                  <a:pt x="322" y="11"/>
                  <a:pt x="296" y="0"/>
                  <a:pt x="266" y="0"/>
                </a:cubicBezTo>
                <a:cubicBezTo>
                  <a:pt x="234" y="0"/>
                  <a:pt x="207" y="11"/>
                  <a:pt x="187" y="33"/>
                </a:cubicBezTo>
                <a:cubicBezTo>
                  <a:pt x="166" y="55"/>
                  <a:pt x="156" y="80"/>
                  <a:pt x="156" y="111"/>
                </a:cubicBezTo>
                <a:cubicBezTo>
                  <a:pt x="156" y="143"/>
                  <a:pt x="166" y="169"/>
                  <a:pt x="187" y="190"/>
                </a:cubicBezTo>
                <a:cubicBezTo>
                  <a:pt x="207" y="211"/>
                  <a:pt x="234" y="221"/>
                  <a:pt x="266" y="22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37" name="Freeform 136"/>
          <p:cNvSpPr>
            <a:spLocks noEditPoints="1"/>
          </p:cNvSpPr>
          <p:nvPr/>
        </p:nvSpPr>
        <p:spPr bwMode="auto">
          <a:xfrm>
            <a:off x="3390638" y="1020006"/>
            <a:ext cx="379553" cy="349749"/>
          </a:xfrm>
          <a:custGeom>
            <a:avLst/>
            <a:gdLst>
              <a:gd name="T0" fmla="*/ 47 w 79"/>
              <a:gd name="T1" fmla="*/ 63 h 79"/>
              <a:gd name="T2" fmla="*/ 49 w 79"/>
              <a:gd name="T3" fmla="*/ 59 h 79"/>
              <a:gd name="T4" fmla="*/ 52 w 79"/>
              <a:gd name="T5" fmla="*/ 57 h 79"/>
              <a:gd name="T6" fmla="*/ 53 w 79"/>
              <a:gd name="T7" fmla="*/ 57 h 79"/>
              <a:gd name="T8" fmla="*/ 57 w 79"/>
              <a:gd name="T9" fmla="*/ 59 h 79"/>
              <a:gd name="T10" fmla="*/ 59 w 79"/>
              <a:gd name="T11" fmla="*/ 59 h 79"/>
              <a:gd name="T12" fmla="*/ 62 w 79"/>
              <a:gd name="T13" fmla="*/ 62 h 79"/>
              <a:gd name="T14" fmla="*/ 56 w 79"/>
              <a:gd name="T15" fmla="*/ 27 h 79"/>
              <a:gd name="T16" fmla="*/ 55 w 79"/>
              <a:gd name="T17" fmla="*/ 29 h 79"/>
              <a:gd name="T18" fmla="*/ 52 w 79"/>
              <a:gd name="T19" fmla="*/ 32 h 79"/>
              <a:gd name="T20" fmla="*/ 48 w 79"/>
              <a:gd name="T21" fmla="*/ 34 h 79"/>
              <a:gd name="T22" fmla="*/ 48 w 79"/>
              <a:gd name="T23" fmla="*/ 37 h 79"/>
              <a:gd name="T24" fmla="*/ 45 w 79"/>
              <a:gd name="T25" fmla="*/ 41 h 79"/>
              <a:gd name="T26" fmla="*/ 46 w 79"/>
              <a:gd name="T27" fmla="*/ 45 h 79"/>
              <a:gd name="T28" fmla="*/ 43 w 79"/>
              <a:gd name="T29" fmla="*/ 42 h 79"/>
              <a:gd name="T30" fmla="*/ 39 w 79"/>
              <a:gd name="T31" fmla="*/ 42 h 79"/>
              <a:gd name="T32" fmla="*/ 35 w 79"/>
              <a:gd name="T33" fmla="*/ 43 h 79"/>
              <a:gd name="T34" fmla="*/ 34 w 79"/>
              <a:gd name="T35" fmla="*/ 44 h 79"/>
              <a:gd name="T36" fmla="*/ 36 w 79"/>
              <a:gd name="T37" fmla="*/ 52 h 79"/>
              <a:gd name="T38" fmla="*/ 41 w 79"/>
              <a:gd name="T39" fmla="*/ 49 h 79"/>
              <a:gd name="T40" fmla="*/ 40 w 79"/>
              <a:gd name="T41" fmla="*/ 54 h 79"/>
              <a:gd name="T42" fmla="*/ 43 w 79"/>
              <a:gd name="T43" fmla="*/ 54 h 79"/>
              <a:gd name="T44" fmla="*/ 43 w 79"/>
              <a:gd name="T45" fmla="*/ 57 h 79"/>
              <a:gd name="T46" fmla="*/ 45 w 79"/>
              <a:gd name="T47" fmla="*/ 60 h 79"/>
              <a:gd name="T48" fmla="*/ 41 w 79"/>
              <a:gd name="T49" fmla="*/ 57 h 79"/>
              <a:gd name="T50" fmla="*/ 35 w 79"/>
              <a:gd name="T51" fmla="*/ 54 h 79"/>
              <a:gd name="T52" fmla="*/ 29 w 79"/>
              <a:gd name="T53" fmla="*/ 52 h 79"/>
              <a:gd name="T54" fmla="*/ 26 w 79"/>
              <a:gd name="T55" fmla="*/ 46 h 79"/>
              <a:gd name="T56" fmla="*/ 23 w 79"/>
              <a:gd name="T57" fmla="*/ 41 h 79"/>
              <a:gd name="T58" fmla="*/ 22 w 79"/>
              <a:gd name="T59" fmla="*/ 42 h 79"/>
              <a:gd name="T60" fmla="*/ 23 w 79"/>
              <a:gd name="T61" fmla="*/ 45 h 79"/>
              <a:gd name="T62" fmla="*/ 20 w 79"/>
              <a:gd name="T63" fmla="*/ 40 h 79"/>
              <a:gd name="T64" fmla="*/ 17 w 79"/>
              <a:gd name="T65" fmla="*/ 35 h 79"/>
              <a:gd name="T66" fmla="*/ 16 w 79"/>
              <a:gd name="T67" fmla="*/ 28 h 79"/>
              <a:gd name="T68" fmla="*/ 15 w 79"/>
              <a:gd name="T69" fmla="*/ 25 h 79"/>
              <a:gd name="T70" fmla="*/ 11 w 79"/>
              <a:gd name="T71" fmla="*/ 22 h 79"/>
              <a:gd name="T72" fmla="*/ 27 w 79"/>
              <a:gd name="T73" fmla="*/ 11 h 79"/>
              <a:gd name="T74" fmla="*/ 25 w 79"/>
              <a:gd name="T75" fmla="*/ 10 h 79"/>
              <a:gd name="T76" fmla="*/ 30 w 79"/>
              <a:gd name="T77" fmla="*/ 9 h 79"/>
              <a:gd name="T78" fmla="*/ 34 w 79"/>
              <a:gd name="T79" fmla="*/ 10 h 79"/>
              <a:gd name="T80" fmla="*/ 36 w 79"/>
              <a:gd name="T81" fmla="*/ 10 h 79"/>
              <a:gd name="T82" fmla="*/ 34 w 79"/>
              <a:gd name="T83" fmla="*/ 8 h 79"/>
              <a:gd name="T84" fmla="*/ 39 w 79"/>
              <a:gd name="T85" fmla="*/ 10 h 79"/>
              <a:gd name="T86" fmla="*/ 43 w 79"/>
              <a:gd name="T87" fmla="*/ 9 h 79"/>
              <a:gd name="T88" fmla="*/ 44 w 79"/>
              <a:gd name="T89" fmla="*/ 12 h 79"/>
              <a:gd name="T90" fmla="*/ 38 w 79"/>
              <a:gd name="T91" fmla="*/ 14 h 79"/>
              <a:gd name="T92" fmla="*/ 36 w 79"/>
              <a:gd name="T93" fmla="*/ 18 h 79"/>
              <a:gd name="T94" fmla="*/ 44 w 79"/>
              <a:gd name="T95" fmla="*/ 22 h 79"/>
              <a:gd name="T96" fmla="*/ 47 w 79"/>
              <a:gd name="T97" fmla="*/ 23 h 79"/>
              <a:gd name="T98" fmla="*/ 48 w 79"/>
              <a:gd name="T99" fmla="*/ 19 h 79"/>
              <a:gd name="T100" fmla="*/ 48 w 79"/>
              <a:gd name="T101" fmla="*/ 15 h 79"/>
              <a:gd name="T102" fmla="*/ 53 w 79"/>
              <a:gd name="T103" fmla="*/ 16 h 79"/>
              <a:gd name="T104" fmla="*/ 55 w 79"/>
              <a:gd name="T105" fmla="*/ 18 h 79"/>
              <a:gd name="T106" fmla="*/ 56 w 79"/>
              <a:gd name="T107" fmla="*/ 17 h 79"/>
              <a:gd name="T108" fmla="*/ 58 w 79"/>
              <a:gd name="T109" fmla="*/ 19 h 79"/>
              <a:gd name="T110" fmla="*/ 61 w 79"/>
              <a:gd name="T111" fmla="*/ 21 h 79"/>
              <a:gd name="T112" fmla="*/ 62 w 79"/>
              <a:gd name="T113" fmla="*/ 24 h 79"/>
              <a:gd name="T114" fmla="*/ 53 w 79"/>
              <a:gd name="T115" fmla="*/ 26 h 79"/>
              <a:gd name="T116" fmla="*/ 56 w 79"/>
              <a:gd name="T117" fmla="*/ 26 h 79"/>
              <a:gd name="T118" fmla="*/ 60 w 79"/>
              <a:gd name="T119" fmla="*/ 74 h 79"/>
              <a:gd name="T120" fmla="*/ 20 w 79"/>
              <a:gd name="T121" fmla="*/ 5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9" h="79">
                <a:moveTo>
                  <a:pt x="45" y="71"/>
                </a:moveTo>
                <a:cubicBezTo>
                  <a:pt x="46" y="70"/>
                  <a:pt x="46" y="70"/>
                  <a:pt x="46" y="70"/>
                </a:cubicBezTo>
                <a:cubicBezTo>
                  <a:pt x="46" y="69"/>
                  <a:pt x="46" y="69"/>
                  <a:pt x="46" y="69"/>
                </a:cubicBezTo>
                <a:cubicBezTo>
                  <a:pt x="45" y="69"/>
                  <a:pt x="45" y="68"/>
                  <a:pt x="45" y="68"/>
                </a:cubicBezTo>
                <a:cubicBezTo>
                  <a:pt x="45" y="67"/>
                  <a:pt x="46" y="66"/>
                  <a:pt x="47" y="66"/>
                </a:cubicBezTo>
                <a:cubicBezTo>
                  <a:pt x="48" y="65"/>
                  <a:pt x="48" y="64"/>
                  <a:pt x="47" y="63"/>
                </a:cubicBezTo>
                <a:cubicBezTo>
                  <a:pt x="47" y="63"/>
                  <a:pt x="47" y="62"/>
                  <a:pt x="47" y="61"/>
                </a:cubicBezTo>
                <a:cubicBezTo>
                  <a:pt x="47" y="60"/>
                  <a:pt x="47" y="60"/>
                  <a:pt x="47" y="59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59"/>
                  <a:pt x="48" y="59"/>
                  <a:pt x="48" y="59"/>
                </a:cubicBezTo>
                <a:cubicBezTo>
                  <a:pt x="49" y="59"/>
                  <a:pt x="49" y="59"/>
                  <a:pt x="49" y="59"/>
                </a:cubicBezTo>
                <a:cubicBezTo>
                  <a:pt x="49" y="58"/>
                  <a:pt x="49" y="58"/>
                  <a:pt x="49" y="58"/>
                </a:cubicBezTo>
                <a:cubicBezTo>
                  <a:pt x="50" y="58"/>
                  <a:pt x="50" y="58"/>
                  <a:pt x="50" y="58"/>
                </a:cubicBezTo>
                <a:cubicBezTo>
                  <a:pt x="50" y="58"/>
                  <a:pt x="50" y="58"/>
                  <a:pt x="50" y="58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9"/>
                  <a:pt x="52" y="59"/>
                  <a:pt x="52" y="59"/>
                </a:cubicBezTo>
                <a:cubicBezTo>
                  <a:pt x="52" y="59"/>
                  <a:pt x="52" y="59"/>
                  <a:pt x="52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53" y="57"/>
                  <a:pt x="53" y="57"/>
                  <a:pt x="53" y="57"/>
                </a:cubicBezTo>
                <a:cubicBezTo>
                  <a:pt x="53" y="57"/>
                  <a:pt x="53" y="57"/>
                  <a:pt x="53" y="57"/>
                </a:cubicBezTo>
                <a:cubicBezTo>
                  <a:pt x="54" y="58"/>
                  <a:pt x="54" y="58"/>
                  <a:pt x="54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6" y="59"/>
                  <a:pt x="56" y="59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1" y="61"/>
                  <a:pt x="61" y="61"/>
                  <a:pt x="61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62" y="62"/>
                  <a:pt x="62" y="62"/>
                  <a:pt x="62" y="62"/>
                </a:cubicBezTo>
                <a:cubicBezTo>
                  <a:pt x="63" y="62"/>
                  <a:pt x="63" y="62"/>
                  <a:pt x="63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59" y="68"/>
                  <a:pt x="52" y="71"/>
                  <a:pt x="45" y="72"/>
                </a:cubicBezTo>
                <a:lnTo>
                  <a:pt x="45" y="71"/>
                </a:lnTo>
                <a:close/>
                <a:moveTo>
                  <a:pt x="56" y="26"/>
                </a:moveTo>
                <a:cubicBezTo>
                  <a:pt x="57" y="26"/>
                  <a:pt x="57" y="26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9"/>
                  <a:pt x="56" y="29"/>
                  <a:pt x="56" y="29"/>
                </a:cubicBezTo>
                <a:cubicBezTo>
                  <a:pt x="55" y="29"/>
                  <a:pt x="55" y="29"/>
                  <a:pt x="55" y="29"/>
                </a:cubicBezTo>
                <a:cubicBezTo>
                  <a:pt x="55" y="29"/>
                  <a:pt x="55" y="29"/>
                  <a:pt x="55" y="29"/>
                </a:cubicBezTo>
                <a:cubicBezTo>
                  <a:pt x="54" y="30"/>
                  <a:pt x="54" y="30"/>
                  <a:pt x="54" y="30"/>
                </a:cubicBezTo>
                <a:cubicBezTo>
                  <a:pt x="53" y="30"/>
                  <a:pt x="53" y="30"/>
                  <a:pt x="53" y="30"/>
                </a:cubicBezTo>
                <a:cubicBezTo>
                  <a:pt x="53" y="31"/>
                  <a:pt x="53" y="31"/>
                  <a:pt x="53" y="31"/>
                </a:cubicBezTo>
                <a:cubicBezTo>
                  <a:pt x="52" y="31"/>
                  <a:pt x="52" y="31"/>
                  <a:pt x="52" y="31"/>
                </a:cubicBezTo>
                <a:cubicBezTo>
                  <a:pt x="52" y="32"/>
                  <a:pt x="52" y="32"/>
                  <a:pt x="52" y="32"/>
                </a:cubicBezTo>
                <a:cubicBezTo>
                  <a:pt x="52" y="32"/>
                  <a:pt x="52" y="32"/>
                  <a:pt x="52" y="32"/>
                </a:cubicBezTo>
                <a:cubicBezTo>
                  <a:pt x="51" y="33"/>
                  <a:pt x="51" y="33"/>
                  <a:pt x="51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4"/>
                  <a:pt x="50" y="34"/>
                  <a:pt x="50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8" y="37"/>
                  <a:pt x="48" y="37"/>
                  <a:pt x="48" y="37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9"/>
                  <a:pt x="47" y="39"/>
                  <a:pt x="47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40"/>
                  <a:pt x="46" y="40"/>
                  <a:pt x="46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4"/>
                  <a:pt x="46" y="44"/>
                  <a:pt x="46" y="44"/>
                </a:cubicBezTo>
                <a:cubicBezTo>
                  <a:pt x="46" y="44"/>
                  <a:pt x="46" y="44"/>
                  <a:pt x="46" y="44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6"/>
                  <a:pt x="46" y="46"/>
                  <a:pt x="46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5" y="45"/>
                  <a:pt x="44" y="45"/>
                  <a:pt x="44" y="43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42"/>
                  <a:pt x="39" y="42"/>
                  <a:pt x="39" y="41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51"/>
                  <a:pt x="35" y="51"/>
                  <a:pt x="35" y="51"/>
                </a:cubicBezTo>
                <a:cubicBezTo>
                  <a:pt x="36" y="52"/>
                  <a:pt x="36" y="52"/>
                  <a:pt x="36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1"/>
                  <a:pt x="38" y="51"/>
                  <a:pt x="38" y="51"/>
                </a:cubicBezTo>
                <a:cubicBezTo>
                  <a:pt x="38" y="51"/>
                  <a:pt x="38" y="51"/>
                  <a:pt x="38" y="51"/>
                </a:cubicBezTo>
                <a:cubicBezTo>
                  <a:pt x="39" y="50"/>
                  <a:pt x="39" y="50"/>
                  <a:pt x="39" y="50"/>
                </a:cubicBezTo>
                <a:cubicBezTo>
                  <a:pt x="40" y="49"/>
                  <a:pt x="40" y="49"/>
                  <a:pt x="40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1" y="5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4"/>
                  <a:pt x="40" y="54"/>
                  <a:pt x="40" y="54"/>
                </a:cubicBezTo>
                <a:cubicBezTo>
                  <a:pt x="41" y="54"/>
                  <a:pt x="41" y="54"/>
                  <a:pt x="41" y="54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3"/>
                  <a:pt x="42" y="53"/>
                  <a:pt x="42" y="53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56"/>
                  <a:pt x="44" y="56"/>
                  <a:pt x="44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3" y="57"/>
                  <a:pt x="43" y="57"/>
                  <a:pt x="43" y="57"/>
                </a:cubicBezTo>
                <a:cubicBezTo>
                  <a:pt x="43" y="57"/>
                  <a:pt x="43" y="57"/>
                  <a:pt x="43" y="57"/>
                </a:cubicBezTo>
                <a:cubicBezTo>
                  <a:pt x="43" y="57"/>
                  <a:pt x="43" y="57"/>
                  <a:pt x="43" y="57"/>
                </a:cubicBezTo>
                <a:cubicBezTo>
                  <a:pt x="43" y="58"/>
                  <a:pt x="43" y="58"/>
                  <a:pt x="4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9"/>
                  <a:pt x="45" y="60"/>
                  <a:pt x="46" y="59"/>
                </a:cubicBezTo>
                <a:cubicBezTo>
                  <a:pt x="46" y="60"/>
                  <a:pt x="46" y="61"/>
                  <a:pt x="45" y="61"/>
                </a:cubicBezTo>
                <a:cubicBezTo>
                  <a:pt x="45" y="60"/>
                  <a:pt x="45" y="60"/>
                  <a:pt x="45" y="60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60"/>
                  <a:pt x="44" y="60"/>
                  <a:pt x="44" y="60"/>
                </a:cubicBezTo>
                <a:cubicBezTo>
                  <a:pt x="43" y="59"/>
                  <a:pt x="43" y="59"/>
                  <a:pt x="43" y="59"/>
                </a:cubicBezTo>
                <a:cubicBezTo>
                  <a:pt x="42" y="58"/>
                  <a:pt x="42" y="58"/>
                  <a:pt x="42" y="58"/>
                </a:cubicBezTo>
                <a:cubicBezTo>
                  <a:pt x="42" y="58"/>
                  <a:pt x="42" y="58"/>
                  <a:pt x="42" y="58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56"/>
                  <a:pt x="41" y="56"/>
                  <a:pt x="41" y="56"/>
                </a:cubicBezTo>
                <a:cubicBezTo>
                  <a:pt x="41" y="56"/>
                  <a:pt x="41" y="56"/>
                  <a:pt x="41" y="56"/>
                </a:cubicBezTo>
                <a:cubicBezTo>
                  <a:pt x="40" y="56"/>
                  <a:pt x="39" y="56"/>
                  <a:pt x="38" y="55"/>
                </a:cubicBezTo>
                <a:cubicBezTo>
                  <a:pt x="37" y="54"/>
                  <a:pt x="37" y="54"/>
                  <a:pt x="37" y="54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4"/>
                  <a:pt x="35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3" y="53"/>
                  <a:pt x="33" y="53"/>
                  <a:pt x="33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2"/>
                  <a:pt x="31" y="52"/>
                  <a:pt x="31" y="52"/>
                </a:cubicBezTo>
                <a:cubicBezTo>
                  <a:pt x="30" y="52"/>
                  <a:pt x="30" y="52"/>
                  <a:pt x="30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9" y="51"/>
                  <a:pt x="29" y="51"/>
                  <a:pt x="29" y="51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48"/>
                  <a:pt x="28" y="48"/>
                  <a:pt x="28" y="48"/>
                </a:cubicBezTo>
                <a:cubicBezTo>
                  <a:pt x="27" y="47"/>
                  <a:pt x="27" y="47"/>
                  <a:pt x="27" y="47"/>
                </a:cubicBezTo>
                <a:cubicBezTo>
                  <a:pt x="26" y="46"/>
                  <a:pt x="26" y="46"/>
                  <a:pt x="26" y="46"/>
                </a:cubicBezTo>
                <a:cubicBezTo>
                  <a:pt x="26" y="46"/>
                  <a:pt x="26" y="46"/>
                  <a:pt x="26" y="46"/>
                </a:cubicBezTo>
                <a:cubicBezTo>
                  <a:pt x="25" y="45"/>
                  <a:pt x="25" y="45"/>
                  <a:pt x="25" y="45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3"/>
                  <a:pt x="24" y="43"/>
                  <a:pt x="24" y="43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2"/>
                  <a:pt x="22" y="43"/>
                  <a:pt x="23" y="43"/>
                </a:cubicBezTo>
                <a:cubicBezTo>
                  <a:pt x="24" y="45"/>
                  <a:pt x="24" y="46"/>
                  <a:pt x="24" y="47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5"/>
                  <a:pt x="24" y="45"/>
                  <a:pt x="24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3"/>
                  <a:pt x="22" y="43"/>
                  <a:pt x="22" y="43"/>
                </a:cubicBezTo>
                <a:cubicBezTo>
                  <a:pt x="21" y="42"/>
                  <a:pt x="21" y="42"/>
                  <a:pt x="21" y="4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9"/>
                  <a:pt x="20" y="39"/>
                  <a:pt x="20" y="39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38"/>
                  <a:pt x="19" y="38"/>
                  <a:pt x="19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8" y="37"/>
                  <a:pt x="18" y="37"/>
                  <a:pt x="18" y="37"/>
                </a:cubicBezTo>
                <a:cubicBezTo>
                  <a:pt x="16" y="36"/>
                  <a:pt x="16" y="35"/>
                  <a:pt x="17" y="35"/>
                </a:cubicBezTo>
                <a:cubicBezTo>
                  <a:pt x="16" y="35"/>
                  <a:pt x="16" y="35"/>
                  <a:pt x="15" y="34"/>
                </a:cubicBezTo>
                <a:cubicBezTo>
                  <a:pt x="15" y="33"/>
                  <a:pt x="15" y="33"/>
                  <a:pt x="15" y="32"/>
                </a:cubicBezTo>
                <a:cubicBezTo>
                  <a:pt x="15" y="32"/>
                  <a:pt x="15" y="32"/>
                  <a:pt x="15" y="32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28"/>
                  <a:pt x="16" y="28"/>
                  <a:pt x="16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4"/>
                  <a:pt x="13" y="24"/>
                  <a:pt x="13" y="24"/>
                </a:cubicBezTo>
                <a:cubicBezTo>
                  <a:pt x="13" y="23"/>
                  <a:pt x="13" y="23"/>
                  <a:pt x="13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5" y="17"/>
                  <a:pt x="19" y="13"/>
                  <a:pt x="24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1"/>
                  <a:pt x="26" y="11"/>
                  <a:pt x="26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0"/>
                  <a:pt x="28" y="10"/>
                  <a:pt x="28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9"/>
                  <a:pt x="27" y="9"/>
                  <a:pt x="26" y="9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6" y="9"/>
                  <a:pt x="27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10"/>
                  <a:pt x="30" y="10"/>
                  <a:pt x="30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8"/>
                  <a:pt x="38" y="8"/>
                  <a:pt x="37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0" y="11"/>
                  <a:pt x="40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3" y="11"/>
                  <a:pt x="43" y="11"/>
                  <a:pt x="43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2"/>
                  <a:pt x="41" y="12"/>
                  <a:pt x="41" y="12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4"/>
                  <a:pt x="39" y="14"/>
                  <a:pt x="38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8"/>
                  <a:pt x="36" y="18"/>
                  <a:pt x="36" y="18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8" y="19"/>
                  <a:pt x="39" y="19"/>
                  <a:pt x="40" y="20"/>
                </a:cubicBezTo>
                <a:cubicBezTo>
                  <a:pt x="41" y="20"/>
                  <a:pt x="42" y="20"/>
                  <a:pt x="42" y="21"/>
                </a:cubicBezTo>
                <a:cubicBezTo>
                  <a:pt x="42" y="21"/>
                  <a:pt x="43" y="21"/>
                  <a:pt x="44" y="21"/>
                </a:cubicBezTo>
                <a:cubicBezTo>
                  <a:pt x="44" y="21"/>
                  <a:pt x="44" y="22"/>
                  <a:pt x="44" y="22"/>
                </a:cubicBezTo>
                <a:cubicBezTo>
                  <a:pt x="45" y="24"/>
                  <a:pt x="45" y="24"/>
                  <a:pt x="45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2"/>
                  <a:pt x="47" y="22"/>
                  <a:pt x="47" y="22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8" y="20"/>
                  <a:pt x="48" y="20"/>
                  <a:pt x="48" y="20"/>
                </a:cubicBezTo>
                <a:cubicBezTo>
                  <a:pt x="48" y="19"/>
                  <a:pt x="48" y="19"/>
                  <a:pt x="48" y="19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7"/>
                  <a:pt x="47" y="17"/>
                  <a:pt x="47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6"/>
                  <a:pt x="48" y="16"/>
                  <a:pt x="48" y="16"/>
                </a:cubicBezTo>
                <a:cubicBezTo>
                  <a:pt x="47" y="15"/>
                  <a:pt x="47" y="15"/>
                  <a:pt x="47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9" y="15"/>
                </a:cubicBezTo>
                <a:cubicBezTo>
                  <a:pt x="50" y="15"/>
                  <a:pt x="51" y="15"/>
                  <a:pt x="51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8"/>
                  <a:pt x="54" y="18"/>
                  <a:pt x="54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8"/>
                  <a:pt x="56" y="18"/>
                </a:cubicBezTo>
                <a:cubicBezTo>
                  <a:pt x="56" y="18"/>
                  <a:pt x="56" y="18"/>
                  <a:pt x="56" y="18"/>
                </a:cubicBezTo>
                <a:cubicBezTo>
                  <a:pt x="56" y="17"/>
                  <a:pt x="56" y="17"/>
                  <a:pt x="56" y="17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8"/>
                  <a:pt x="57" y="18"/>
                  <a:pt x="57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21"/>
                  <a:pt x="59" y="21"/>
                  <a:pt x="59" y="21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21"/>
                  <a:pt x="60" y="21"/>
                  <a:pt x="60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62" y="22"/>
                  <a:pt x="62" y="22"/>
                  <a:pt x="62" y="22"/>
                </a:cubicBezTo>
                <a:cubicBezTo>
                  <a:pt x="63" y="22"/>
                  <a:pt x="63" y="22"/>
                  <a:pt x="63" y="22"/>
                </a:cubicBezTo>
                <a:cubicBezTo>
                  <a:pt x="63" y="24"/>
                  <a:pt x="63" y="24"/>
                  <a:pt x="63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6"/>
                  <a:pt x="60" y="26"/>
                  <a:pt x="60" y="26"/>
                </a:cubicBezTo>
                <a:cubicBezTo>
                  <a:pt x="59" y="25"/>
                  <a:pt x="58" y="25"/>
                  <a:pt x="57" y="25"/>
                </a:cubicBezTo>
                <a:cubicBezTo>
                  <a:pt x="56" y="25"/>
                  <a:pt x="55" y="25"/>
                  <a:pt x="54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7"/>
                  <a:pt x="53" y="27"/>
                  <a:pt x="53" y="27"/>
                </a:cubicBezTo>
                <a:cubicBezTo>
                  <a:pt x="53" y="27"/>
                  <a:pt x="53" y="27"/>
                  <a:pt x="53" y="27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7"/>
                  <a:pt x="53" y="27"/>
                  <a:pt x="53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6"/>
                  <a:pt x="55" y="26"/>
                  <a:pt x="56" y="26"/>
                </a:cubicBezTo>
                <a:close/>
                <a:moveTo>
                  <a:pt x="5" y="19"/>
                </a:moveTo>
                <a:cubicBezTo>
                  <a:pt x="1" y="25"/>
                  <a:pt x="0" y="32"/>
                  <a:pt x="0" y="39"/>
                </a:cubicBezTo>
                <a:cubicBezTo>
                  <a:pt x="0" y="47"/>
                  <a:pt x="1" y="53"/>
                  <a:pt x="5" y="59"/>
                </a:cubicBezTo>
                <a:cubicBezTo>
                  <a:pt x="9" y="65"/>
                  <a:pt x="13" y="70"/>
                  <a:pt x="20" y="74"/>
                </a:cubicBezTo>
                <a:cubicBezTo>
                  <a:pt x="26" y="77"/>
                  <a:pt x="32" y="79"/>
                  <a:pt x="40" y="79"/>
                </a:cubicBezTo>
                <a:cubicBezTo>
                  <a:pt x="47" y="79"/>
                  <a:pt x="53" y="77"/>
                  <a:pt x="60" y="74"/>
                </a:cubicBezTo>
                <a:cubicBezTo>
                  <a:pt x="66" y="70"/>
                  <a:pt x="71" y="65"/>
                  <a:pt x="74" y="59"/>
                </a:cubicBezTo>
                <a:cubicBezTo>
                  <a:pt x="78" y="53"/>
                  <a:pt x="79" y="47"/>
                  <a:pt x="79" y="39"/>
                </a:cubicBezTo>
                <a:cubicBezTo>
                  <a:pt x="79" y="32"/>
                  <a:pt x="78" y="25"/>
                  <a:pt x="74" y="19"/>
                </a:cubicBezTo>
                <a:cubicBezTo>
                  <a:pt x="71" y="13"/>
                  <a:pt x="66" y="8"/>
                  <a:pt x="60" y="5"/>
                </a:cubicBezTo>
                <a:cubicBezTo>
                  <a:pt x="53" y="1"/>
                  <a:pt x="47" y="0"/>
                  <a:pt x="40" y="0"/>
                </a:cubicBezTo>
                <a:cubicBezTo>
                  <a:pt x="32" y="0"/>
                  <a:pt x="26" y="1"/>
                  <a:pt x="20" y="5"/>
                </a:cubicBezTo>
                <a:cubicBezTo>
                  <a:pt x="13" y="8"/>
                  <a:pt x="9" y="13"/>
                  <a:pt x="5" y="19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38" name="Freeform 137"/>
          <p:cNvSpPr>
            <a:spLocks noEditPoints="1"/>
          </p:cNvSpPr>
          <p:nvPr/>
        </p:nvSpPr>
        <p:spPr bwMode="auto">
          <a:xfrm>
            <a:off x="5659226" y="1026368"/>
            <a:ext cx="248744" cy="314135"/>
          </a:xfrm>
          <a:custGeom>
            <a:avLst/>
            <a:gdLst>
              <a:gd name="T0" fmla="*/ 53 w 73"/>
              <a:gd name="T1" fmla="*/ 5 h 93"/>
              <a:gd name="T2" fmla="*/ 21 w 73"/>
              <a:gd name="T3" fmla="*/ 1 h 93"/>
              <a:gd name="T4" fmla="*/ 1 w 73"/>
              <a:gd name="T5" fmla="*/ 21 h 93"/>
              <a:gd name="T6" fmla="*/ 3 w 73"/>
              <a:gd name="T7" fmla="*/ 93 h 93"/>
              <a:gd name="T8" fmla="*/ 73 w 73"/>
              <a:gd name="T9" fmla="*/ 23 h 93"/>
              <a:gd name="T10" fmla="*/ 41 w 73"/>
              <a:gd name="T11" fmla="*/ 27 h 93"/>
              <a:gd name="T12" fmla="*/ 33 w 73"/>
              <a:gd name="T13" fmla="*/ 20 h 93"/>
              <a:gd name="T14" fmla="*/ 28 w 73"/>
              <a:gd name="T15" fmla="*/ 27 h 93"/>
              <a:gd name="T16" fmla="*/ 27 w 73"/>
              <a:gd name="T17" fmla="*/ 7 h 93"/>
              <a:gd name="T18" fmla="*/ 33 w 73"/>
              <a:gd name="T19" fmla="*/ 8 h 93"/>
              <a:gd name="T20" fmla="*/ 40 w 73"/>
              <a:gd name="T21" fmla="*/ 7 h 93"/>
              <a:gd name="T22" fmla="*/ 46 w 73"/>
              <a:gd name="T23" fmla="*/ 8 h 93"/>
              <a:gd name="T24" fmla="*/ 46 w 73"/>
              <a:gd name="T25" fmla="*/ 74 h 93"/>
              <a:gd name="T26" fmla="*/ 26 w 73"/>
              <a:gd name="T27" fmla="*/ 75 h 93"/>
              <a:gd name="T28" fmla="*/ 20 w 73"/>
              <a:gd name="T29" fmla="*/ 27 h 93"/>
              <a:gd name="T30" fmla="*/ 48 w 73"/>
              <a:gd name="T31" fmla="*/ 33 h 93"/>
              <a:gd name="T32" fmla="*/ 66 w 73"/>
              <a:gd name="T33" fmla="*/ 27 h 93"/>
              <a:gd name="T34" fmla="*/ 59 w 73"/>
              <a:gd name="T35" fmla="*/ 40 h 93"/>
              <a:gd name="T36" fmla="*/ 53 w 73"/>
              <a:gd name="T37" fmla="*/ 41 h 93"/>
              <a:gd name="T38" fmla="*/ 58 w 73"/>
              <a:gd name="T39" fmla="*/ 46 h 93"/>
              <a:gd name="T40" fmla="*/ 59 w 73"/>
              <a:gd name="T41" fmla="*/ 40 h 93"/>
              <a:gd name="T42" fmla="*/ 40 w 73"/>
              <a:gd name="T43" fmla="*/ 40 h 93"/>
              <a:gd name="T44" fmla="*/ 41 w 73"/>
              <a:gd name="T45" fmla="*/ 46 h 93"/>
              <a:gd name="T46" fmla="*/ 46 w 73"/>
              <a:gd name="T47" fmla="*/ 41 h 93"/>
              <a:gd name="T48" fmla="*/ 55 w 73"/>
              <a:gd name="T49" fmla="*/ 53 h 93"/>
              <a:gd name="T50" fmla="*/ 54 w 73"/>
              <a:gd name="T51" fmla="*/ 59 h 93"/>
              <a:gd name="T52" fmla="*/ 60 w 73"/>
              <a:gd name="T53" fmla="*/ 58 h 93"/>
              <a:gd name="T54" fmla="*/ 31 w 73"/>
              <a:gd name="T55" fmla="*/ 40 h 93"/>
              <a:gd name="T56" fmla="*/ 26 w 73"/>
              <a:gd name="T57" fmla="*/ 45 h 93"/>
              <a:gd name="T58" fmla="*/ 33 w 73"/>
              <a:gd name="T59" fmla="*/ 46 h 93"/>
              <a:gd name="T60" fmla="*/ 46 w 73"/>
              <a:gd name="T61" fmla="*/ 54 h 93"/>
              <a:gd name="T62" fmla="*/ 40 w 73"/>
              <a:gd name="T63" fmla="*/ 55 h 93"/>
              <a:gd name="T64" fmla="*/ 45 w 73"/>
              <a:gd name="T65" fmla="*/ 60 h 93"/>
              <a:gd name="T66" fmla="*/ 46 w 73"/>
              <a:gd name="T67" fmla="*/ 54 h 93"/>
              <a:gd name="T68" fmla="*/ 54 w 73"/>
              <a:gd name="T69" fmla="*/ 67 h 93"/>
              <a:gd name="T70" fmla="*/ 55 w 73"/>
              <a:gd name="T71" fmla="*/ 73 h 93"/>
              <a:gd name="T72" fmla="*/ 60 w 73"/>
              <a:gd name="T73" fmla="*/ 68 h 93"/>
              <a:gd name="T74" fmla="*/ 15 w 73"/>
              <a:gd name="T75" fmla="*/ 40 h 93"/>
              <a:gd name="T76" fmla="*/ 14 w 73"/>
              <a:gd name="T77" fmla="*/ 46 h 93"/>
              <a:gd name="T78" fmla="*/ 20 w 73"/>
              <a:gd name="T79" fmla="*/ 45 h 93"/>
              <a:gd name="T80" fmla="*/ 31 w 73"/>
              <a:gd name="T81" fmla="*/ 53 h 93"/>
              <a:gd name="T82" fmla="*/ 26 w 73"/>
              <a:gd name="T83" fmla="*/ 58 h 93"/>
              <a:gd name="T84" fmla="*/ 33 w 73"/>
              <a:gd name="T85" fmla="*/ 59 h 93"/>
              <a:gd name="T86" fmla="*/ 19 w 73"/>
              <a:gd name="T87" fmla="*/ 54 h 93"/>
              <a:gd name="T88" fmla="*/ 13 w 73"/>
              <a:gd name="T89" fmla="*/ 55 h 93"/>
              <a:gd name="T90" fmla="*/ 18 w 73"/>
              <a:gd name="T91" fmla="*/ 60 h 93"/>
              <a:gd name="T92" fmla="*/ 19 w 73"/>
              <a:gd name="T93" fmla="*/ 54 h 93"/>
              <a:gd name="T94" fmla="*/ 14 w 73"/>
              <a:gd name="T95" fmla="*/ 67 h 93"/>
              <a:gd name="T96" fmla="*/ 15 w 73"/>
              <a:gd name="T97" fmla="*/ 73 h 93"/>
              <a:gd name="T98" fmla="*/ 20 w 73"/>
              <a:gd name="T99" fmla="*/ 6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3" h="93">
                <a:moveTo>
                  <a:pt x="72" y="21"/>
                </a:moveTo>
                <a:cubicBezTo>
                  <a:pt x="71" y="20"/>
                  <a:pt x="71" y="20"/>
                  <a:pt x="70" y="20"/>
                </a:cubicBezTo>
                <a:cubicBezTo>
                  <a:pt x="53" y="20"/>
                  <a:pt x="53" y="20"/>
                  <a:pt x="53" y="20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3" y="2"/>
                  <a:pt x="52" y="1"/>
                </a:cubicBezTo>
                <a:cubicBezTo>
                  <a:pt x="51" y="0"/>
                  <a:pt x="49" y="0"/>
                  <a:pt x="48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3" y="0"/>
                  <a:pt x="22" y="0"/>
                  <a:pt x="21" y="1"/>
                </a:cubicBezTo>
                <a:cubicBezTo>
                  <a:pt x="20" y="2"/>
                  <a:pt x="20" y="4"/>
                  <a:pt x="20" y="5"/>
                </a:cubicBezTo>
                <a:cubicBezTo>
                  <a:pt x="20" y="20"/>
                  <a:pt x="20" y="20"/>
                  <a:pt x="20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2" y="20"/>
                  <a:pt x="2" y="20"/>
                  <a:pt x="1" y="21"/>
                </a:cubicBezTo>
                <a:cubicBezTo>
                  <a:pt x="0" y="22"/>
                  <a:pt x="0" y="22"/>
                  <a:pt x="0" y="23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1"/>
                  <a:pt x="0" y="91"/>
                  <a:pt x="1" y="92"/>
                </a:cubicBezTo>
                <a:cubicBezTo>
                  <a:pt x="2" y="93"/>
                  <a:pt x="2" y="93"/>
                  <a:pt x="3" y="93"/>
                </a:cubicBezTo>
                <a:cubicBezTo>
                  <a:pt x="70" y="93"/>
                  <a:pt x="70" y="93"/>
                  <a:pt x="70" y="93"/>
                </a:cubicBezTo>
                <a:cubicBezTo>
                  <a:pt x="71" y="93"/>
                  <a:pt x="71" y="93"/>
                  <a:pt x="72" y="92"/>
                </a:cubicBezTo>
                <a:cubicBezTo>
                  <a:pt x="73" y="91"/>
                  <a:pt x="73" y="91"/>
                  <a:pt x="73" y="90"/>
                </a:cubicBezTo>
                <a:cubicBezTo>
                  <a:pt x="73" y="23"/>
                  <a:pt x="73" y="23"/>
                  <a:pt x="73" y="23"/>
                </a:cubicBezTo>
                <a:cubicBezTo>
                  <a:pt x="73" y="22"/>
                  <a:pt x="73" y="22"/>
                  <a:pt x="72" y="21"/>
                </a:cubicBezTo>
                <a:close/>
                <a:moveTo>
                  <a:pt x="46" y="26"/>
                </a:moveTo>
                <a:cubicBezTo>
                  <a:pt x="45" y="27"/>
                  <a:pt x="45" y="27"/>
                  <a:pt x="45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0"/>
                  <a:pt x="40" y="20"/>
                  <a:pt x="40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6"/>
                  <a:pt x="33" y="26"/>
                  <a:pt x="33" y="26"/>
                </a:cubicBezTo>
                <a:cubicBezTo>
                  <a:pt x="31" y="27"/>
                  <a:pt x="31" y="27"/>
                  <a:pt x="31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7" y="26"/>
                  <a:pt x="27" y="26"/>
                  <a:pt x="27" y="26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13"/>
                  <a:pt x="33" y="13"/>
                  <a:pt x="33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7"/>
                  <a:pt x="40" y="7"/>
                  <a:pt x="40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25"/>
                  <a:pt x="46" y="25"/>
                  <a:pt x="46" y="25"/>
                </a:cubicBezTo>
                <a:lnTo>
                  <a:pt x="46" y="26"/>
                </a:lnTo>
                <a:close/>
                <a:moveTo>
                  <a:pt x="46" y="75"/>
                </a:moveTo>
                <a:cubicBezTo>
                  <a:pt x="46" y="74"/>
                  <a:pt x="46" y="74"/>
                  <a:pt x="46" y="74"/>
                </a:cubicBezTo>
                <a:cubicBezTo>
                  <a:pt x="45" y="73"/>
                  <a:pt x="45" y="73"/>
                  <a:pt x="45" y="73"/>
                </a:cubicBezTo>
                <a:cubicBezTo>
                  <a:pt x="28" y="73"/>
                  <a:pt x="28" y="73"/>
                  <a:pt x="28" y="73"/>
                </a:cubicBezTo>
                <a:cubicBezTo>
                  <a:pt x="27" y="74"/>
                  <a:pt x="27" y="74"/>
                  <a:pt x="27" y="74"/>
                </a:cubicBezTo>
                <a:cubicBezTo>
                  <a:pt x="26" y="75"/>
                  <a:pt x="26" y="75"/>
                  <a:pt x="26" y="75"/>
                </a:cubicBezTo>
                <a:cubicBezTo>
                  <a:pt x="26" y="86"/>
                  <a:pt x="26" y="86"/>
                  <a:pt x="26" y="86"/>
                </a:cubicBezTo>
                <a:cubicBezTo>
                  <a:pt x="7" y="86"/>
                  <a:pt x="7" y="86"/>
                  <a:pt x="7" y="86"/>
                </a:cubicBezTo>
                <a:cubicBezTo>
                  <a:pt x="7" y="27"/>
                  <a:pt x="7" y="27"/>
                  <a:pt x="7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30"/>
                  <a:pt x="20" y="31"/>
                  <a:pt x="21" y="32"/>
                </a:cubicBezTo>
                <a:cubicBezTo>
                  <a:pt x="22" y="33"/>
                  <a:pt x="23" y="33"/>
                  <a:pt x="25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9" y="33"/>
                  <a:pt x="51" y="33"/>
                  <a:pt x="52" y="32"/>
                </a:cubicBezTo>
                <a:cubicBezTo>
                  <a:pt x="53" y="31"/>
                  <a:pt x="53" y="30"/>
                  <a:pt x="53" y="28"/>
                </a:cubicBezTo>
                <a:cubicBezTo>
                  <a:pt x="53" y="27"/>
                  <a:pt x="53" y="27"/>
                  <a:pt x="53" y="27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86"/>
                  <a:pt x="66" y="86"/>
                  <a:pt x="66" y="86"/>
                </a:cubicBezTo>
                <a:cubicBezTo>
                  <a:pt x="46" y="86"/>
                  <a:pt x="46" y="86"/>
                  <a:pt x="46" y="86"/>
                </a:cubicBezTo>
                <a:lnTo>
                  <a:pt x="46" y="75"/>
                </a:lnTo>
                <a:close/>
                <a:moveTo>
                  <a:pt x="59" y="40"/>
                </a:moveTo>
                <a:cubicBezTo>
                  <a:pt x="58" y="40"/>
                  <a:pt x="58" y="40"/>
                  <a:pt x="58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5"/>
                  <a:pt x="53" y="45"/>
                  <a:pt x="53" y="45"/>
                </a:cubicBezTo>
                <a:cubicBezTo>
                  <a:pt x="54" y="46"/>
                  <a:pt x="54" y="46"/>
                  <a:pt x="54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1"/>
                  <a:pt x="60" y="41"/>
                  <a:pt x="60" y="41"/>
                </a:cubicBezTo>
                <a:lnTo>
                  <a:pt x="59" y="40"/>
                </a:lnTo>
                <a:close/>
                <a:moveTo>
                  <a:pt x="46" y="40"/>
                </a:moveTo>
                <a:cubicBezTo>
                  <a:pt x="45" y="40"/>
                  <a:pt x="45" y="40"/>
                  <a:pt x="45" y="40"/>
                </a:cubicBezTo>
                <a:cubicBezTo>
                  <a:pt x="41" y="40"/>
                  <a:pt x="41" y="40"/>
                  <a:pt x="41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6"/>
                  <a:pt x="40" y="46"/>
                  <a:pt x="40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1"/>
                  <a:pt x="46" y="41"/>
                  <a:pt x="46" y="41"/>
                </a:cubicBezTo>
                <a:lnTo>
                  <a:pt x="46" y="40"/>
                </a:lnTo>
                <a:close/>
                <a:moveTo>
                  <a:pt x="59" y="54"/>
                </a:moveTo>
                <a:cubicBezTo>
                  <a:pt x="58" y="53"/>
                  <a:pt x="58" y="53"/>
                  <a:pt x="58" y="53"/>
                </a:cubicBezTo>
                <a:cubicBezTo>
                  <a:pt x="55" y="53"/>
                  <a:pt x="55" y="53"/>
                  <a:pt x="55" y="53"/>
                </a:cubicBezTo>
                <a:cubicBezTo>
                  <a:pt x="54" y="54"/>
                  <a:pt x="54" y="54"/>
                  <a:pt x="54" y="54"/>
                </a:cubicBezTo>
                <a:cubicBezTo>
                  <a:pt x="53" y="55"/>
                  <a:pt x="53" y="55"/>
                  <a:pt x="53" y="55"/>
                </a:cubicBezTo>
                <a:cubicBezTo>
                  <a:pt x="53" y="58"/>
                  <a:pt x="53" y="58"/>
                  <a:pt x="53" y="58"/>
                </a:cubicBezTo>
                <a:cubicBezTo>
                  <a:pt x="54" y="59"/>
                  <a:pt x="54" y="59"/>
                  <a:pt x="54" y="59"/>
                </a:cubicBezTo>
                <a:cubicBezTo>
                  <a:pt x="55" y="60"/>
                  <a:pt x="55" y="60"/>
                  <a:pt x="55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9" y="59"/>
                  <a:pt x="59" y="59"/>
                  <a:pt x="59" y="59"/>
                </a:cubicBezTo>
                <a:cubicBezTo>
                  <a:pt x="60" y="58"/>
                  <a:pt x="60" y="58"/>
                  <a:pt x="60" y="58"/>
                </a:cubicBezTo>
                <a:cubicBezTo>
                  <a:pt x="60" y="55"/>
                  <a:pt x="60" y="55"/>
                  <a:pt x="60" y="55"/>
                </a:cubicBezTo>
                <a:lnTo>
                  <a:pt x="59" y="54"/>
                </a:lnTo>
                <a:close/>
                <a:moveTo>
                  <a:pt x="33" y="40"/>
                </a:moveTo>
                <a:cubicBezTo>
                  <a:pt x="31" y="40"/>
                  <a:pt x="31" y="40"/>
                  <a:pt x="31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5"/>
                  <a:pt x="26" y="45"/>
                  <a:pt x="26" y="45"/>
                </a:cubicBezTo>
                <a:cubicBezTo>
                  <a:pt x="27" y="46"/>
                  <a:pt x="27" y="46"/>
                  <a:pt x="27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31" y="46"/>
                  <a:pt x="31" y="46"/>
                  <a:pt x="31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1"/>
                  <a:pt x="33" y="41"/>
                  <a:pt x="33" y="41"/>
                </a:cubicBezTo>
                <a:lnTo>
                  <a:pt x="33" y="40"/>
                </a:lnTo>
                <a:close/>
                <a:moveTo>
                  <a:pt x="46" y="54"/>
                </a:moveTo>
                <a:cubicBezTo>
                  <a:pt x="45" y="53"/>
                  <a:pt x="45" y="53"/>
                  <a:pt x="45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8"/>
                  <a:pt x="40" y="58"/>
                  <a:pt x="40" y="58"/>
                </a:cubicBezTo>
                <a:cubicBezTo>
                  <a:pt x="40" y="59"/>
                  <a:pt x="40" y="59"/>
                  <a:pt x="40" y="59"/>
                </a:cubicBezTo>
                <a:cubicBezTo>
                  <a:pt x="41" y="60"/>
                  <a:pt x="41" y="60"/>
                  <a:pt x="41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55"/>
                  <a:pt x="46" y="55"/>
                  <a:pt x="46" y="55"/>
                </a:cubicBezTo>
                <a:lnTo>
                  <a:pt x="46" y="54"/>
                </a:lnTo>
                <a:close/>
                <a:moveTo>
                  <a:pt x="59" y="67"/>
                </a:moveTo>
                <a:cubicBezTo>
                  <a:pt x="58" y="66"/>
                  <a:pt x="58" y="66"/>
                  <a:pt x="58" y="66"/>
                </a:cubicBezTo>
                <a:cubicBezTo>
                  <a:pt x="55" y="66"/>
                  <a:pt x="55" y="66"/>
                  <a:pt x="55" y="66"/>
                </a:cubicBezTo>
                <a:cubicBezTo>
                  <a:pt x="54" y="67"/>
                  <a:pt x="54" y="67"/>
                  <a:pt x="54" y="67"/>
                </a:cubicBezTo>
                <a:cubicBezTo>
                  <a:pt x="53" y="68"/>
                  <a:pt x="53" y="68"/>
                  <a:pt x="53" y="68"/>
                </a:cubicBezTo>
                <a:cubicBezTo>
                  <a:pt x="53" y="71"/>
                  <a:pt x="53" y="71"/>
                  <a:pt x="53" y="71"/>
                </a:cubicBezTo>
                <a:cubicBezTo>
                  <a:pt x="54" y="73"/>
                  <a:pt x="54" y="73"/>
                  <a:pt x="54" y="73"/>
                </a:cubicBezTo>
                <a:cubicBezTo>
                  <a:pt x="55" y="73"/>
                  <a:pt x="55" y="73"/>
                  <a:pt x="55" y="73"/>
                </a:cubicBezTo>
                <a:cubicBezTo>
                  <a:pt x="58" y="73"/>
                  <a:pt x="58" y="73"/>
                  <a:pt x="58" y="73"/>
                </a:cubicBezTo>
                <a:cubicBezTo>
                  <a:pt x="59" y="73"/>
                  <a:pt x="59" y="73"/>
                  <a:pt x="59" y="73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68"/>
                  <a:pt x="60" y="68"/>
                  <a:pt x="60" y="68"/>
                </a:cubicBezTo>
                <a:lnTo>
                  <a:pt x="59" y="67"/>
                </a:lnTo>
                <a:close/>
                <a:moveTo>
                  <a:pt x="19" y="40"/>
                </a:moveTo>
                <a:cubicBezTo>
                  <a:pt x="18" y="40"/>
                  <a:pt x="18" y="40"/>
                  <a:pt x="18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3" y="41"/>
                  <a:pt x="13" y="41"/>
                  <a:pt x="13" y="41"/>
                </a:cubicBezTo>
                <a:cubicBezTo>
                  <a:pt x="13" y="45"/>
                  <a:pt x="13" y="45"/>
                  <a:pt x="13" y="45"/>
                </a:cubicBezTo>
                <a:cubicBezTo>
                  <a:pt x="14" y="46"/>
                  <a:pt x="14" y="46"/>
                  <a:pt x="14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20" y="45"/>
                  <a:pt x="20" y="45"/>
                  <a:pt x="20" y="45"/>
                </a:cubicBezTo>
                <a:cubicBezTo>
                  <a:pt x="20" y="41"/>
                  <a:pt x="20" y="41"/>
                  <a:pt x="20" y="41"/>
                </a:cubicBezTo>
                <a:lnTo>
                  <a:pt x="19" y="40"/>
                </a:lnTo>
                <a:close/>
                <a:moveTo>
                  <a:pt x="33" y="54"/>
                </a:moveTo>
                <a:cubicBezTo>
                  <a:pt x="31" y="53"/>
                  <a:pt x="31" y="53"/>
                  <a:pt x="31" y="53"/>
                </a:cubicBezTo>
                <a:cubicBezTo>
                  <a:pt x="28" y="53"/>
                  <a:pt x="28" y="53"/>
                  <a:pt x="28" y="53"/>
                </a:cubicBezTo>
                <a:cubicBezTo>
                  <a:pt x="27" y="54"/>
                  <a:pt x="27" y="54"/>
                  <a:pt x="27" y="54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8"/>
                  <a:pt x="26" y="58"/>
                  <a:pt x="26" y="58"/>
                </a:cubicBezTo>
                <a:cubicBezTo>
                  <a:pt x="27" y="59"/>
                  <a:pt x="27" y="59"/>
                  <a:pt x="27" y="59"/>
                </a:cubicBezTo>
                <a:cubicBezTo>
                  <a:pt x="28" y="60"/>
                  <a:pt x="28" y="60"/>
                  <a:pt x="28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5"/>
                  <a:pt x="33" y="55"/>
                  <a:pt x="33" y="55"/>
                </a:cubicBezTo>
                <a:lnTo>
                  <a:pt x="33" y="54"/>
                </a:lnTo>
                <a:close/>
                <a:moveTo>
                  <a:pt x="19" y="54"/>
                </a:moveTo>
                <a:cubicBezTo>
                  <a:pt x="18" y="53"/>
                  <a:pt x="18" y="53"/>
                  <a:pt x="18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4" y="54"/>
                  <a:pt x="14" y="54"/>
                  <a:pt x="14" y="54"/>
                </a:cubicBezTo>
                <a:cubicBezTo>
                  <a:pt x="13" y="55"/>
                  <a:pt x="13" y="55"/>
                  <a:pt x="13" y="55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9"/>
                  <a:pt x="14" y="59"/>
                  <a:pt x="14" y="59"/>
                </a:cubicBezTo>
                <a:cubicBezTo>
                  <a:pt x="15" y="60"/>
                  <a:pt x="15" y="60"/>
                  <a:pt x="15" y="60"/>
                </a:cubicBezTo>
                <a:cubicBezTo>
                  <a:pt x="18" y="60"/>
                  <a:pt x="18" y="60"/>
                  <a:pt x="18" y="60"/>
                </a:cubicBezTo>
                <a:cubicBezTo>
                  <a:pt x="19" y="59"/>
                  <a:pt x="19" y="59"/>
                  <a:pt x="19" y="59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55"/>
                  <a:pt x="20" y="55"/>
                  <a:pt x="20" y="55"/>
                </a:cubicBezTo>
                <a:lnTo>
                  <a:pt x="19" y="54"/>
                </a:lnTo>
                <a:close/>
                <a:moveTo>
                  <a:pt x="19" y="67"/>
                </a:moveTo>
                <a:cubicBezTo>
                  <a:pt x="18" y="66"/>
                  <a:pt x="18" y="66"/>
                  <a:pt x="18" y="66"/>
                </a:cubicBezTo>
                <a:cubicBezTo>
                  <a:pt x="15" y="66"/>
                  <a:pt x="15" y="66"/>
                  <a:pt x="15" y="66"/>
                </a:cubicBezTo>
                <a:cubicBezTo>
                  <a:pt x="14" y="67"/>
                  <a:pt x="14" y="67"/>
                  <a:pt x="14" y="67"/>
                </a:cubicBezTo>
                <a:cubicBezTo>
                  <a:pt x="13" y="68"/>
                  <a:pt x="13" y="68"/>
                  <a:pt x="13" y="68"/>
                </a:cubicBezTo>
                <a:cubicBezTo>
                  <a:pt x="13" y="71"/>
                  <a:pt x="13" y="71"/>
                  <a:pt x="13" y="71"/>
                </a:cubicBezTo>
                <a:cubicBezTo>
                  <a:pt x="14" y="73"/>
                  <a:pt x="14" y="73"/>
                  <a:pt x="14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9" y="73"/>
                  <a:pt x="19" y="73"/>
                  <a:pt x="19" y="73"/>
                </a:cubicBezTo>
                <a:cubicBezTo>
                  <a:pt x="20" y="71"/>
                  <a:pt x="20" y="71"/>
                  <a:pt x="20" y="71"/>
                </a:cubicBezTo>
                <a:cubicBezTo>
                  <a:pt x="20" y="68"/>
                  <a:pt x="20" y="68"/>
                  <a:pt x="20" y="68"/>
                </a:cubicBezTo>
                <a:lnTo>
                  <a:pt x="19" y="67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39" name="Freeform 138"/>
          <p:cNvSpPr>
            <a:spLocks noEditPoints="1"/>
          </p:cNvSpPr>
          <p:nvPr/>
        </p:nvSpPr>
        <p:spPr bwMode="auto">
          <a:xfrm>
            <a:off x="7048158" y="1025403"/>
            <a:ext cx="303391" cy="319536"/>
          </a:xfrm>
          <a:custGeom>
            <a:avLst/>
            <a:gdLst>
              <a:gd name="T0" fmla="*/ 46 w 101"/>
              <a:gd name="T1" fmla="*/ 39 h 105"/>
              <a:gd name="T2" fmla="*/ 46 w 101"/>
              <a:gd name="T3" fmla="*/ 36 h 105"/>
              <a:gd name="T4" fmla="*/ 46 w 101"/>
              <a:gd name="T5" fmla="*/ 9 h 105"/>
              <a:gd name="T6" fmla="*/ 55 w 101"/>
              <a:gd name="T7" fmla="*/ 9 h 105"/>
              <a:gd name="T8" fmla="*/ 55 w 101"/>
              <a:gd name="T9" fmla="*/ 36 h 105"/>
              <a:gd name="T10" fmla="*/ 55 w 101"/>
              <a:gd name="T11" fmla="*/ 39 h 105"/>
              <a:gd name="T12" fmla="*/ 56 w 101"/>
              <a:gd name="T13" fmla="*/ 41 h 105"/>
              <a:gd name="T14" fmla="*/ 75 w 101"/>
              <a:gd name="T15" fmla="*/ 70 h 105"/>
              <a:gd name="T16" fmla="*/ 26 w 101"/>
              <a:gd name="T17" fmla="*/ 70 h 105"/>
              <a:gd name="T18" fmla="*/ 44 w 101"/>
              <a:gd name="T19" fmla="*/ 41 h 105"/>
              <a:gd name="T20" fmla="*/ 46 w 101"/>
              <a:gd name="T21" fmla="*/ 39 h 105"/>
              <a:gd name="T22" fmla="*/ 63 w 101"/>
              <a:gd name="T23" fmla="*/ 36 h 105"/>
              <a:gd name="T24" fmla="*/ 63 w 101"/>
              <a:gd name="T25" fmla="*/ 9 h 105"/>
              <a:gd name="T26" fmla="*/ 68 w 101"/>
              <a:gd name="T27" fmla="*/ 9 h 105"/>
              <a:gd name="T28" fmla="*/ 71 w 101"/>
              <a:gd name="T29" fmla="*/ 7 h 105"/>
              <a:gd name="T30" fmla="*/ 72 w 101"/>
              <a:gd name="T31" fmla="*/ 4 h 105"/>
              <a:gd name="T32" fmla="*/ 71 w 101"/>
              <a:gd name="T33" fmla="*/ 1 h 105"/>
              <a:gd name="T34" fmla="*/ 68 w 101"/>
              <a:gd name="T35" fmla="*/ 0 h 105"/>
              <a:gd name="T36" fmla="*/ 33 w 101"/>
              <a:gd name="T37" fmla="*/ 0 h 105"/>
              <a:gd name="T38" fmla="*/ 30 w 101"/>
              <a:gd name="T39" fmla="*/ 1 h 105"/>
              <a:gd name="T40" fmla="*/ 28 w 101"/>
              <a:gd name="T41" fmla="*/ 4 h 105"/>
              <a:gd name="T42" fmla="*/ 30 w 101"/>
              <a:gd name="T43" fmla="*/ 7 h 105"/>
              <a:gd name="T44" fmla="*/ 33 w 101"/>
              <a:gd name="T45" fmla="*/ 9 h 105"/>
              <a:gd name="T46" fmla="*/ 37 w 101"/>
              <a:gd name="T47" fmla="*/ 9 h 105"/>
              <a:gd name="T48" fmla="*/ 37 w 101"/>
              <a:gd name="T49" fmla="*/ 36 h 105"/>
              <a:gd name="T50" fmla="*/ 3 w 101"/>
              <a:gd name="T51" fmla="*/ 91 h 105"/>
              <a:gd name="T52" fmla="*/ 1 w 101"/>
              <a:gd name="T53" fmla="*/ 101 h 105"/>
              <a:gd name="T54" fmla="*/ 11 w 101"/>
              <a:gd name="T55" fmla="*/ 105 h 105"/>
              <a:gd name="T56" fmla="*/ 90 w 101"/>
              <a:gd name="T57" fmla="*/ 105 h 105"/>
              <a:gd name="T58" fmla="*/ 99 w 101"/>
              <a:gd name="T59" fmla="*/ 101 h 105"/>
              <a:gd name="T60" fmla="*/ 98 w 101"/>
              <a:gd name="T61" fmla="*/ 91 h 105"/>
              <a:gd name="T62" fmla="*/ 63 w 101"/>
              <a:gd name="T63" fmla="*/ 36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1" h="105">
                <a:moveTo>
                  <a:pt x="46" y="39"/>
                </a:moveTo>
                <a:cubicBezTo>
                  <a:pt x="46" y="36"/>
                  <a:pt x="46" y="36"/>
                  <a:pt x="46" y="36"/>
                </a:cubicBezTo>
                <a:cubicBezTo>
                  <a:pt x="46" y="9"/>
                  <a:pt x="46" y="9"/>
                  <a:pt x="46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9"/>
                  <a:pt x="55" y="39"/>
                  <a:pt x="55" y="39"/>
                </a:cubicBezTo>
                <a:cubicBezTo>
                  <a:pt x="56" y="41"/>
                  <a:pt x="56" y="41"/>
                  <a:pt x="56" y="41"/>
                </a:cubicBezTo>
                <a:cubicBezTo>
                  <a:pt x="75" y="70"/>
                  <a:pt x="75" y="70"/>
                  <a:pt x="75" y="70"/>
                </a:cubicBezTo>
                <a:cubicBezTo>
                  <a:pt x="26" y="70"/>
                  <a:pt x="26" y="70"/>
                  <a:pt x="26" y="70"/>
                </a:cubicBezTo>
                <a:cubicBezTo>
                  <a:pt x="44" y="41"/>
                  <a:pt x="44" y="41"/>
                  <a:pt x="44" y="41"/>
                </a:cubicBezTo>
                <a:lnTo>
                  <a:pt x="46" y="39"/>
                </a:lnTo>
                <a:close/>
                <a:moveTo>
                  <a:pt x="63" y="36"/>
                </a:moveTo>
                <a:cubicBezTo>
                  <a:pt x="63" y="9"/>
                  <a:pt x="63" y="9"/>
                  <a:pt x="6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9" y="9"/>
                  <a:pt x="70" y="8"/>
                  <a:pt x="71" y="7"/>
                </a:cubicBezTo>
                <a:cubicBezTo>
                  <a:pt x="72" y="7"/>
                  <a:pt x="72" y="6"/>
                  <a:pt x="72" y="4"/>
                </a:cubicBezTo>
                <a:cubicBezTo>
                  <a:pt x="72" y="3"/>
                  <a:pt x="72" y="2"/>
                  <a:pt x="71" y="1"/>
                </a:cubicBezTo>
                <a:cubicBezTo>
                  <a:pt x="70" y="0"/>
                  <a:pt x="69" y="0"/>
                  <a:pt x="6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2" y="0"/>
                  <a:pt x="30" y="0"/>
                  <a:pt x="30" y="1"/>
                </a:cubicBezTo>
                <a:cubicBezTo>
                  <a:pt x="29" y="2"/>
                  <a:pt x="28" y="3"/>
                  <a:pt x="28" y="4"/>
                </a:cubicBezTo>
                <a:cubicBezTo>
                  <a:pt x="28" y="6"/>
                  <a:pt x="29" y="7"/>
                  <a:pt x="30" y="7"/>
                </a:cubicBezTo>
                <a:cubicBezTo>
                  <a:pt x="30" y="8"/>
                  <a:pt x="32" y="9"/>
                  <a:pt x="33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36"/>
                  <a:pt x="37" y="36"/>
                  <a:pt x="37" y="36"/>
                </a:cubicBezTo>
                <a:cubicBezTo>
                  <a:pt x="3" y="91"/>
                  <a:pt x="3" y="91"/>
                  <a:pt x="3" y="91"/>
                </a:cubicBezTo>
                <a:cubicBezTo>
                  <a:pt x="0" y="95"/>
                  <a:pt x="0" y="98"/>
                  <a:pt x="1" y="101"/>
                </a:cubicBezTo>
                <a:cubicBezTo>
                  <a:pt x="3" y="104"/>
                  <a:pt x="6" y="105"/>
                  <a:pt x="11" y="105"/>
                </a:cubicBezTo>
                <a:cubicBezTo>
                  <a:pt x="90" y="105"/>
                  <a:pt x="90" y="105"/>
                  <a:pt x="90" y="105"/>
                </a:cubicBezTo>
                <a:cubicBezTo>
                  <a:pt x="95" y="105"/>
                  <a:pt x="98" y="104"/>
                  <a:pt x="99" y="101"/>
                </a:cubicBezTo>
                <a:cubicBezTo>
                  <a:pt x="101" y="98"/>
                  <a:pt x="101" y="95"/>
                  <a:pt x="98" y="91"/>
                </a:cubicBezTo>
                <a:lnTo>
                  <a:pt x="63" y="3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40" name="Freeform 139"/>
          <p:cNvSpPr>
            <a:spLocks noEditPoints="1"/>
          </p:cNvSpPr>
          <p:nvPr/>
        </p:nvSpPr>
        <p:spPr bwMode="auto">
          <a:xfrm>
            <a:off x="6255212" y="1024404"/>
            <a:ext cx="379553" cy="325132"/>
          </a:xfrm>
          <a:custGeom>
            <a:avLst/>
            <a:gdLst>
              <a:gd name="T0" fmla="*/ 4 w 110"/>
              <a:gd name="T1" fmla="*/ 92 h 103"/>
              <a:gd name="T2" fmla="*/ 1 w 110"/>
              <a:gd name="T3" fmla="*/ 93 h 103"/>
              <a:gd name="T4" fmla="*/ 0 w 110"/>
              <a:gd name="T5" fmla="*/ 95 h 103"/>
              <a:gd name="T6" fmla="*/ 0 w 110"/>
              <a:gd name="T7" fmla="*/ 103 h 103"/>
              <a:gd name="T8" fmla="*/ 110 w 110"/>
              <a:gd name="T9" fmla="*/ 103 h 103"/>
              <a:gd name="T10" fmla="*/ 110 w 110"/>
              <a:gd name="T11" fmla="*/ 95 h 103"/>
              <a:gd name="T12" fmla="*/ 108 w 110"/>
              <a:gd name="T13" fmla="*/ 93 h 103"/>
              <a:gd name="T14" fmla="*/ 106 w 110"/>
              <a:gd name="T15" fmla="*/ 92 h 103"/>
              <a:gd name="T16" fmla="*/ 4 w 110"/>
              <a:gd name="T17" fmla="*/ 92 h 103"/>
              <a:gd name="T18" fmla="*/ 14 w 110"/>
              <a:gd name="T19" fmla="*/ 81 h 103"/>
              <a:gd name="T20" fmla="*/ 11 w 110"/>
              <a:gd name="T21" fmla="*/ 81 h 103"/>
              <a:gd name="T22" fmla="*/ 8 w 110"/>
              <a:gd name="T23" fmla="*/ 82 h 103"/>
              <a:gd name="T24" fmla="*/ 7 w 110"/>
              <a:gd name="T25" fmla="*/ 84 h 103"/>
              <a:gd name="T26" fmla="*/ 7 w 110"/>
              <a:gd name="T27" fmla="*/ 88 h 103"/>
              <a:gd name="T28" fmla="*/ 102 w 110"/>
              <a:gd name="T29" fmla="*/ 88 h 103"/>
              <a:gd name="T30" fmla="*/ 102 w 110"/>
              <a:gd name="T31" fmla="*/ 84 h 103"/>
              <a:gd name="T32" fmla="*/ 101 w 110"/>
              <a:gd name="T33" fmla="*/ 82 h 103"/>
              <a:gd name="T34" fmla="*/ 98 w 110"/>
              <a:gd name="T35" fmla="*/ 81 h 103"/>
              <a:gd name="T36" fmla="*/ 95 w 110"/>
              <a:gd name="T37" fmla="*/ 81 h 103"/>
              <a:gd name="T38" fmla="*/ 95 w 110"/>
              <a:gd name="T39" fmla="*/ 37 h 103"/>
              <a:gd name="T40" fmla="*/ 80 w 110"/>
              <a:gd name="T41" fmla="*/ 37 h 103"/>
              <a:gd name="T42" fmla="*/ 80 w 110"/>
              <a:gd name="T43" fmla="*/ 81 h 103"/>
              <a:gd name="T44" fmla="*/ 73 w 110"/>
              <a:gd name="T45" fmla="*/ 81 h 103"/>
              <a:gd name="T46" fmla="*/ 73 w 110"/>
              <a:gd name="T47" fmla="*/ 37 h 103"/>
              <a:gd name="T48" fmla="*/ 58 w 110"/>
              <a:gd name="T49" fmla="*/ 37 h 103"/>
              <a:gd name="T50" fmla="*/ 58 w 110"/>
              <a:gd name="T51" fmla="*/ 81 h 103"/>
              <a:gd name="T52" fmla="*/ 51 w 110"/>
              <a:gd name="T53" fmla="*/ 81 h 103"/>
              <a:gd name="T54" fmla="*/ 51 w 110"/>
              <a:gd name="T55" fmla="*/ 37 h 103"/>
              <a:gd name="T56" fmla="*/ 36 w 110"/>
              <a:gd name="T57" fmla="*/ 37 h 103"/>
              <a:gd name="T58" fmla="*/ 36 w 110"/>
              <a:gd name="T59" fmla="*/ 81 h 103"/>
              <a:gd name="T60" fmla="*/ 29 w 110"/>
              <a:gd name="T61" fmla="*/ 81 h 103"/>
              <a:gd name="T62" fmla="*/ 29 w 110"/>
              <a:gd name="T63" fmla="*/ 37 h 103"/>
              <a:gd name="T64" fmla="*/ 14 w 110"/>
              <a:gd name="T65" fmla="*/ 37 h 103"/>
              <a:gd name="T66" fmla="*/ 14 w 110"/>
              <a:gd name="T67" fmla="*/ 81 h 103"/>
              <a:gd name="T68" fmla="*/ 0 w 110"/>
              <a:gd name="T69" fmla="*/ 22 h 103"/>
              <a:gd name="T70" fmla="*/ 0 w 110"/>
              <a:gd name="T71" fmla="*/ 29 h 103"/>
              <a:gd name="T72" fmla="*/ 7 w 110"/>
              <a:gd name="T73" fmla="*/ 29 h 103"/>
              <a:gd name="T74" fmla="*/ 8 w 110"/>
              <a:gd name="T75" fmla="*/ 32 h 103"/>
              <a:gd name="T76" fmla="*/ 11 w 110"/>
              <a:gd name="T77" fmla="*/ 33 h 103"/>
              <a:gd name="T78" fmla="*/ 98 w 110"/>
              <a:gd name="T79" fmla="*/ 33 h 103"/>
              <a:gd name="T80" fmla="*/ 101 w 110"/>
              <a:gd name="T81" fmla="*/ 32 h 103"/>
              <a:gd name="T82" fmla="*/ 102 w 110"/>
              <a:gd name="T83" fmla="*/ 29 h 103"/>
              <a:gd name="T84" fmla="*/ 110 w 110"/>
              <a:gd name="T85" fmla="*/ 29 h 103"/>
              <a:gd name="T86" fmla="*/ 110 w 110"/>
              <a:gd name="T87" fmla="*/ 22 h 103"/>
              <a:gd name="T88" fmla="*/ 55 w 110"/>
              <a:gd name="T89" fmla="*/ 0 h 103"/>
              <a:gd name="T90" fmla="*/ 0 w 110"/>
              <a:gd name="T91" fmla="*/ 2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0" h="103">
                <a:moveTo>
                  <a:pt x="4" y="92"/>
                </a:moveTo>
                <a:cubicBezTo>
                  <a:pt x="3" y="92"/>
                  <a:pt x="2" y="92"/>
                  <a:pt x="1" y="93"/>
                </a:cubicBezTo>
                <a:cubicBezTo>
                  <a:pt x="0" y="94"/>
                  <a:pt x="0" y="94"/>
                  <a:pt x="0" y="95"/>
                </a:cubicBezTo>
                <a:cubicBezTo>
                  <a:pt x="0" y="103"/>
                  <a:pt x="0" y="103"/>
                  <a:pt x="0" y="103"/>
                </a:cubicBezTo>
                <a:cubicBezTo>
                  <a:pt x="110" y="103"/>
                  <a:pt x="110" y="103"/>
                  <a:pt x="110" y="103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10" y="94"/>
                  <a:pt x="109" y="94"/>
                  <a:pt x="108" y="93"/>
                </a:cubicBezTo>
                <a:cubicBezTo>
                  <a:pt x="108" y="92"/>
                  <a:pt x="107" y="92"/>
                  <a:pt x="106" y="92"/>
                </a:cubicBezTo>
                <a:lnTo>
                  <a:pt x="4" y="92"/>
                </a:lnTo>
                <a:close/>
                <a:moveTo>
                  <a:pt x="14" y="81"/>
                </a:moveTo>
                <a:cubicBezTo>
                  <a:pt x="11" y="81"/>
                  <a:pt x="11" y="81"/>
                  <a:pt x="11" y="81"/>
                </a:cubicBezTo>
                <a:cubicBezTo>
                  <a:pt x="10" y="81"/>
                  <a:pt x="9" y="81"/>
                  <a:pt x="8" y="82"/>
                </a:cubicBezTo>
                <a:cubicBezTo>
                  <a:pt x="7" y="83"/>
                  <a:pt x="7" y="83"/>
                  <a:pt x="7" y="84"/>
                </a:cubicBezTo>
                <a:cubicBezTo>
                  <a:pt x="7" y="88"/>
                  <a:pt x="7" y="88"/>
                  <a:pt x="7" y="88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102" y="83"/>
                  <a:pt x="102" y="83"/>
                  <a:pt x="101" y="82"/>
                </a:cubicBezTo>
                <a:cubicBezTo>
                  <a:pt x="100" y="81"/>
                  <a:pt x="99" y="81"/>
                  <a:pt x="98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37"/>
                  <a:pt x="95" y="37"/>
                  <a:pt x="95" y="37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81"/>
                  <a:pt x="80" y="81"/>
                  <a:pt x="80" y="81"/>
                </a:cubicBezTo>
                <a:cubicBezTo>
                  <a:pt x="73" y="81"/>
                  <a:pt x="73" y="81"/>
                  <a:pt x="73" y="81"/>
                </a:cubicBezTo>
                <a:cubicBezTo>
                  <a:pt x="73" y="37"/>
                  <a:pt x="73" y="37"/>
                  <a:pt x="73" y="37"/>
                </a:cubicBezTo>
                <a:cubicBezTo>
                  <a:pt x="58" y="37"/>
                  <a:pt x="58" y="37"/>
                  <a:pt x="58" y="37"/>
                </a:cubicBezTo>
                <a:cubicBezTo>
                  <a:pt x="58" y="81"/>
                  <a:pt x="58" y="81"/>
                  <a:pt x="58" y="81"/>
                </a:cubicBezTo>
                <a:cubicBezTo>
                  <a:pt x="51" y="81"/>
                  <a:pt x="51" y="81"/>
                  <a:pt x="51" y="81"/>
                </a:cubicBezTo>
                <a:cubicBezTo>
                  <a:pt x="51" y="37"/>
                  <a:pt x="51" y="37"/>
                  <a:pt x="51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37"/>
                  <a:pt x="29" y="37"/>
                  <a:pt x="29" y="37"/>
                </a:cubicBezTo>
                <a:cubicBezTo>
                  <a:pt x="14" y="37"/>
                  <a:pt x="14" y="37"/>
                  <a:pt x="14" y="37"/>
                </a:cubicBezTo>
                <a:lnTo>
                  <a:pt x="14" y="81"/>
                </a:lnTo>
                <a:close/>
                <a:moveTo>
                  <a:pt x="0" y="22"/>
                </a:moveTo>
                <a:cubicBezTo>
                  <a:pt x="0" y="29"/>
                  <a:pt x="0" y="29"/>
                  <a:pt x="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30"/>
                  <a:pt x="7" y="31"/>
                  <a:pt x="8" y="32"/>
                </a:cubicBezTo>
                <a:cubicBezTo>
                  <a:pt x="9" y="33"/>
                  <a:pt x="10" y="33"/>
                  <a:pt x="11" y="33"/>
                </a:cubicBezTo>
                <a:cubicBezTo>
                  <a:pt x="98" y="33"/>
                  <a:pt x="98" y="33"/>
                  <a:pt x="98" y="33"/>
                </a:cubicBezTo>
                <a:cubicBezTo>
                  <a:pt x="99" y="33"/>
                  <a:pt x="100" y="33"/>
                  <a:pt x="101" y="32"/>
                </a:cubicBezTo>
                <a:cubicBezTo>
                  <a:pt x="102" y="31"/>
                  <a:pt x="102" y="30"/>
                  <a:pt x="102" y="29"/>
                </a:cubicBezTo>
                <a:cubicBezTo>
                  <a:pt x="110" y="29"/>
                  <a:pt x="110" y="29"/>
                  <a:pt x="110" y="29"/>
                </a:cubicBezTo>
                <a:cubicBezTo>
                  <a:pt x="110" y="22"/>
                  <a:pt x="110" y="22"/>
                  <a:pt x="110" y="22"/>
                </a:cubicBezTo>
                <a:cubicBezTo>
                  <a:pt x="55" y="0"/>
                  <a:pt x="55" y="0"/>
                  <a:pt x="55" y="0"/>
                </a:cubicBezTo>
                <a:lnTo>
                  <a:pt x="0" y="22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41" name="Freeform 140"/>
          <p:cNvSpPr>
            <a:spLocks noEditPoints="1"/>
          </p:cNvSpPr>
          <p:nvPr/>
        </p:nvSpPr>
        <p:spPr bwMode="auto">
          <a:xfrm>
            <a:off x="4976534" y="1028597"/>
            <a:ext cx="306327" cy="301653"/>
          </a:xfrm>
          <a:custGeom>
            <a:avLst/>
            <a:gdLst>
              <a:gd name="T0" fmla="*/ 764 w 906"/>
              <a:gd name="T1" fmla="*/ 753 h 979"/>
              <a:gd name="T2" fmla="*/ 637 w 906"/>
              <a:gd name="T3" fmla="*/ 500 h 979"/>
              <a:gd name="T4" fmla="*/ 605 w 906"/>
              <a:gd name="T5" fmla="*/ 480 h 979"/>
              <a:gd name="T6" fmla="*/ 352 w 906"/>
              <a:gd name="T7" fmla="*/ 480 h 979"/>
              <a:gd name="T8" fmla="*/ 343 w 906"/>
              <a:gd name="T9" fmla="*/ 409 h 979"/>
              <a:gd name="T10" fmla="*/ 570 w 906"/>
              <a:gd name="T11" fmla="*/ 409 h 979"/>
              <a:gd name="T12" fmla="*/ 570 w 906"/>
              <a:gd name="T13" fmla="*/ 338 h 979"/>
              <a:gd name="T14" fmla="*/ 335 w 906"/>
              <a:gd name="T15" fmla="*/ 338 h 979"/>
              <a:gd name="T16" fmla="*/ 314 w 906"/>
              <a:gd name="T17" fmla="*/ 177 h 979"/>
              <a:gd name="T18" fmla="*/ 381 w 906"/>
              <a:gd name="T19" fmla="*/ 154 h 979"/>
              <a:gd name="T20" fmla="*/ 410 w 906"/>
              <a:gd name="T21" fmla="*/ 89 h 979"/>
              <a:gd name="T22" fmla="*/ 383 w 906"/>
              <a:gd name="T23" fmla="*/ 26 h 979"/>
              <a:gd name="T24" fmla="*/ 321 w 906"/>
              <a:gd name="T25" fmla="*/ 0 h 979"/>
              <a:gd name="T26" fmla="*/ 267 w 906"/>
              <a:gd name="T27" fmla="*/ 18 h 979"/>
              <a:gd name="T28" fmla="*/ 235 w 906"/>
              <a:gd name="T29" fmla="*/ 63 h 979"/>
              <a:gd name="T30" fmla="*/ 232 w 906"/>
              <a:gd name="T31" fmla="*/ 87 h 979"/>
              <a:gd name="T32" fmla="*/ 285 w 906"/>
              <a:gd name="T33" fmla="*/ 520 h 979"/>
              <a:gd name="T34" fmla="*/ 297 w 906"/>
              <a:gd name="T35" fmla="*/ 543 h 979"/>
              <a:gd name="T36" fmla="*/ 321 w 906"/>
              <a:gd name="T37" fmla="*/ 552 h 979"/>
              <a:gd name="T38" fmla="*/ 583 w 906"/>
              <a:gd name="T39" fmla="*/ 552 h 979"/>
              <a:gd name="T40" fmla="*/ 716 w 906"/>
              <a:gd name="T41" fmla="*/ 817 h 979"/>
              <a:gd name="T42" fmla="*/ 748 w 906"/>
              <a:gd name="T43" fmla="*/ 836 h 979"/>
              <a:gd name="T44" fmla="*/ 764 w 906"/>
              <a:gd name="T45" fmla="*/ 832 h 979"/>
              <a:gd name="T46" fmla="*/ 906 w 906"/>
              <a:gd name="T47" fmla="*/ 761 h 979"/>
              <a:gd name="T48" fmla="*/ 874 w 906"/>
              <a:gd name="T49" fmla="*/ 698 h 979"/>
              <a:gd name="T50" fmla="*/ 764 w 906"/>
              <a:gd name="T51" fmla="*/ 753 h 979"/>
              <a:gd name="T52" fmla="*/ 542 w 906"/>
              <a:gd name="T53" fmla="*/ 774 h 979"/>
              <a:gd name="T54" fmla="*/ 450 w 906"/>
              <a:gd name="T55" fmla="*/ 871 h 979"/>
              <a:gd name="T56" fmla="*/ 321 w 906"/>
              <a:gd name="T57" fmla="*/ 908 h 979"/>
              <a:gd name="T58" fmla="*/ 145 w 906"/>
              <a:gd name="T59" fmla="*/ 834 h 979"/>
              <a:gd name="T60" fmla="*/ 72 w 906"/>
              <a:gd name="T61" fmla="*/ 658 h 979"/>
              <a:gd name="T62" fmla="*/ 112 w 906"/>
              <a:gd name="T63" fmla="*/ 522 h 979"/>
              <a:gd name="T64" fmla="*/ 221 w 906"/>
              <a:gd name="T65" fmla="*/ 430 h 979"/>
              <a:gd name="T66" fmla="*/ 211 w 906"/>
              <a:gd name="T67" fmla="*/ 358 h 979"/>
              <a:gd name="T68" fmla="*/ 58 w 906"/>
              <a:gd name="T69" fmla="*/ 475 h 979"/>
              <a:gd name="T70" fmla="*/ 0 w 906"/>
              <a:gd name="T71" fmla="*/ 658 h 979"/>
              <a:gd name="T72" fmla="*/ 43 w 906"/>
              <a:gd name="T73" fmla="*/ 819 h 979"/>
              <a:gd name="T74" fmla="*/ 160 w 906"/>
              <a:gd name="T75" fmla="*/ 936 h 979"/>
              <a:gd name="T76" fmla="*/ 321 w 906"/>
              <a:gd name="T77" fmla="*/ 979 h 979"/>
              <a:gd name="T78" fmla="*/ 509 w 906"/>
              <a:gd name="T79" fmla="*/ 917 h 979"/>
              <a:gd name="T80" fmla="*/ 626 w 906"/>
              <a:gd name="T81" fmla="*/ 756 h 979"/>
              <a:gd name="T82" fmla="*/ 569 w 906"/>
              <a:gd name="T83" fmla="*/ 642 h 979"/>
              <a:gd name="T84" fmla="*/ 542 w 906"/>
              <a:gd name="T85" fmla="*/ 774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06" h="979">
                <a:moveTo>
                  <a:pt x="764" y="753"/>
                </a:moveTo>
                <a:cubicBezTo>
                  <a:pt x="637" y="500"/>
                  <a:pt x="637" y="500"/>
                  <a:pt x="637" y="500"/>
                </a:cubicBezTo>
                <a:cubicBezTo>
                  <a:pt x="631" y="487"/>
                  <a:pt x="620" y="480"/>
                  <a:pt x="605" y="480"/>
                </a:cubicBezTo>
                <a:cubicBezTo>
                  <a:pt x="352" y="480"/>
                  <a:pt x="352" y="480"/>
                  <a:pt x="352" y="480"/>
                </a:cubicBezTo>
                <a:cubicBezTo>
                  <a:pt x="343" y="409"/>
                  <a:pt x="343" y="409"/>
                  <a:pt x="343" y="409"/>
                </a:cubicBezTo>
                <a:cubicBezTo>
                  <a:pt x="570" y="409"/>
                  <a:pt x="570" y="409"/>
                  <a:pt x="570" y="409"/>
                </a:cubicBezTo>
                <a:cubicBezTo>
                  <a:pt x="570" y="338"/>
                  <a:pt x="570" y="338"/>
                  <a:pt x="570" y="338"/>
                </a:cubicBezTo>
                <a:cubicBezTo>
                  <a:pt x="335" y="338"/>
                  <a:pt x="335" y="338"/>
                  <a:pt x="335" y="338"/>
                </a:cubicBezTo>
                <a:cubicBezTo>
                  <a:pt x="314" y="177"/>
                  <a:pt x="314" y="177"/>
                  <a:pt x="314" y="177"/>
                </a:cubicBezTo>
                <a:cubicBezTo>
                  <a:pt x="339" y="180"/>
                  <a:pt x="361" y="172"/>
                  <a:pt x="381" y="154"/>
                </a:cubicBezTo>
                <a:cubicBezTo>
                  <a:pt x="400" y="136"/>
                  <a:pt x="410" y="115"/>
                  <a:pt x="410" y="89"/>
                </a:cubicBezTo>
                <a:cubicBezTo>
                  <a:pt x="410" y="65"/>
                  <a:pt x="401" y="44"/>
                  <a:pt x="383" y="26"/>
                </a:cubicBezTo>
                <a:cubicBezTo>
                  <a:pt x="366" y="9"/>
                  <a:pt x="345" y="0"/>
                  <a:pt x="321" y="0"/>
                </a:cubicBezTo>
                <a:cubicBezTo>
                  <a:pt x="301" y="0"/>
                  <a:pt x="283" y="6"/>
                  <a:pt x="267" y="18"/>
                </a:cubicBezTo>
                <a:cubicBezTo>
                  <a:pt x="251" y="29"/>
                  <a:pt x="240" y="45"/>
                  <a:pt x="235" y="63"/>
                </a:cubicBezTo>
                <a:cubicBezTo>
                  <a:pt x="232" y="73"/>
                  <a:pt x="231" y="81"/>
                  <a:pt x="232" y="87"/>
                </a:cubicBezTo>
                <a:cubicBezTo>
                  <a:pt x="285" y="520"/>
                  <a:pt x="285" y="520"/>
                  <a:pt x="285" y="520"/>
                </a:cubicBezTo>
                <a:cubicBezTo>
                  <a:pt x="286" y="529"/>
                  <a:pt x="290" y="536"/>
                  <a:pt x="297" y="543"/>
                </a:cubicBezTo>
                <a:cubicBezTo>
                  <a:pt x="304" y="549"/>
                  <a:pt x="312" y="552"/>
                  <a:pt x="321" y="552"/>
                </a:cubicBezTo>
                <a:cubicBezTo>
                  <a:pt x="583" y="552"/>
                  <a:pt x="583" y="552"/>
                  <a:pt x="583" y="552"/>
                </a:cubicBezTo>
                <a:cubicBezTo>
                  <a:pt x="716" y="817"/>
                  <a:pt x="716" y="817"/>
                  <a:pt x="716" y="817"/>
                </a:cubicBezTo>
                <a:cubicBezTo>
                  <a:pt x="722" y="830"/>
                  <a:pt x="733" y="836"/>
                  <a:pt x="748" y="836"/>
                </a:cubicBezTo>
                <a:cubicBezTo>
                  <a:pt x="764" y="832"/>
                  <a:pt x="764" y="832"/>
                  <a:pt x="764" y="832"/>
                </a:cubicBezTo>
                <a:cubicBezTo>
                  <a:pt x="906" y="761"/>
                  <a:pt x="906" y="761"/>
                  <a:pt x="906" y="761"/>
                </a:cubicBezTo>
                <a:cubicBezTo>
                  <a:pt x="874" y="698"/>
                  <a:pt x="874" y="698"/>
                  <a:pt x="874" y="698"/>
                </a:cubicBezTo>
                <a:lnTo>
                  <a:pt x="764" y="753"/>
                </a:lnTo>
                <a:close/>
                <a:moveTo>
                  <a:pt x="542" y="774"/>
                </a:moveTo>
                <a:cubicBezTo>
                  <a:pt x="520" y="815"/>
                  <a:pt x="489" y="847"/>
                  <a:pt x="450" y="871"/>
                </a:cubicBezTo>
                <a:cubicBezTo>
                  <a:pt x="410" y="896"/>
                  <a:pt x="367" y="908"/>
                  <a:pt x="321" y="908"/>
                </a:cubicBezTo>
                <a:cubicBezTo>
                  <a:pt x="252" y="908"/>
                  <a:pt x="193" y="883"/>
                  <a:pt x="145" y="834"/>
                </a:cubicBezTo>
                <a:cubicBezTo>
                  <a:pt x="96" y="786"/>
                  <a:pt x="72" y="727"/>
                  <a:pt x="72" y="658"/>
                </a:cubicBezTo>
                <a:cubicBezTo>
                  <a:pt x="72" y="609"/>
                  <a:pt x="85" y="564"/>
                  <a:pt x="112" y="522"/>
                </a:cubicBezTo>
                <a:cubicBezTo>
                  <a:pt x="139" y="481"/>
                  <a:pt x="175" y="450"/>
                  <a:pt x="221" y="430"/>
                </a:cubicBezTo>
                <a:cubicBezTo>
                  <a:pt x="211" y="358"/>
                  <a:pt x="211" y="358"/>
                  <a:pt x="211" y="358"/>
                </a:cubicBezTo>
                <a:cubicBezTo>
                  <a:pt x="148" y="381"/>
                  <a:pt x="97" y="420"/>
                  <a:pt x="58" y="475"/>
                </a:cubicBezTo>
                <a:cubicBezTo>
                  <a:pt x="20" y="530"/>
                  <a:pt x="0" y="591"/>
                  <a:pt x="0" y="658"/>
                </a:cubicBezTo>
                <a:cubicBezTo>
                  <a:pt x="0" y="716"/>
                  <a:pt x="15" y="770"/>
                  <a:pt x="43" y="819"/>
                </a:cubicBezTo>
                <a:cubicBezTo>
                  <a:pt x="72" y="868"/>
                  <a:pt x="111" y="907"/>
                  <a:pt x="160" y="936"/>
                </a:cubicBezTo>
                <a:cubicBezTo>
                  <a:pt x="209" y="964"/>
                  <a:pt x="263" y="979"/>
                  <a:pt x="321" y="979"/>
                </a:cubicBezTo>
                <a:cubicBezTo>
                  <a:pt x="390" y="979"/>
                  <a:pt x="453" y="958"/>
                  <a:pt x="509" y="917"/>
                </a:cubicBezTo>
                <a:cubicBezTo>
                  <a:pt x="566" y="876"/>
                  <a:pt x="604" y="822"/>
                  <a:pt x="626" y="756"/>
                </a:cubicBezTo>
                <a:cubicBezTo>
                  <a:pt x="569" y="642"/>
                  <a:pt x="569" y="642"/>
                  <a:pt x="569" y="642"/>
                </a:cubicBezTo>
                <a:cubicBezTo>
                  <a:pt x="573" y="689"/>
                  <a:pt x="563" y="733"/>
                  <a:pt x="542" y="774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42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120" y="28065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CA" sz="6600" dirty="0" smtClean="0">
                <a:solidFill>
                  <a:schemeClr val="tx2"/>
                </a:solidFill>
              </a:rPr>
              <a:t>Backup and </a:t>
            </a:r>
            <a:r>
              <a:rPr lang="fr-CA" sz="6600" dirty="0" err="1" smtClean="0">
                <a:solidFill>
                  <a:schemeClr val="tx2"/>
                </a:solidFill>
              </a:rPr>
              <a:t>references</a:t>
            </a:r>
            <a:endParaRPr lang="fr-CA" sz="6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0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1604964" y="1039362"/>
            <a:ext cx="9115424" cy="4504188"/>
          </a:xfrm>
          <a:custGeom>
            <a:avLst/>
            <a:gdLst>
              <a:gd name="T0" fmla="*/ 12 w 1368"/>
              <a:gd name="T1" fmla="*/ 33 h 690"/>
              <a:gd name="T2" fmla="*/ 20 w 1368"/>
              <a:gd name="T3" fmla="*/ 85 h 690"/>
              <a:gd name="T4" fmla="*/ 29 w 1368"/>
              <a:gd name="T5" fmla="*/ 588 h 690"/>
              <a:gd name="T6" fmla="*/ 23 w 1368"/>
              <a:gd name="T7" fmla="*/ 640 h 690"/>
              <a:gd name="T8" fmla="*/ 46 w 1368"/>
              <a:gd name="T9" fmla="*/ 664 h 690"/>
              <a:gd name="T10" fmla="*/ 119 w 1368"/>
              <a:gd name="T11" fmla="*/ 664 h 690"/>
              <a:gd name="T12" fmla="*/ 757 w 1368"/>
              <a:gd name="T13" fmla="*/ 648 h 690"/>
              <a:gd name="T14" fmla="*/ 1204 w 1368"/>
              <a:gd name="T15" fmla="*/ 652 h 690"/>
              <a:gd name="T16" fmla="*/ 1357 w 1368"/>
              <a:gd name="T17" fmla="*/ 662 h 690"/>
              <a:gd name="T18" fmla="*/ 1353 w 1368"/>
              <a:gd name="T19" fmla="*/ 592 h 690"/>
              <a:gd name="T20" fmla="*/ 1329 w 1368"/>
              <a:gd name="T21" fmla="*/ 282 h 690"/>
              <a:gd name="T22" fmla="*/ 1327 w 1368"/>
              <a:gd name="T23" fmla="*/ 34 h 690"/>
              <a:gd name="T24" fmla="*/ 1305 w 1368"/>
              <a:gd name="T25" fmla="*/ 14 h 690"/>
              <a:gd name="T26" fmla="*/ 285 w 1368"/>
              <a:gd name="T27" fmla="*/ 44 h 690"/>
              <a:gd name="T28" fmla="*/ 55 w 1368"/>
              <a:gd name="T29" fmla="*/ 30 h 690"/>
              <a:gd name="T30" fmla="*/ 29 w 1368"/>
              <a:gd name="T31" fmla="*/ 23 h 690"/>
              <a:gd name="T32" fmla="*/ 28 w 1368"/>
              <a:gd name="T33" fmla="*/ 16 h 690"/>
              <a:gd name="T34" fmla="*/ 52 w 1368"/>
              <a:gd name="T35" fmla="*/ 7 h 690"/>
              <a:gd name="T36" fmla="*/ 186 w 1368"/>
              <a:gd name="T37" fmla="*/ 1 h 690"/>
              <a:gd name="T38" fmla="*/ 933 w 1368"/>
              <a:gd name="T39" fmla="*/ 7 h 690"/>
              <a:gd name="T40" fmla="*/ 1305 w 1368"/>
              <a:gd name="T41" fmla="*/ 6 h 690"/>
              <a:gd name="T42" fmla="*/ 1337 w 1368"/>
              <a:gd name="T43" fmla="*/ 33 h 690"/>
              <a:gd name="T44" fmla="*/ 1351 w 1368"/>
              <a:gd name="T45" fmla="*/ 317 h 690"/>
              <a:gd name="T46" fmla="*/ 1365 w 1368"/>
              <a:gd name="T47" fmla="*/ 580 h 690"/>
              <a:gd name="T48" fmla="*/ 1368 w 1368"/>
              <a:gd name="T49" fmla="*/ 649 h 690"/>
              <a:gd name="T50" fmla="*/ 1341 w 1368"/>
              <a:gd name="T51" fmla="*/ 678 h 690"/>
              <a:gd name="T52" fmla="*/ 1055 w 1368"/>
              <a:gd name="T53" fmla="*/ 689 h 690"/>
              <a:gd name="T54" fmla="*/ 804 w 1368"/>
              <a:gd name="T55" fmla="*/ 686 h 690"/>
              <a:gd name="T56" fmla="*/ 431 w 1368"/>
              <a:gd name="T57" fmla="*/ 679 h 690"/>
              <a:gd name="T58" fmla="*/ 174 w 1368"/>
              <a:gd name="T59" fmla="*/ 678 h 690"/>
              <a:gd name="T60" fmla="*/ 44 w 1368"/>
              <a:gd name="T61" fmla="*/ 676 h 690"/>
              <a:gd name="T62" fmla="*/ 0 w 1368"/>
              <a:gd name="T63" fmla="*/ 632 h 690"/>
              <a:gd name="T64" fmla="*/ 2 w 1368"/>
              <a:gd name="T65" fmla="*/ 322 h 690"/>
              <a:gd name="T66" fmla="*/ 3 w 1368"/>
              <a:gd name="T67" fmla="*/ 33 h 690"/>
              <a:gd name="T68" fmla="*/ 12 w 1368"/>
              <a:gd name="T69" fmla="*/ 3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68" h="690">
                <a:moveTo>
                  <a:pt x="12" y="33"/>
                </a:moveTo>
                <a:cubicBezTo>
                  <a:pt x="15" y="50"/>
                  <a:pt x="19" y="67"/>
                  <a:pt x="20" y="85"/>
                </a:cubicBezTo>
                <a:cubicBezTo>
                  <a:pt x="23" y="253"/>
                  <a:pt x="26" y="421"/>
                  <a:pt x="29" y="588"/>
                </a:cubicBezTo>
                <a:cubicBezTo>
                  <a:pt x="29" y="605"/>
                  <a:pt x="27" y="623"/>
                  <a:pt x="23" y="640"/>
                </a:cubicBezTo>
                <a:cubicBezTo>
                  <a:pt x="18" y="659"/>
                  <a:pt x="27" y="664"/>
                  <a:pt x="46" y="664"/>
                </a:cubicBezTo>
                <a:cubicBezTo>
                  <a:pt x="70" y="664"/>
                  <a:pt x="95" y="664"/>
                  <a:pt x="119" y="664"/>
                </a:cubicBezTo>
                <a:cubicBezTo>
                  <a:pt x="340" y="658"/>
                  <a:pt x="552" y="651"/>
                  <a:pt x="757" y="648"/>
                </a:cubicBezTo>
                <a:cubicBezTo>
                  <a:pt x="910" y="647"/>
                  <a:pt x="1059" y="650"/>
                  <a:pt x="1204" y="652"/>
                </a:cubicBezTo>
                <a:cubicBezTo>
                  <a:pt x="1254" y="653"/>
                  <a:pt x="1304" y="658"/>
                  <a:pt x="1357" y="662"/>
                </a:cubicBezTo>
                <a:cubicBezTo>
                  <a:pt x="1356" y="638"/>
                  <a:pt x="1355" y="615"/>
                  <a:pt x="1353" y="592"/>
                </a:cubicBezTo>
                <a:cubicBezTo>
                  <a:pt x="1345" y="489"/>
                  <a:pt x="1334" y="386"/>
                  <a:pt x="1329" y="282"/>
                </a:cubicBezTo>
                <a:cubicBezTo>
                  <a:pt x="1325" y="200"/>
                  <a:pt x="1327" y="117"/>
                  <a:pt x="1327" y="34"/>
                </a:cubicBezTo>
                <a:cubicBezTo>
                  <a:pt x="1327" y="17"/>
                  <a:pt x="1322" y="12"/>
                  <a:pt x="1305" y="14"/>
                </a:cubicBezTo>
                <a:cubicBezTo>
                  <a:pt x="986" y="38"/>
                  <a:pt x="646" y="44"/>
                  <a:pt x="285" y="44"/>
                </a:cubicBezTo>
                <a:cubicBezTo>
                  <a:pt x="209" y="43"/>
                  <a:pt x="132" y="35"/>
                  <a:pt x="55" y="30"/>
                </a:cubicBezTo>
                <a:cubicBezTo>
                  <a:pt x="46" y="30"/>
                  <a:pt x="37" y="26"/>
                  <a:pt x="29" y="23"/>
                </a:cubicBezTo>
                <a:cubicBezTo>
                  <a:pt x="29" y="21"/>
                  <a:pt x="28" y="19"/>
                  <a:pt x="28" y="16"/>
                </a:cubicBezTo>
                <a:cubicBezTo>
                  <a:pt x="36" y="13"/>
                  <a:pt x="44" y="8"/>
                  <a:pt x="52" y="7"/>
                </a:cubicBezTo>
                <a:cubicBezTo>
                  <a:pt x="97" y="4"/>
                  <a:pt x="142" y="0"/>
                  <a:pt x="186" y="1"/>
                </a:cubicBezTo>
                <a:cubicBezTo>
                  <a:pt x="446" y="2"/>
                  <a:pt x="694" y="5"/>
                  <a:pt x="933" y="7"/>
                </a:cubicBezTo>
                <a:cubicBezTo>
                  <a:pt x="1060" y="8"/>
                  <a:pt x="1184" y="6"/>
                  <a:pt x="1305" y="6"/>
                </a:cubicBezTo>
                <a:cubicBezTo>
                  <a:pt x="1331" y="6"/>
                  <a:pt x="1336" y="8"/>
                  <a:pt x="1337" y="33"/>
                </a:cubicBezTo>
                <a:cubicBezTo>
                  <a:pt x="1343" y="128"/>
                  <a:pt x="1347" y="223"/>
                  <a:pt x="1351" y="317"/>
                </a:cubicBezTo>
                <a:cubicBezTo>
                  <a:pt x="1356" y="405"/>
                  <a:pt x="1360" y="493"/>
                  <a:pt x="1365" y="580"/>
                </a:cubicBezTo>
                <a:cubicBezTo>
                  <a:pt x="1366" y="603"/>
                  <a:pt x="1367" y="626"/>
                  <a:pt x="1368" y="649"/>
                </a:cubicBezTo>
                <a:cubicBezTo>
                  <a:pt x="1368" y="667"/>
                  <a:pt x="1359" y="678"/>
                  <a:pt x="1341" y="678"/>
                </a:cubicBezTo>
                <a:cubicBezTo>
                  <a:pt x="1247" y="682"/>
                  <a:pt x="1152" y="687"/>
                  <a:pt x="1055" y="689"/>
                </a:cubicBezTo>
                <a:cubicBezTo>
                  <a:pt x="973" y="690"/>
                  <a:pt x="889" y="687"/>
                  <a:pt x="804" y="686"/>
                </a:cubicBezTo>
                <a:cubicBezTo>
                  <a:pt x="682" y="684"/>
                  <a:pt x="558" y="680"/>
                  <a:pt x="431" y="679"/>
                </a:cubicBezTo>
                <a:cubicBezTo>
                  <a:pt x="347" y="677"/>
                  <a:pt x="261" y="678"/>
                  <a:pt x="174" y="678"/>
                </a:cubicBezTo>
                <a:cubicBezTo>
                  <a:pt x="131" y="678"/>
                  <a:pt x="88" y="678"/>
                  <a:pt x="44" y="676"/>
                </a:cubicBezTo>
                <a:cubicBezTo>
                  <a:pt x="11" y="675"/>
                  <a:pt x="0" y="663"/>
                  <a:pt x="0" y="632"/>
                </a:cubicBezTo>
                <a:cubicBezTo>
                  <a:pt x="0" y="529"/>
                  <a:pt x="1" y="426"/>
                  <a:pt x="2" y="322"/>
                </a:cubicBezTo>
                <a:cubicBezTo>
                  <a:pt x="3" y="226"/>
                  <a:pt x="3" y="130"/>
                  <a:pt x="3" y="33"/>
                </a:cubicBezTo>
                <a:cubicBezTo>
                  <a:pt x="6" y="33"/>
                  <a:pt x="9" y="33"/>
                  <a:pt x="12" y="33"/>
                </a:cubicBezTo>
              </a:path>
            </a:pathLst>
          </a:custGeom>
          <a:solidFill>
            <a:srgbClr val="99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1905000" y="1666609"/>
            <a:ext cx="849153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/>
              <a:t>*The </a:t>
            </a:r>
            <a:r>
              <a:rPr lang="en-CA" b="1" dirty="0"/>
              <a:t>outer architecture</a:t>
            </a:r>
            <a:r>
              <a:rPr lang="en-CA" dirty="0"/>
              <a:t>: 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The </a:t>
            </a:r>
            <a:r>
              <a:rPr lang="en-CA" dirty="0"/>
              <a:t>architecture of the operating environment and </a:t>
            </a:r>
            <a:r>
              <a:rPr lang="en-CA" dirty="0" smtClean="0"/>
              <a:t>distributed management </a:t>
            </a:r>
            <a:r>
              <a:rPr lang="en-CA" dirty="0"/>
              <a:t>ecosystem in which microservices are built, deployed and executed.</a:t>
            </a:r>
          </a:p>
          <a:p>
            <a:r>
              <a:rPr lang="en-CA" dirty="0"/>
              <a:t>Standardizing the outer architecture across teams is key to scaling microservices </a:t>
            </a:r>
            <a:r>
              <a:rPr lang="en-CA" dirty="0" smtClean="0"/>
              <a:t>adoption. </a:t>
            </a:r>
          </a:p>
          <a:p>
            <a:endParaRPr lang="en-CA" dirty="0"/>
          </a:p>
          <a:p>
            <a:r>
              <a:rPr lang="en-CA" dirty="0" smtClean="0"/>
              <a:t>Basic features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Components to provide load balancing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Backing </a:t>
            </a:r>
            <a:r>
              <a:rPr lang="en-CA" dirty="0"/>
              <a:t>services to handle issues such as data persistence</a:t>
            </a:r>
          </a:p>
          <a:p>
            <a:endParaRPr lang="en-CA" dirty="0" smtClean="0"/>
          </a:p>
          <a:p>
            <a:endParaRPr lang="en-CA" sz="1000" dirty="0"/>
          </a:p>
          <a:p>
            <a:r>
              <a:rPr lang="en-CA" sz="1000" dirty="0" smtClean="0"/>
              <a:t>	(</a:t>
            </a:r>
            <a:r>
              <a:rPr lang="en-CA" sz="1000" dirty="0"/>
              <a:t>Gartner, How to Succeed With </a:t>
            </a:r>
            <a:r>
              <a:rPr lang="en-CA" sz="1000" dirty="0" smtClean="0"/>
              <a:t>Microservices Architecture </a:t>
            </a:r>
            <a:r>
              <a:rPr lang="en-CA" sz="1000" dirty="0"/>
              <a:t>Using DevOps </a:t>
            </a:r>
            <a:r>
              <a:rPr lang="en-CA" sz="1000" dirty="0" smtClean="0"/>
              <a:t>Practices, Published </a:t>
            </a:r>
            <a:r>
              <a:rPr lang="en-CA" sz="1000" dirty="0"/>
              <a:t>22 January 2019 ID: </a:t>
            </a:r>
            <a:r>
              <a:rPr lang="en-CA" sz="1000" dirty="0" smtClean="0"/>
              <a:t>G00360897)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25124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96" y="284998"/>
            <a:ext cx="11425843" cy="6237721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2"/>
                </a:solidFill>
              </a:rPr>
              <a:t>Feedback </a:t>
            </a:r>
            <a:r>
              <a:rPr lang="fr-CA" dirty="0" err="1">
                <a:solidFill>
                  <a:schemeClr val="tx2"/>
                </a:solidFill>
              </a:rPr>
              <a:t>from</a:t>
            </a:r>
            <a:r>
              <a:rPr lang="fr-CA" dirty="0">
                <a:solidFill>
                  <a:schemeClr val="tx2"/>
                </a:solidFill>
              </a:rPr>
              <a:t> GC </a:t>
            </a:r>
            <a:r>
              <a:rPr lang="fr-CA" dirty="0" smtClean="0">
                <a:solidFill>
                  <a:schemeClr val="tx2"/>
                </a:solidFill>
              </a:rPr>
              <a:t>Chief Architect:</a:t>
            </a:r>
          </a:p>
          <a:p>
            <a:pPr lvl="1"/>
            <a:r>
              <a:rPr lang="en-CA" dirty="0" smtClean="0">
                <a:solidFill>
                  <a:schemeClr val="tx2"/>
                </a:solidFill>
              </a:rPr>
              <a:t>Programs, not Departmental silos</a:t>
            </a:r>
          </a:p>
          <a:p>
            <a:pPr lvl="1"/>
            <a:r>
              <a:rPr lang="en-CA" dirty="0" smtClean="0">
                <a:solidFill>
                  <a:schemeClr val="tx2"/>
                </a:solidFill>
              </a:rPr>
              <a:t>Privacy</a:t>
            </a:r>
          </a:p>
          <a:p>
            <a:pPr lvl="1"/>
            <a:r>
              <a:rPr lang="en-CA" dirty="0" smtClean="0">
                <a:solidFill>
                  <a:schemeClr val="tx2"/>
                </a:solidFill>
              </a:rPr>
              <a:t>Master Data Management</a:t>
            </a:r>
            <a:endParaRPr lang="fr-CA" dirty="0">
              <a:solidFill>
                <a:schemeClr val="tx2"/>
              </a:solidFill>
            </a:endParaRPr>
          </a:p>
          <a:p>
            <a:endParaRPr lang="fr-CA" dirty="0" smtClean="0">
              <a:solidFill>
                <a:schemeClr val="tx2"/>
              </a:solidFill>
            </a:endParaRPr>
          </a:p>
          <a:p>
            <a:r>
              <a:rPr lang="fr-CA" dirty="0" smtClean="0">
                <a:solidFill>
                  <a:schemeClr val="tx2"/>
                </a:solidFill>
              </a:rPr>
              <a:t>Feedback </a:t>
            </a:r>
            <a:r>
              <a:rPr lang="fr-CA" dirty="0" err="1" smtClean="0">
                <a:solidFill>
                  <a:schemeClr val="tx2"/>
                </a:solidFill>
              </a:rPr>
              <a:t>from</a:t>
            </a:r>
            <a:r>
              <a:rPr lang="fr-CA" dirty="0" smtClean="0">
                <a:solidFill>
                  <a:schemeClr val="tx2"/>
                </a:solidFill>
              </a:rPr>
              <a:t> GC CTO:</a:t>
            </a:r>
          </a:p>
          <a:p>
            <a:pPr lvl="1"/>
            <a:r>
              <a:rPr lang="fr-CA" dirty="0" smtClean="0">
                <a:solidFill>
                  <a:schemeClr val="tx2"/>
                </a:solidFill>
              </a:rPr>
              <a:t>Desktop</a:t>
            </a:r>
          </a:p>
          <a:p>
            <a:pPr lvl="1"/>
            <a:r>
              <a:rPr lang="fr-CA" dirty="0" smtClean="0">
                <a:solidFill>
                  <a:schemeClr val="tx2"/>
                </a:solidFill>
              </a:rPr>
              <a:t>Enterprise Infrastructure</a:t>
            </a:r>
          </a:p>
          <a:p>
            <a:pPr lvl="1"/>
            <a:r>
              <a:rPr lang="fr-CA" dirty="0" smtClean="0">
                <a:solidFill>
                  <a:schemeClr val="tx2"/>
                </a:solidFill>
              </a:rPr>
              <a:t>Enterprise Apps (Back office)</a:t>
            </a:r>
            <a:r>
              <a:rPr lang="en-CA" dirty="0">
                <a:solidFill>
                  <a:schemeClr val="tx2"/>
                </a:solidFill>
              </a:rPr>
              <a:t> - </a:t>
            </a:r>
            <a:r>
              <a:rPr lang="en-CA" dirty="0" smtClean="0">
                <a:solidFill>
                  <a:schemeClr val="tx2"/>
                </a:solidFill>
              </a:rPr>
              <a:t>Data</a:t>
            </a:r>
            <a:endParaRPr lang="fr-CA" dirty="0" smtClean="0">
              <a:solidFill>
                <a:schemeClr val="tx2"/>
              </a:solidFill>
            </a:endParaRPr>
          </a:p>
          <a:p>
            <a:pPr lvl="1"/>
            <a:r>
              <a:rPr lang="fr-CA" dirty="0" smtClean="0">
                <a:solidFill>
                  <a:schemeClr val="tx2"/>
                </a:solidFill>
              </a:rPr>
              <a:t>Security</a:t>
            </a:r>
          </a:p>
          <a:p>
            <a:pPr lvl="1"/>
            <a:r>
              <a:rPr lang="fr-CA" dirty="0" smtClean="0">
                <a:solidFill>
                  <a:schemeClr val="tx2"/>
                </a:solidFill>
              </a:rPr>
              <a:t>Services (</a:t>
            </a:r>
            <a:r>
              <a:rPr lang="fr-CA" dirty="0" err="1" smtClean="0">
                <a:solidFill>
                  <a:schemeClr val="tx2"/>
                </a:solidFill>
              </a:rPr>
              <a:t>loaded</a:t>
            </a:r>
            <a:r>
              <a:rPr lang="fr-CA" dirty="0" smtClean="0">
                <a:solidFill>
                  <a:schemeClr val="tx2"/>
                </a:solidFill>
              </a:rPr>
              <a:t> </a:t>
            </a:r>
            <a:r>
              <a:rPr lang="fr-CA" dirty="0" err="1" smtClean="0">
                <a:solidFill>
                  <a:schemeClr val="tx2"/>
                </a:solidFill>
              </a:rPr>
              <a:t>term</a:t>
            </a:r>
            <a:r>
              <a:rPr lang="fr-CA" dirty="0" smtClean="0">
                <a:solidFill>
                  <a:schemeClr val="tx2"/>
                </a:solidFill>
              </a:rPr>
              <a:t>,) (OneGC,  </a:t>
            </a:r>
            <a:r>
              <a:rPr lang="en-CA" dirty="0" smtClean="0">
                <a:solidFill>
                  <a:schemeClr val="tx2"/>
                </a:solidFill>
              </a:rPr>
              <a:t>“Departmental” Programs) - Data</a:t>
            </a:r>
          </a:p>
          <a:p>
            <a:pPr lvl="1"/>
            <a:r>
              <a:rPr lang="en-CA" dirty="0" smtClean="0">
                <a:solidFill>
                  <a:schemeClr val="tx2"/>
                </a:solidFill>
              </a:rPr>
              <a:t>Front office – Data </a:t>
            </a:r>
            <a:endParaRPr lang="fr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6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3" y="355850"/>
            <a:ext cx="11977331" cy="58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477" y="-41837"/>
            <a:ext cx="12109996" cy="683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5d261b493530411f20625171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2,&quot;BrightnessModifier&quot;:0}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2,&quot;BrightnessModifier&quot;:0}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2,&quot;BrightnessModifier&quot;:0}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2,&quot;BrightnessModifier&quot;:0}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2,&quot;BrightnessModifier&quot;: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2,&quot;BrightnessModifier&quot;:0}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2,&quot;BrightnessModifier&quot;:0}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2,&quot;BrightnessModifier&quot;:0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2,&quot;BrightnessModifier&quot;:0}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2,&quot;BrightnessModifier&quot;:0}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2,&quot;BrightnessModifier&quot;:0}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2,&quot;BrightnessModifier&quot;:0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004D71"/>
      </a:dk2>
      <a:lt2>
        <a:srgbClr val="0F71C4"/>
      </a:lt2>
      <a:accent1>
        <a:srgbClr val="004D71"/>
      </a:accent1>
      <a:accent2>
        <a:srgbClr val="3095B4"/>
      </a:accent2>
      <a:accent3>
        <a:srgbClr val="333E48"/>
      </a:accent3>
      <a:accent4>
        <a:srgbClr val="63CECA"/>
      </a:accent4>
      <a:accent5>
        <a:srgbClr val="CD202C"/>
      </a:accent5>
      <a:accent6>
        <a:srgbClr val="CFDE00"/>
      </a:accent6>
      <a:hlink>
        <a:srgbClr val="3095B4"/>
      </a:hlink>
      <a:folHlink>
        <a:srgbClr val="FF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9360</TotalTime>
  <Words>631</Words>
  <Application>Microsoft Office PowerPoint</Application>
  <PresentationFormat>Widescreen</PresentationFormat>
  <Paragraphs>253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Backup and references</vt:lpstr>
      <vt:lpstr>PowerPoint Presentation</vt:lpstr>
      <vt:lpstr>PowerPoint Presentation</vt:lpstr>
      <vt:lpstr>PowerPoint Presentation</vt:lpstr>
      <vt:lpstr>PowerPoint Presentation</vt:lpstr>
    </vt:vector>
  </TitlesOfParts>
  <Company>TBS-SCT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Currah, John</dc:creator>
  <cp:lastModifiedBy>Currah, John</cp:lastModifiedBy>
  <cp:revision>97</cp:revision>
  <dcterms:created xsi:type="dcterms:W3CDTF">2019-06-27T19:35:11Z</dcterms:created>
  <dcterms:modified xsi:type="dcterms:W3CDTF">2019-07-10T17:07:21Z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ab97599c-7cdc-40fc-b168-f982eaba5a1f</vt:lpwstr>
  </property>
  <property fmtid="{D5CDD505-2E9C-101B-9397-08002B2CF9AE}" pid="3" name="SECCLASS">
    <vt:lpwstr>CLASSU</vt:lpwstr>
  </property>
  <property fmtid="{D5CDD505-2E9C-101B-9397-08002B2CF9AE}" pid="4" name="TBSSCTCLASSIFICATION">
    <vt:lpwstr>UNCLASSIFIED</vt:lpwstr>
  </property>
  <property fmtid="{D5CDD505-2E9C-101B-9397-08002B2CF9AE}" pid="5" name="TBSSCTVISUALMARKINGNO">
    <vt:lpwstr>NO</vt:lpwstr>
  </property>
</Properties>
</file>