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5" r:id="rId2"/>
    <p:sldMasterId id="2147483709" r:id="rId3"/>
    <p:sldMasterId id="2147483824" r:id="rId4"/>
    <p:sldMasterId id="2147483894" r:id="rId5"/>
    <p:sldMasterId id="2147484100" r:id="rId6"/>
  </p:sldMasterIdLst>
  <p:notesMasterIdLst>
    <p:notesMasterId r:id="rId12"/>
  </p:notesMasterIdLst>
  <p:sldIdLst>
    <p:sldId id="585" r:id="rId7"/>
    <p:sldId id="971" r:id="rId8"/>
    <p:sldId id="972" r:id="rId9"/>
    <p:sldId id="973" r:id="rId10"/>
    <p:sldId id="420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orient="horz" pos="2163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1824">
          <p15:clr>
            <a:srgbClr val="A4A3A4"/>
          </p15:clr>
        </p15:guide>
        <p15:guide id="6" pos="5455">
          <p15:clr>
            <a:srgbClr val="A4A3A4"/>
          </p15:clr>
        </p15:guide>
        <p15:guide id="7" pos="5463">
          <p15:clr>
            <a:srgbClr val="A4A3A4"/>
          </p15:clr>
        </p15:guide>
        <p15:guide id="9" pos="5183">
          <p15:clr>
            <a:srgbClr val="A4A3A4"/>
          </p15:clr>
        </p15:guide>
        <p15:guide id="10" pos="3039">
          <p15:clr>
            <a:srgbClr val="A4A3A4"/>
          </p15:clr>
        </p15:guide>
        <p15:guide id="11" pos="1066" userDrawn="1">
          <p15:clr>
            <a:srgbClr val="A4A3A4"/>
          </p15:clr>
        </p15:guide>
        <p15:guide id="12" orient="horz" pos="2777">
          <p15:clr>
            <a:srgbClr val="A4A3A4"/>
          </p15:clr>
        </p15:guide>
        <p15:guide id="13" orient="horz" pos="1622">
          <p15:clr>
            <a:srgbClr val="A4A3A4"/>
          </p15:clr>
        </p15:guide>
        <p15:guide id="14" orient="horz" pos="21">
          <p15:clr>
            <a:srgbClr val="A4A3A4"/>
          </p15:clr>
        </p15:guide>
        <p15:guide id="15" orient="horz" pos="1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8A9"/>
    <a:srgbClr val="BBE0E3"/>
    <a:srgbClr val="356BAA"/>
    <a:srgbClr val="69949B"/>
    <a:srgbClr val="C6D0BC"/>
    <a:srgbClr val="D1D6D8"/>
    <a:srgbClr val="175992"/>
    <a:srgbClr val="B8BCC5"/>
    <a:srgbClr val="F3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0" autoAdjust="0"/>
    <p:restoredTop sz="85809" autoAdjust="0"/>
  </p:normalViewPr>
  <p:slideViewPr>
    <p:cSldViewPr snapToGrid="0" snapToObjects="1">
      <p:cViewPr varScale="1">
        <p:scale>
          <a:sx n="132" d="100"/>
          <a:sy n="132" d="100"/>
        </p:scale>
        <p:origin x="636" y="114"/>
      </p:cViewPr>
      <p:guideLst>
        <p:guide orient="horz" pos="3702"/>
        <p:guide orient="horz" pos="2163"/>
        <p:guide orient="horz" pos="28"/>
        <p:guide orient="horz" pos="1824"/>
        <p:guide pos="5455"/>
        <p:guide pos="5463"/>
        <p:guide pos="5183"/>
        <p:guide pos="3039"/>
        <p:guide pos="1066"/>
        <p:guide orient="horz" pos="2777"/>
        <p:guide orient="horz" pos="1622"/>
        <p:guide orient="horz" pos="21"/>
        <p:guide orient="horz" pos="1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320"/>
    </p:cViewPr>
  </p:sorterViewPr>
  <p:notesViewPr>
    <p:cSldViewPr snapToGrid="0" snapToObjects="1">
      <p:cViewPr varScale="1">
        <p:scale>
          <a:sx n="83" d="100"/>
          <a:sy n="83" d="100"/>
        </p:scale>
        <p:origin x="-30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8B1-8DB1-45C3-BAEC-FEC085A2678A}" type="datetimeFigureOut">
              <a:rPr lang="en-IE" smtClean="0"/>
              <a:t>20/02/2018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C5937-E943-49D0-9675-6A0FC48079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0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5937-E943-49D0-9675-6A0FC48079C4}" type="slidenum">
              <a:rPr lang="en-IE" smtClean="0">
                <a:solidFill>
                  <a:prstClr val="black"/>
                </a:solidFill>
              </a:rPr>
              <a:pPr/>
              <a:t>1</a:t>
            </a:fld>
            <a:endParaRPr lang="en-I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2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22FF17-0499-4999-9E62-772C373B27B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0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22FF17-0499-4999-9E62-772C373B27B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7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22FF17-0499-4999-9E62-772C373B27B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03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5937-E943-49D0-9675-6A0FC48079C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479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40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4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71367" y="1181726"/>
            <a:ext cx="89280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+mj-lt"/>
                <a:cs typeface="Helvetica Light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59447" y="1181726"/>
            <a:ext cx="89280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2" y="2545060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004677" y="1181726"/>
            <a:ext cx="89280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9008" y="-6595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237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8" y="-1"/>
            <a:ext cx="7427670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latin typeface="+mj-lt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>
                <a:latin typeface="+mj-lt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1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latin typeface="+mj-lt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>
                <a:latin typeface="+mj-lt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8780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40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4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3000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3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78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7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3000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3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56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211263"/>
            <a:ext cx="6659880" cy="1102519"/>
          </a:xfrm>
        </p:spPr>
        <p:txBody>
          <a:bodyPr anchor="b" anchorCtr="0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36458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82788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2025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2025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2" y="165306"/>
            <a:ext cx="800343" cy="4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431" y="1543050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1" y="1543050"/>
            <a:ext cx="5483013" cy="768143"/>
          </a:xfrm>
        </p:spPr>
        <p:txBody>
          <a:bodyPr anchor="b" anchorCtr="0"/>
          <a:lstStyle>
            <a:lvl1pPr algn="l">
              <a:defRPr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1" y="2380000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This is the subtitle of your cover 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1431" y="0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0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6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5" y="956308"/>
            <a:ext cx="2626935" cy="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211263"/>
            <a:ext cx="6659880" cy="1102519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36458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82788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2" y="165306"/>
            <a:ext cx="609600" cy="4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5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4801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88" y="-1"/>
            <a:ext cx="7428153" cy="6672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18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350" b="1" i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7397" indent="-127397"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00038" indent="-172641"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73869" indent="-173831"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155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15" y="-13189"/>
            <a:ext cx="7428154" cy="7296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640" y="1001714"/>
            <a:ext cx="3582361" cy="3544887"/>
          </a:xfrm>
        </p:spPr>
        <p:txBody>
          <a:bodyPr>
            <a:normAutofit/>
          </a:bodyPr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2" y="1001714"/>
            <a:ext cx="3582361" cy="3544887"/>
          </a:xfrm>
        </p:spPr>
        <p:txBody>
          <a:bodyPr>
            <a:normAutofit/>
          </a:bodyPr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718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0" y="151667"/>
            <a:ext cx="7428153" cy="7296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1147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859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91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79991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32609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2" y="2545060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5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85227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9008" y="-6595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794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8" y="-1"/>
            <a:ext cx="7427670" cy="7296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2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0724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or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00150"/>
            <a:ext cx="45720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2743200"/>
            <a:ext cx="3465513" cy="2857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4400" y="1771650"/>
            <a:ext cx="3962400" cy="85725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430" y="1543050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1" y="1543050"/>
            <a:ext cx="5483013" cy="768143"/>
          </a:xfrm>
        </p:spPr>
        <p:txBody>
          <a:bodyPr anchor="b" anchorCtr="0"/>
          <a:lstStyle>
            <a:lvl1pPr algn="l">
              <a:defRPr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1" y="2380000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spc="-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This is the subtitle of your cover 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1430" y="0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0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60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6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0" y="918208"/>
            <a:ext cx="2522161" cy="4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9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4960144"/>
            <a:ext cx="1905000" cy="183356"/>
          </a:xfrm>
          <a:prstGeom prst="rect">
            <a:avLst/>
          </a:prstGeom>
        </p:spPr>
        <p:txBody>
          <a:bodyPr/>
          <a:lstStyle/>
          <a:p>
            <a:fld id="{F27DE18F-9EA8-4EE2-96C2-4D44C31FE96F}" type="datetimeFigureOut">
              <a:rPr lang="en-IE" smtClean="0">
                <a:solidFill>
                  <a:srgbClr val="015D8B"/>
                </a:solidFill>
              </a:rPr>
              <a:pPr/>
              <a:t>20/02/2018</a:t>
            </a:fld>
            <a:endParaRPr lang="en-IE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6238" y="4960144"/>
            <a:ext cx="2951162" cy="183356"/>
          </a:xfrm>
          <a:prstGeom prst="rect">
            <a:avLst/>
          </a:prstGeom>
        </p:spPr>
        <p:txBody>
          <a:bodyPr/>
          <a:lstStyle/>
          <a:p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9C0F-092A-4ECE-B9C7-AA8DF573ADE5}" type="slidenum">
              <a:rPr lang="en-IE" smtClean="0">
                <a:solidFill>
                  <a:srgbClr val="015D8B"/>
                </a:solidFill>
              </a:rPr>
              <a:pPr/>
              <a:t>‹#›</a:t>
            </a:fld>
            <a:endParaRPr lang="en-IE" dirty="0">
              <a:solidFill>
                <a:srgbClr val="015D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85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el en objec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7800" y="85876"/>
            <a:ext cx="8788400" cy="4971752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342900" indent="0">
              <a:buNone/>
              <a:defRPr sz="2700">
                <a:solidFill>
                  <a:schemeClr val="bg1"/>
                </a:solidFill>
              </a:defRPr>
            </a:lvl2pPr>
            <a:lvl3pPr marL="685800" indent="0">
              <a:buNone/>
              <a:defRPr sz="2400">
                <a:solidFill>
                  <a:schemeClr val="bg1"/>
                </a:solidFill>
              </a:defRPr>
            </a:lvl3pPr>
            <a:lvl4pPr marL="1028700" indent="0">
              <a:buNone/>
              <a:defRPr sz="2100">
                <a:solidFill>
                  <a:schemeClr val="bg1"/>
                </a:solidFill>
              </a:defRPr>
            </a:lvl4pPr>
            <a:lvl5pPr marL="1371600" indent="0">
              <a:buNone/>
              <a:defRPr sz="2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4469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05980"/>
            <a:ext cx="8229600" cy="4388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F5FBD-85C8-45F8-8CB9-2E247077E564}" type="slidenum">
              <a:rPr lang="en-US">
                <a:solidFill>
                  <a:srgbClr val="282828">
                    <a:tint val="75000"/>
                  </a:srgbClr>
                </a:solidFill>
              </a:rPr>
              <a:pPr>
                <a:defRPr/>
              </a:pPr>
              <a:t>‹#›</a:t>
            </a:fld>
            <a:fld id="{2F0EA3EE-5407-4CAA-AB1B-B29359F849B0}" type="slidenum">
              <a:rPr lang="en-US">
                <a:solidFill>
                  <a:srgbClr val="282828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9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431" y="1543050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1" y="1543050"/>
            <a:ext cx="5483013" cy="768143"/>
          </a:xfrm>
        </p:spPr>
        <p:txBody>
          <a:bodyPr anchor="b" anchorCtr="0"/>
          <a:lstStyle>
            <a:lvl1pPr algn="l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1" y="2380000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This is the subtitle of your cover 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1431" y="0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0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6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5" y="956308"/>
            <a:ext cx="2626935" cy="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048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19852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79991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+mj-lt"/>
                <a:cs typeface="Helvetica Light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32609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2" y="2545060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85227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9008" y="-6595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5357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8" y="-1"/>
            <a:ext cx="7427670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+mj-lt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+mj-lt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2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+mj-lt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+mj-lt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9033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70"/>
            <a:ext cx="7772400" cy="1102519"/>
          </a:xfrm>
        </p:spPr>
        <p:txBody>
          <a:bodyPr anchor="ctr"/>
          <a:lstStyle>
            <a:lvl1pPr algn="ctr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7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3000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3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04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272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114550"/>
            <a:ext cx="4724400" cy="10287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rgbClr val="D8231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4889584"/>
            <a:ext cx="1905000" cy="253916"/>
          </a:xfrm>
        </p:spPr>
        <p:txBody>
          <a:bodyPr/>
          <a:lstStyle>
            <a:lvl1pPr>
              <a:defRPr sz="1050" b="0">
                <a:solidFill>
                  <a:schemeClr val="bg1"/>
                </a:solidFill>
              </a:defRPr>
            </a:lvl1pPr>
          </a:lstStyle>
          <a:p>
            <a:fld id="{B23F6D09-5D52-4D07-9CAC-81A0B77E493E}" type="datetimeFigureOut">
              <a:rPr lang="en-US">
                <a:solidFill>
                  <a:srgbClr val="FFFFFF"/>
                </a:solidFill>
              </a:rPr>
              <a:pPr/>
              <a:t>2/20/2018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9" y="4889584"/>
            <a:ext cx="3279775" cy="253916"/>
          </a:xfrm>
        </p:spPr>
        <p:txBody>
          <a:bodyPr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6" y="4769644"/>
            <a:ext cx="587375" cy="366713"/>
          </a:xfrm>
          <a:prstGeom prst="rect">
            <a:avLst/>
          </a:prstGeom>
        </p:spPr>
        <p:txBody>
          <a:bodyPr anchorCtr="0"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fld id="{771AB7CA-329D-4B72-969E-6F9BDAC1C8A7}" type="slidenum">
              <a:rPr lang="en-US">
                <a:solidFill>
                  <a:srgbClr val="FFFFFF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524001" y="1200150"/>
            <a:ext cx="7185025" cy="857250"/>
          </a:xfrm>
        </p:spPr>
        <p:txBody>
          <a:bodyPr anchor="ctr"/>
          <a:lstStyle>
            <a:lvl1pPr>
              <a:defRPr>
                <a:solidFill>
                  <a:srgbClr val="0064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787901" y="4889584"/>
            <a:ext cx="36877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r"/>
            <a:r>
              <a:rPr lang="en-US" sz="1050" b="1" dirty="0">
                <a:solidFill>
                  <a:srgbClr val="FFFFFF"/>
                </a:solidFill>
                <a:cs typeface="Arial" charset="0"/>
              </a:rPr>
              <a:t>Copyright © Customer Carewords Ltd.</a:t>
            </a:r>
          </a:p>
        </p:txBody>
      </p:sp>
    </p:spTree>
    <p:extLst>
      <p:ext uri="{BB962C8B-B14F-4D97-AF65-F5344CB8AC3E}">
        <p14:creationId xmlns:p14="http://schemas.microsoft.com/office/powerpoint/2010/main" val="16080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60461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487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63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657350"/>
            <a:ext cx="3467100" cy="2914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57350"/>
            <a:ext cx="3467100" cy="2914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01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222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249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064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375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59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823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571500"/>
            <a:ext cx="2019300" cy="4000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71500"/>
            <a:ext cx="5905500" cy="4000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9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87" y="0"/>
            <a:ext cx="7428153" cy="6672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49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 spc="0" baseline="0">
                <a:solidFill>
                  <a:schemeClr val="tx1"/>
                </a:solidFill>
                <a:latin typeface="+mj-lt"/>
                <a:cs typeface="Helvetica"/>
              </a:defRPr>
            </a:lvl1pPr>
            <a:lvl2pPr marL="0" indent="0">
              <a:buFont typeface="Arial"/>
              <a:buNone/>
              <a:defRPr spc="0" baseline="0">
                <a:solidFill>
                  <a:schemeClr val="tx1"/>
                </a:solidFill>
                <a:latin typeface="+mj-lt"/>
              </a:defRPr>
            </a:lvl2pPr>
            <a:lvl3pPr marL="169863" indent="-169863">
              <a:defRPr spc="0" baseline="0">
                <a:solidFill>
                  <a:schemeClr val="tx1"/>
                </a:solidFill>
                <a:latin typeface="+mj-lt"/>
              </a:defRPr>
            </a:lvl3pPr>
            <a:lvl4pPr marL="400050" indent="-230188">
              <a:defRPr spc="0" baseline="0">
                <a:solidFill>
                  <a:schemeClr val="tx1"/>
                </a:solidFill>
                <a:latin typeface="+mj-lt"/>
              </a:defRPr>
            </a:lvl4pPr>
            <a:lvl5pPr marL="631825" indent="-231775">
              <a:defRPr spc="0" baseline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9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15" y="-13189"/>
            <a:ext cx="7428154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640" y="1001714"/>
            <a:ext cx="3582361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1" y="1001714"/>
            <a:ext cx="3582361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345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79" y="151667"/>
            <a:ext cx="7428153" cy="729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7894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7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6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200" smtClean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200" dirty="0">
              <a:solidFill>
                <a:schemeClr val="bg1"/>
              </a:solidFill>
              <a:latin typeface="Calibri Light" panose="020F0302020204030204" pitchFamily="34" charset="0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92896"/>
            <a:ext cx="9144000" cy="2506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9332" y="4942656"/>
            <a:ext cx="50770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cs typeface="Helvetica Light"/>
              </a:rPr>
              <a:t>© Customer</a:t>
            </a:r>
            <a:r>
              <a:rPr lang="en-US" sz="1200" b="0" i="0" baseline="0" dirty="0">
                <a:solidFill>
                  <a:schemeClr val="bg1"/>
                </a:solidFill>
                <a:latin typeface="+mj-lt"/>
                <a:cs typeface="Helvetica Light"/>
              </a:rPr>
              <a:t> </a:t>
            </a:r>
            <a:r>
              <a:rPr lang="en-US" sz="1200" b="0" i="0" baseline="0" dirty="0" err="1">
                <a:solidFill>
                  <a:schemeClr val="bg1"/>
                </a:solidFill>
                <a:latin typeface="+mj-lt"/>
                <a:cs typeface="Helvetica Light"/>
              </a:rPr>
              <a:t>Carewords</a:t>
            </a:r>
            <a:r>
              <a:rPr lang="en-US" sz="1200" b="0" i="0" baseline="0" dirty="0">
                <a:solidFill>
                  <a:schemeClr val="bg1"/>
                </a:solidFill>
                <a:latin typeface="+mj-lt"/>
                <a:cs typeface="Helvetica Light"/>
              </a:rPr>
              <a:t>  Ltd.  </a:t>
            </a:r>
            <a:r>
              <a:rPr lang="en-US" sz="1200" b="1" i="0" baseline="0" dirty="0">
                <a:solidFill>
                  <a:schemeClr val="bg1"/>
                </a:solidFill>
                <a:latin typeface="+mj-lt"/>
                <a:cs typeface="Helvetica"/>
              </a:rPr>
              <a:t>customercarewords.com</a:t>
            </a:r>
            <a:endParaRPr lang="en-US" sz="1200" b="1" i="0" dirty="0">
              <a:solidFill>
                <a:schemeClr val="bg1"/>
              </a:solidFill>
              <a:latin typeface="+mj-lt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4416" y="488495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070B-A92B-4A05-B5FC-1733EEB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82" r:id="rId3"/>
    <p:sldLayoutId id="2147483684" r:id="rId4"/>
    <p:sldLayoutId id="2147483650" r:id="rId5"/>
    <p:sldLayoutId id="2147483675" r:id="rId6"/>
    <p:sldLayoutId id="2147483652" r:id="rId7"/>
    <p:sldLayoutId id="2147483654" r:id="rId8"/>
    <p:sldLayoutId id="2147483655" r:id="rId9"/>
    <p:sldLayoutId id="2147483665" r:id="rId10"/>
    <p:sldLayoutId id="2147483669" r:id="rId11"/>
    <p:sldLayoutId id="2147483677" r:id="rId1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0" i="0" kern="1200" spc="-4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6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200" smtClean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200" dirty="0">
              <a:solidFill>
                <a:schemeClr val="bg1"/>
              </a:solidFill>
              <a:latin typeface="Calibri Light" panose="020F030202020403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140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5" r:id="rId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0" i="0" kern="1200" spc="-4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7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1650" smtClean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1650" dirty="0">
              <a:solidFill>
                <a:prstClr val="white"/>
              </a:solidFill>
              <a:latin typeface="Calibri Light" panose="020F030202020403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53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dt="0"/>
  <p:txStyles>
    <p:titleStyle>
      <a:lvl1pPr algn="l" defTabSz="342900" rtl="0" eaLnBrk="1" latinLnBrk="0" hangingPunct="1">
        <a:lnSpc>
          <a:spcPct val="90000"/>
        </a:lnSpc>
        <a:spcBef>
          <a:spcPts val="0"/>
        </a:spcBef>
        <a:buNone/>
        <a:defRPr sz="2025" b="0" i="0" kern="1200" spc="-3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3381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56022" indent="-17264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73906" indent="-21788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85838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7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1650" smtClean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1650" dirty="0">
              <a:solidFill>
                <a:prstClr val="white"/>
              </a:solidFill>
              <a:latin typeface="Calibri Light" panose="020F0302020204030204" pitchFamily="34" charset="0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92896"/>
            <a:ext cx="9144000" cy="2506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32" y="4942657"/>
            <a:ext cx="507706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solidFill>
                  <a:prstClr val="white"/>
                </a:solidFill>
                <a:latin typeface="Calibri Light"/>
                <a:cs typeface="Helvetica Light"/>
              </a:rPr>
              <a:t>© Customer </a:t>
            </a:r>
            <a:r>
              <a:rPr lang="en-US" sz="900" dirty="0" err="1">
                <a:solidFill>
                  <a:prstClr val="white"/>
                </a:solidFill>
                <a:latin typeface="Calibri Light"/>
                <a:cs typeface="Helvetica Light"/>
              </a:rPr>
              <a:t>Carewords</a:t>
            </a:r>
            <a:r>
              <a:rPr lang="en-US" sz="900" dirty="0">
                <a:solidFill>
                  <a:prstClr val="white"/>
                </a:solidFill>
                <a:latin typeface="Calibri Light"/>
                <a:cs typeface="Helvetica Light"/>
              </a:rPr>
              <a:t>  Ltd.  </a:t>
            </a:r>
            <a:r>
              <a:rPr lang="en-US" sz="900" b="1" dirty="0">
                <a:solidFill>
                  <a:prstClr val="white"/>
                </a:solidFill>
                <a:latin typeface="Calibri Light"/>
                <a:cs typeface="Helvetica"/>
              </a:rPr>
              <a:t>customercarewords.com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4416" y="488495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070B-A92B-4A05-B5FC-1733EEB6C2CE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8282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9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</p:sldLayoutIdLst>
  <p:hf hdr="0" dt="0"/>
  <p:txStyles>
    <p:titleStyle>
      <a:lvl1pPr algn="l" defTabSz="342900" rtl="0" eaLnBrk="1" latinLnBrk="0" hangingPunct="1">
        <a:lnSpc>
          <a:spcPct val="90000"/>
        </a:lnSpc>
        <a:spcBef>
          <a:spcPts val="0"/>
        </a:spcBef>
        <a:buNone/>
        <a:defRPr sz="2025" b="0" i="0" kern="1200" spc="-3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83381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56022" indent="-17264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773906" indent="-21788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985838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6" y="1012553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1" y="4868667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1650" smtClean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1650" dirty="0">
              <a:solidFill>
                <a:prstClr val="white"/>
              </a:solidFill>
              <a:latin typeface="Calibri Light" panose="020F030202020403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966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</p:sldLayoutIdLst>
  <p:hf hdr="0" dt="0"/>
  <p:txStyles>
    <p:titleStyle>
      <a:lvl1pPr algn="l" defTabSz="342900" rtl="0" eaLnBrk="1" latinLnBrk="0" hangingPunct="1">
        <a:lnSpc>
          <a:spcPct val="90000"/>
        </a:lnSpc>
        <a:spcBef>
          <a:spcPts val="0"/>
        </a:spcBef>
        <a:buNone/>
        <a:defRPr sz="2025" b="0" i="0" kern="1200" spc="-3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83381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56022" indent="-17264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773906" indent="-21788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985838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62000" y="571500"/>
            <a:ext cx="5105400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1350" dirty="0">
              <a:solidFill>
                <a:srgbClr val="015D8B"/>
              </a:solidFill>
              <a:cs typeface="Arial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1500"/>
            <a:ext cx="8077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657350"/>
            <a:ext cx="7086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4935752"/>
            <a:ext cx="1905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50" b="1"/>
            </a:lvl1pPr>
          </a:lstStyle>
          <a:p>
            <a:fld id="{B23F6D09-5D52-4D07-9CAC-81A0B77E493E}" type="datetimeFigureOut">
              <a:rPr lang="en-US" smtClean="0">
                <a:solidFill>
                  <a:srgbClr val="015D8B"/>
                </a:solidFill>
                <a:cs typeface="Arial" charset="0"/>
              </a:rPr>
              <a:pPr/>
              <a:t>2/20/2018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4935752"/>
            <a:ext cx="2951162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750" b="1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5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100">
          <a:solidFill>
            <a:srgbClr val="006496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rgbClr val="006496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500">
          <a:solidFill>
            <a:srgbClr val="006496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6496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05364" y="1655876"/>
            <a:ext cx="6038636" cy="2083611"/>
          </a:xfrm>
        </p:spPr>
        <p:txBody>
          <a:bodyPr>
            <a:noAutofit/>
          </a:bodyPr>
          <a:lstStyle/>
          <a:p>
            <a:r>
              <a:rPr lang="en-IE" sz="5600" dirty="0">
                <a:latin typeface="Arial" panose="020B0604020202020204" pitchFamily="34" charset="0"/>
                <a:cs typeface="Arial" panose="020B0604020202020204" pitchFamily="34" charset="0"/>
              </a:rPr>
              <a:t>Improve Customer Experience with</a:t>
            </a:r>
            <a:br>
              <a:rPr lang="en-IE" sz="5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5600" dirty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IE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br>
              <a:rPr lang="en-IE" sz="5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Audience survey results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Helvetica"/>
              </a:rPr>
              <a:t>Gerry McGovern</a:t>
            </a:r>
          </a:p>
          <a:p>
            <a:r>
              <a:rPr lang="en-US" dirty="0">
                <a:latin typeface="+mj-lt"/>
              </a:rPr>
              <a:t>customercarewords.com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February 13, 2018</a:t>
            </a:r>
          </a:p>
        </p:txBody>
      </p:sp>
    </p:spTree>
    <p:extLst>
      <p:ext uri="{BB962C8B-B14F-4D97-AF65-F5344CB8AC3E}">
        <p14:creationId xmlns:p14="http://schemas.microsoft.com/office/powerpoint/2010/main" val="17561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E58343-C37E-4CE6-BA8F-095CAC4B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7146"/>
            <a:ext cx="9144000" cy="3349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984" y="304800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Audience survey</a:t>
            </a:r>
          </a:p>
        </p:txBody>
      </p:sp>
    </p:spTree>
    <p:extLst>
      <p:ext uri="{BB962C8B-B14F-4D97-AF65-F5344CB8AC3E}">
        <p14:creationId xmlns:p14="http://schemas.microsoft.com/office/powerpoint/2010/main" val="345669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62485A-6487-4970-8F5F-E2D8004F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568"/>
            <a:ext cx="9144000" cy="38543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984" y="174174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Audience survey</a:t>
            </a:r>
          </a:p>
        </p:txBody>
      </p:sp>
    </p:spTree>
    <p:extLst>
      <p:ext uri="{BB962C8B-B14F-4D97-AF65-F5344CB8AC3E}">
        <p14:creationId xmlns:p14="http://schemas.microsoft.com/office/powerpoint/2010/main" val="332758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FA6263E-D1C3-4EE4-BF28-FEF0E1DA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026"/>
            <a:ext cx="9144000" cy="39354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984" y="152403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Audience survey</a:t>
            </a:r>
          </a:p>
        </p:txBody>
      </p:sp>
    </p:spTree>
    <p:extLst>
      <p:ext uri="{BB962C8B-B14F-4D97-AF65-F5344CB8AC3E}">
        <p14:creationId xmlns:p14="http://schemas.microsoft.com/office/powerpoint/2010/main" val="407324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-5538" y="-25276"/>
            <a:ext cx="9149539" cy="244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14430" y="3802518"/>
            <a:ext cx="1914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latin typeface="Calibri Light" panose="020F0302020204030204" pitchFamily="34" charset="0"/>
                <a:cs typeface="Helvetica" panose="020B0604020202020204" pitchFamily="34" charset="0"/>
              </a:rPr>
              <a:t>+353 87 238 6136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Calibri Light" panose="020F030202020403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131549" y="3710906"/>
            <a:ext cx="435600" cy="433655"/>
            <a:chOff x="5958418" y="3997855"/>
            <a:chExt cx="741890" cy="741890"/>
          </a:xfrm>
        </p:grpSpPr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5958418" y="3997855"/>
              <a:ext cx="741890" cy="74189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7" name="Freeform 93"/>
            <p:cNvSpPr>
              <a:spLocks/>
            </p:cNvSpPr>
            <p:nvPr/>
          </p:nvSpPr>
          <p:spPr bwMode="auto">
            <a:xfrm>
              <a:off x="6130926" y="4160838"/>
              <a:ext cx="319088" cy="477838"/>
            </a:xfrm>
            <a:custGeom>
              <a:avLst/>
              <a:gdLst>
                <a:gd name="T0" fmla="*/ 66 w 160"/>
                <a:gd name="T1" fmla="*/ 62 h 239"/>
                <a:gd name="T2" fmla="*/ 124 w 160"/>
                <a:gd name="T3" fmla="*/ 162 h 239"/>
                <a:gd name="T4" fmla="*/ 160 w 160"/>
                <a:gd name="T5" fmla="*/ 224 h 239"/>
                <a:gd name="T6" fmla="*/ 111 w 160"/>
                <a:gd name="T7" fmla="*/ 228 h 239"/>
                <a:gd name="T8" fmla="*/ 2 w 160"/>
                <a:gd name="T9" fmla="*/ 38 h 239"/>
                <a:gd name="T10" fmla="*/ 31 w 160"/>
                <a:gd name="T11" fmla="*/ 0 h 239"/>
                <a:gd name="T12" fmla="*/ 66 w 160"/>
                <a:gd name="T13" fmla="*/ 6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9">
                  <a:moveTo>
                    <a:pt x="66" y="62"/>
                  </a:moveTo>
                  <a:cubicBezTo>
                    <a:pt x="31" y="83"/>
                    <a:pt x="85" y="184"/>
                    <a:pt x="124" y="162"/>
                  </a:cubicBezTo>
                  <a:cubicBezTo>
                    <a:pt x="131" y="173"/>
                    <a:pt x="153" y="212"/>
                    <a:pt x="160" y="224"/>
                  </a:cubicBezTo>
                  <a:cubicBezTo>
                    <a:pt x="143" y="233"/>
                    <a:pt x="130" y="239"/>
                    <a:pt x="111" y="228"/>
                  </a:cubicBezTo>
                  <a:cubicBezTo>
                    <a:pt x="58" y="198"/>
                    <a:pt x="0" y="98"/>
                    <a:pt x="2" y="38"/>
                  </a:cubicBezTo>
                  <a:cubicBezTo>
                    <a:pt x="2" y="17"/>
                    <a:pt x="15" y="9"/>
                    <a:pt x="31" y="0"/>
                  </a:cubicBezTo>
                  <a:cubicBezTo>
                    <a:pt x="37" y="12"/>
                    <a:pt x="60" y="50"/>
                    <a:pt x="66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8" name="Freeform 94"/>
            <p:cNvSpPr>
              <a:spLocks/>
            </p:cNvSpPr>
            <p:nvPr/>
          </p:nvSpPr>
          <p:spPr bwMode="auto">
            <a:xfrm>
              <a:off x="6199188" y="4111625"/>
              <a:ext cx="139700" cy="176213"/>
            </a:xfrm>
            <a:custGeom>
              <a:avLst/>
              <a:gdLst>
                <a:gd name="T0" fmla="*/ 47 w 70"/>
                <a:gd name="T1" fmla="*/ 85 h 88"/>
                <a:gd name="T2" fmla="*/ 36 w 70"/>
                <a:gd name="T3" fmla="*/ 83 h 88"/>
                <a:gd name="T4" fmla="*/ 3 w 70"/>
                <a:gd name="T5" fmla="*/ 24 h 88"/>
                <a:gd name="T6" fmla="*/ 5 w 70"/>
                <a:gd name="T7" fmla="*/ 13 h 88"/>
                <a:gd name="T8" fmla="*/ 23 w 70"/>
                <a:gd name="T9" fmla="*/ 3 h 88"/>
                <a:gd name="T10" fmla="*/ 34 w 70"/>
                <a:gd name="T11" fmla="*/ 6 h 88"/>
                <a:gd name="T12" fmla="*/ 68 w 70"/>
                <a:gd name="T13" fmla="*/ 64 h 88"/>
                <a:gd name="T14" fmla="*/ 65 w 70"/>
                <a:gd name="T15" fmla="*/ 75 h 88"/>
                <a:gd name="T16" fmla="*/ 47 w 70"/>
                <a:gd name="T17" fmla="*/ 8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8">
                  <a:moveTo>
                    <a:pt x="47" y="85"/>
                  </a:moveTo>
                  <a:cubicBezTo>
                    <a:pt x="44" y="88"/>
                    <a:pt x="39" y="86"/>
                    <a:pt x="36" y="8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0"/>
                    <a:pt x="2" y="15"/>
                    <a:pt x="5" y="1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7" y="0"/>
                    <a:pt x="32" y="2"/>
                    <a:pt x="34" y="6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8"/>
                    <a:pt x="69" y="73"/>
                    <a:pt x="65" y="75"/>
                  </a:cubicBezTo>
                  <a:cubicBezTo>
                    <a:pt x="47" y="85"/>
                    <a:pt x="47" y="85"/>
                    <a:pt x="47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9" name="Freeform 95"/>
            <p:cNvSpPr>
              <a:spLocks/>
            </p:cNvSpPr>
            <p:nvPr/>
          </p:nvSpPr>
          <p:spPr bwMode="auto">
            <a:xfrm>
              <a:off x="6384926" y="4432300"/>
              <a:ext cx="139700" cy="174625"/>
            </a:xfrm>
            <a:custGeom>
              <a:avLst/>
              <a:gdLst>
                <a:gd name="T0" fmla="*/ 47 w 70"/>
                <a:gd name="T1" fmla="*/ 85 h 87"/>
                <a:gd name="T2" fmla="*/ 36 w 70"/>
                <a:gd name="T3" fmla="*/ 82 h 87"/>
                <a:gd name="T4" fmla="*/ 2 w 70"/>
                <a:gd name="T5" fmla="*/ 23 h 87"/>
                <a:gd name="T6" fmla="*/ 5 w 70"/>
                <a:gd name="T7" fmla="*/ 12 h 87"/>
                <a:gd name="T8" fmla="*/ 23 w 70"/>
                <a:gd name="T9" fmla="*/ 2 h 87"/>
                <a:gd name="T10" fmla="*/ 34 w 70"/>
                <a:gd name="T11" fmla="*/ 5 h 87"/>
                <a:gd name="T12" fmla="*/ 68 w 70"/>
                <a:gd name="T13" fmla="*/ 63 h 87"/>
                <a:gd name="T14" fmla="*/ 65 w 70"/>
                <a:gd name="T15" fmla="*/ 74 h 87"/>
                <a:gd name="T16" fmla="*/ 47 w 70"/>
                <a:gd name="T17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7">
                  <a:moveTo>
                    <a:pt x="47" y="85"/>
                  </a:moveTo>
                  <a:cubicBezTo>
                    <a:pt x="43" y="87"/>
                    <a:pt x="38" y="86"/>
                    <a:pt x="36" y="8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9"/>
                    <a:pt x="1" y="14"/>
                    <a:pt x="5" y="1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7" y="0"/>
                    <a:pt x="32" y="1"/>
                    <a:pt x="34" y="5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0" y="67"/>
                    <a:pt x="69" y="72"/>
                    <a:pt x="65" y="74"/>
                  </a:cubicBezTo>
                  <a:cubicBezTo>
                    <a:pt x="47" y="85"/>
                    <a:pt x="47" y="85"/>
                    <a:pt x="47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5611630" y="4367159"/>
            <a:ext cx="16576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@</a:t>
            </a:r>
            <a:r>
              <a:rPr lang="en-US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gerrymcgovern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Calibri Light" panose="020F030202020403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131550" y="4262688"/>
            <a:ext cx="435600" cy="433655"/>
            <a:chOff x="6665976" y="2876550"/>
            <a:chExt cx="464756" cy="465910"/>
          </a:xfrm>
        </p:grpSpPr>
        <p:sp>
          <p:nvSpPr>
            <p:cNvPr id="48" name="Freeform 104"/>
            <p:cNvSpPr>
              <a:spLocks/>
            </p:cNvSpPr>
            <p:nvPr/>
          </p:nvSpPr>
          <p:spPr bwMode="auto">
            <a:xfrm>
              <a:off x="6665976" y="2876550"/>
              <a:ext cx="464756" cy="465910"/>
            </a:xfrm>
            <a:custGeom>
              <a:avLst/>
              <a:gdLst>
                <a:gd name="T0" fmla="*/ 47 w 320"/>
                <a:gd name="T1" fmla="*/ 273 h 320"/>
                <a:gd name="T2" fmla="*/ 160 w 320"/>
                <a:gd name="T3" fmla="*/ 320 h 320"/>
                <a:gd name="T4" fmla="*/ 273 w 320"/>
                <a:gd name="T5" fmla="*/ 273 h 320"/>
                <a:gd name="T6" fmla="*/ 320 w 320"/>
                <a:gd name="T7" fmla="*/ 160 h 320"/>
                <a:gd name="T8" fmla="*/ 273 w 320"/>
                <a:gd name="T9" fmla="*/ 47 h 320"/>
                <a:gd name="T10" fmla="*/ 160 w 320"/>
                <a:gd name="T11" fmla="*/ 0 h 320"/>
                <a:gd name="T12" fmla="*/ 47 w 320"/>
                <a:gd name="T13" fmla="*/ 47 h 320"/>
                <a:gd name="T14" fmla="*/ 0 w 320"/>
                <a:gd name="T15" fmla="*/ 160 h 320"/>
                <a:gd name="T16" fmla="*/ 47 w 320"/>
                <a:gd name="T17" fmla="*/ 2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0">
                  <a:moveTo>
                    <a:pt x="47" y="273"/>
                  </a:move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3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ubicBezTo>
                    <a:pt x="243" y="17"/>
                    <a:pt x="202" y="0"/>
                    <a:pt x="160" y="0"/>
                  </a:cubicBezTo>
                  <a:cubicBezTo>
                    <a:pt x="117" y="0"/>
                    <a:pt x="77" y="17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3"/>
                    <a:pt x="16" y="243"/>
                    <a:pt x="47" y="273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9" name="Freeform 103"/>
            <p:cNvSpPr>
              <a:spLocks/>
            </p:cNvSpPr>
            <p:nvPr/>
          </p:nvSpPr>
          <p:spPr bwMode="auto">
            <a:xfrm>
              <a:off x="6762670" y="2999174"/>
              <a:ext cx="271368" cy="220662"/>
            </a:xfrm>
            <a:custGeom>
              <a:avLst/>
              <a:gdLst>
                <a:gd name="T0" fmla="*/ 230 w 230"/>
                <a:gd name="T1" fmla="*/ 22 h 187"/>
                <a:gd name="T2" fmla="*/ 203 w 230"/>
                <a:gd name="T3" fmla="*/ 30 h 187"/>
                <a:gd name="T4" fmla="*/ 224 w 230"/>
                <a:gd name="T5" fmla="*/ 4 h 187"/>
                <a:gd name="T6" fmla="*/ 194 w 230"/>
                <a:gd name="T7" fmla="*/ 15 h 187"/>
                <a:gd name="T8" fmla="*/ 159 w 230"/>
                <a:gd name="T9" fmla="*/ 0 h 187"/>
                <a:gd name="T10" fmla="*/ 112 w 230"/>
                <a:gd name="T11" fmla="*/ 48 h 187"/>
                <a:gd name="T12" fmla="*/ 113 w 230"/>
                <a:gd name="T13" fmla="*/ 58 h 187"/>
                <a:gd name="T14" fmla="*/ 16 w 230"/>
                <a:gd name="T15" fmla="*/ 9 h 187"/>
                <a:gd name="T16" fmla="*/ 10 w 230"/>
                <a:gd name="T17" fmla="*/ 33 h 187"/>
                <a:gd name="T18" fmla="*/ 31 w 230"/>
                <a:gd name="T19" fmla="*/ 72 h 187"/>
                <a:gd name="T20" fmla="*/ 9 w 230"/>
                <a:gd name="T21" fmla="*/ 66 h 187"/>
                <a:gd name="T22" fmla="*/ 9 w 230"/>
                <a:gd name="T23" fmla="*/ 67 h 187"/>
                <a:gd name="T24" fmla="*/ 47 w 230"/>
                <a:gd name="T25" fmla="*/ 113 h 187"/>
                <a:gd name="T26" fmla="*/ 35 w 230"/>
                <a:gd name="T27" fmla="*/ 115 h 187"/>
                <a:gd name="T28" fmla="*/ 26 w 230"/>
                <a:gd name="T29" fmla="*/ 114 h 187"/>
                <a:gd name="T30" fmla="*/ 70 w 230"/>
                <a:gd name="T31" fmla="*/ 147 h 187"/>
                <a:gd name="T32" fmla="*/ 11 w 230"/>
                <a:gd name="T33" fmla="*/ 167 h 187"/>
                <a:gd name="T34" fmla="*/ 0 w 230"/>
                <a:gd name="T35" fmla="*/ 166 h 187"/>
                <a:gd name="T36" fmla="*/ 72 w 230"/>
                <a:gd name="T37" fmla="*/ 187 h 187"/>
                <a:gd name="T38" fmla="*/ 207 w 230"/>
                <a:gd name="T39" fmla="*/ 53 h 187"/>
                <a:gd name="T40" fmla="*/ 207 w 230"/>
                <a:gd name="T41" fmla="*/ 47 h 187"/>
                <a:gd name="T42" fmla="*/ 230 w 230"/>
                <a:gd name="T43" fmla="*/ 2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0" h="187">
                  <a:moveTo>
                    <a:pt x="230" y="22"/>
                  </a:moveTo>
                  <a:cubicBezTo>
                    <a:pt x="222" y="26"/>
                    <a:pt x="213" y="29"/>
                    <a:pt x="203" y="30"/>
                  </a:cubicBezTo>
                  <a:cubicBezTo>
                    <a:pt x="213" y="24"/>
                    <a:pt x="220" y="15"/>
                    <a:pt x="224" y="4"/>
                  </a:cubicBezTo>
                  <a:cubicBezTo>
                    <a:pt x="215" y="9"/>
                    <a:pt x="205" y="13"/>
                    <a:pt x="194" y="15"/>
                  </a:cubicBezTo>
                  <a:cubicBezTo>
                    <a:pt x="185" y="6"/>
                    <a:pt x="173" y="0"/>
                    <a:pt x="159" y="0"/>
                  </a:cubicBezTo>
                  <a:cubicBezTo>
                    <a:pt x="133" y="0"/>
                    <a:pt x="112" y="21"/>
                    <a:pt x="112" y="48"/>
                  </a:cubicBezTo>
                  <a:cubicBezTo>
                    <a:pt x="112" y="51"/>
                    <a:pt x="113" y="55"/>
                    <a:pt x="113" y="58"/>
                  </a:cubicBezTo>
                  <a:cubicBezTo>
                    <a:pt x="74" y="56"/>
                    <a:pt x="39" y="38"/>
                    <a:pt x="16" y="9"/>
                  </a:cubicBezTo>
                  <a:cubicBezTo>
                    <a:pt x="12" y="16"/>
                    <a:pt x="10" y="24"/>
                    <a:pt x="10" y="33"/>
                  </a:cubicBezTo>
                  <a:cubicBezTo>
                    <a:pt x="10" y="49"/>
                    <a:pt x="18" y="64"/>
                    <a:pt x="31" y="72"/>
                  </a:cubicBezTo>
                  <a:cubicBezTo>
                    <a:pt x="23" y="72"/>
                    <a:pt x="16" y="70"/>
                    <a:pt x="9" y="66"/>
                  </a:cubicBezTo>
                  <a:cubicBezTo>
                    <a:pt x="9" y="66"/>
                    <a:pt x="9" y="66"/>
                    <a:pt x="9" y="67"/>
                  </a:cubicBezTo>
                  <a:cubicBezTo>
                    <a:pt x="9" y="90"/>
                    <a:pt x="26" y="109"/>
                    <a:pt x="47" y="113"/>
                  </a:cubicBezTo>
                  <a:cubicBezTo>
                    <a:pt x="43" y="114"/>
                    <a:pt x="39" y="115"/>
                    <a:pt x="35" y="115"/>
                  </a:cubicBezTo>
                  <a:cubicBezTo>
                    <a:pt x="32" y="115"/>
                    <a:pt x="29" y="114"/>
                    <a:pt x="26" y="114"/>
                  </a:cubicBezTo>
                  <a:cubicBezTo>
                    <a:pt x="32" y="133"/>
                    <a:pt x="49" y="146"/>
                    <a:pt x="70" y="147"/>
                  </a:cubicBezTo>
                  <a:cubicBezTo>
                    <a:pt x="54" y="159"/>
                    <a:pt x="33" y="167"/>
                    <a:pt x="11" y="167"/>
                  </a:cubicBezTo>
                  <a:cubicBezTo>
                    <a:pt x="8" y="167"/>
                    <a:pt x="4" y="167"/>
                    <a:pt x="0" y="166"/>
                  </a:cubicBezTo>
                  <a:cubicBezTo>
                    <a:pt x="21" y="180"/>
                    <a:pt x="46" y="187"/>
                    <a:pt x="72" y="187"/>
                  </a:cubicBezTo>
                  <a:cubicBezTo>
                    <a:pt x="159" y="187"/>
                    <a:pt x="207" y="115"/>
                    <a:pt x="207" y="53"/>
                  </a:cubicBezTo>
                  <a:cubicBezTo>
                    <a:pt x="207" y="51"/>
                    <a:pt x="207" y="49"/>
                    <a:pt x="207" y="47"/>
                  </a:cubicBezTo>
                  <a:cubicBezTo>
                    <a:pt x="216" y="40"/>
                    <a:pt x="224" y="32"/>
                    <a:pt x="230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611630" y="3259053"/>
            <a:ext cx="2922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gerry@customercarewords.com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135241" y="3154581"/>
            <a:ext cx="435600" cy="433655"/>
            <a:chOff x="3465149" y="1128560"/>
            <a:chExt cx="527482" cy="528790"/>
          </a:xfrm>
        </p:grpSpPr>
        <p:sp>
          <p:nvSpPr>
            <p:cNvPr id="53" name="Freeform 104"/>
            <p:cNvSpPr>
              <a:spLocks/>
            </p:cNvSpPr>
            <p:nvPr/>
          </p:nvSpPr>
          <p:spPr bwMode="auto">
            <a:xfrm>
              <a:off x="3465149" y="1128560"/>
              <a:ext cx="527482" cy="528790"/>
            </a:xfrm>
            <a:custGeom>
              <a:avLst/>
              <a:gdLst>
                <a:gd name="T0" fmla="*/ 47 w 320"/>
                <a:gd name="T1" fmla="*/ 273 h 320"/>
                <a:gd name="T2" fmla="*/ 160 w 320"/>
                <a:gd name="T3" fmla="*/ 320 h 320"/>
                <a:gd name="T4" fmla="*/ 273 w 320"/>
                <a:gd name="T5" fmla="*/ 273 h 320"/>
                <a:gd name="T6" fmla="*/ 320 w 320"/>
                <a:gd name="T7" fmla="*/ 160 h 320"/>
                <a:gd name="T8" fmla="*/ 273 w 320"/>
                <a:gd name="T9" fmla="*/ 47 h 320"/>
                <a:gd name="T10" fmla="*/ 160 w 320"/>
                <a:gd name="T11" fmla="*/ 0 h 320"/>
                <a:gd name="T12" fmla="*/ 47 w 320"/>
                <a:gd name="T13" fmla="*/ 47 h 320"/>
                <a:gd name="T14" fmla="*/ 0 w 320"/>
                <a:gd name="T15" fmla="*/ 160 h 320"/>
                <a:gd name="T16" fmla="*/ 47 w 320"/>
                <a:gd name="T17" fmla="*/ 2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0">
                  <a:moveTo>
                    <a:pt x="47" y="273"/>
                  </a:move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3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ubicBezTo>
                    <a:pt x="243" y="17"/>
                    <a:pt x="202" y="0"/>
                    <a:pt x="160" y="0"/>
                  </a:cubicBezTo>
                  <a:cubicBezTo>
                    <a:pt x="117" y="0"/>
                    <a:pt x="77" y="17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3"/>
                    <a:pt x="16" y="243"/>
                    <a:pt x="47" y="273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4" name="Group 11"/>
            <p:cNvGrpSpPr>
              <a:grpSpLocks noChangeAspect="1"/>
            </p:cNvGrpSpPr>
            <p:nvPr/>
          </p:nvGrpSpPr>
          <p:grpSpPr bwMode="auto">
            <a:xfrm>
              <a:off x="3571581" y="1246159"/>
              <a:ext cx="314620" cy="293592"/>
              <a:chOff x="2678" y="1431"/>
              <a:chExt cx="404" cy="377"/>
            </a:xfrm>
            <a:solidFill>
              <a:schemeClr val="tx1"/>
            </a:solidFill>
          </p:grpSpPr>
          <p:sp>
            <p:nvSpPr>
              <p:cNvPr id="55" name="Freeform 12"/>
              <p:cNvSpPr>
                <a:spLocks noEditPoints="1"/>
              </p:cNvSpPr>
              <p:nvPr/>
            </p:nvSpPr>
            <p:spPr bwMode="auto">
              <a:xfrm>
                <a:off x="2796" y="1482"/>
                <a:ext cx="168" cy="173"/>
              </a:xfrm>
              <a:custGeom>
                <a:avLst/>
                <a:gdLst>
                  <a:gd name="T0" fmla="*/ 32 w 70"/>
                  <a:gd name="T1" fmla="*/ 72 h 72"/>
                  <a:gd name="T2" fmla="*/ 0 w 70"/>
                  <a:gd name="T3" fmla="*/ 40 h 72"/>
                  <a:gd name="T4" fmla="*/ 39 w 70"/>
                  <a:gd name="T5" fmla="*/ 0 h 72"/>
                  <a:gd name="T6" fmla="*/ 70 w 70"/>
                  <a:gd name="T7" fmla="*/ 30 h 72"/>
                  <a:gd name="T8" fmla="*/ 50 w 70"/>
                  <a:gd name="T9" fmla="*/ 55 h 72"/>
                  <a:gd name="T10" fmla="*/ 41 w 70"/>
                  <a:gd name="T11" fmla="*/ 49 h 72"/>
                  <a:gd name="T12" fmla="*/ 28 w 70"/>
                  <a:gd name="T13" fmla="*/ 55 h 72"/>
                  <a:gd name="T14" fmla="*/ 16 w 70"/>
                  <a:gd name="T15" fmla="*/ 41 h 72"/>
                  <a:gd name="T16" fmla="*/ 40 w 70"/>
                  <a:gd name="T17" fmla="*/ 16 h 72"/>
                  <a:gd name="T18" fmla="*/ 53 w 70"/>
                  <a:gd name="T19" fmla="*/ 19 h 72"/>
                  <a:gd name="T20" fmla="*/ 54 w 70"/>
                  <a:gd name="T21" fmla="*/ 19 h 72"/>
                  <a:gd name="T22" fmla="*/ 50 w 70"/>
                  <a:gd name="T23" fmla="*/ 39 h 72"/>
                  <a:gd name="T24" fmla="*/ 51 w 70"/>
                  <a:gd name="T25" fmla="*/ 46 h 72"/>
                  <a:gd name="T26" fmla="*/ 52 w 70"/>
                  <a:gd name="T27" fmla="*/ 46 h 72"/>
                  <a:gd name="T28" fmla="*/ 52 w 70"/>
                  <a:gd name="T29" fmla="*/ 46 h 72"/>
                  <a:gd name="T30" fmla="*/ 60 w 70"/>
                  <a:gd name="T31" fmla="*/ 31 h 72"/>
                  <a:gd name="T32" fmla="*/ 38 w 70"/>
                  <a:gd name="T33" fmla="*/ 8 h 72"/>
                  <a:gd name="T34" fmla="*/ 10 w 70"/>
                  <a:gd name="T35" fmla="*/ 39 h 72"/>
                  <a:gd name="T36" fmla="*/ 34 w 70"/>
                  <a:gd name="T37" fmla="*/ 64 h 72"/>
                  <a:gd name="T38" fmla="*/ 49 w 70"/>
                  <a:gd name="T39" fmla="*/ 61 h 72"/>
                  <a:gd name="T40" fmla="*/ 50 w 70"/>
                  <a:gd name="T41" fmla="*/ 60 h 72"/>
                  <a:gd name="T42" fmla="*/ 52 w 70"/>
                  <a:gd name="T43" fmla="*/ 68 h 72"/>
                  <a:gd name="T44" fmla="*/ 51 w 70"/>
                  <a:gd name="T45" fmla="*/ 69 h 72"/>
                  <a:gd name="T46" fmla="*/ 32 w 70"/>
                  <a:gd name="T47" fmla="*/ 72 h 72"/>
                  <a:gd name="T48" fmla="*/ 39 w 70"/>
                  <a:gd name="T49" fmla="*/ 27 h 72"/>
                  <a:gd name="T50" fmla="*/ 28 w 70"/>
                  <a:gd name="T51" fmla="*/ 40 h 72"/>
                  <a:gd name="T52" fmla="*/ 32 w 70"/>
                  <a:gd name="T53" fmla="*/ 45 h 72"/>
                  <a:gd name="T54" fmla="*/ 39 w 70"/>
                  <a:gd name="T55" fmla="*/ 35 h 72"/>
                  <a:gd name="T56" fmla="*/ 41 w 70"/>
                  <a:gd name="T57" fmla="*/ 27 h 72"/>
                  <a:gd name="T58" fmla="*/ 39 w 70"/>
                  <a:gd name="T5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72">
                    <a:moveTo>
                      <a:pt x="32" y="72"/>
                    </a:moveTo>
                    <a:cubicBezTo>
                      <a:pt x="16" y="72"/>
                      <a:pt x="0" y="61"/>
                      <a:pt x="0" y="40"/>
                    </a:cubicBezTo>
                    <a:cubicBezTo>
                      <a:pt x="0" y="17"/>
                      <a:pt x="16" y="0"/>
                      <a:pt x="39" y="0"/>
                    </a:cubicBezTo>
                    <a:cubicBezTo>
                      <a:pt x="57" y="0"/>
                      <a:pt x="70" y="13"/>
                      <a:pt x="70" y="30"/>
                    </a:cubicBezTo>
                    <a:cubicBezTo>
                      <a:pt x="70" y="45"/>
                      <a:pt x="62" y="55"/>
                      <a:pt x="50" y="55"/>
                    </a:cubicBezTo>
                    <a:cubicBezTo>
                      <a:pt x="45" y="55"/>
                      <a:pt x="42" y="53"/>
                      <a:pt x="41" y="49"/>
                    </a:cubicBezTo>
                    <a:cubicBezTo>
                      <a:pt x="37" y="53"/>
                      <a:pt x="33" y="55"/>
                      <a:pt x="28" y="55"/>
                    </a:cubicBezTo>
                    <a:cubicBezTo>
                      <a:pt x="21" y="55"/>
                      <a:pt x="16" y="50"/>
                      <a:pt x="16" y="41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45" y="16"/>
                      <a:pt x="50" y="18"/>
                      <a:pt x="53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43"/>
                      <a:pt x="50" y="45"/>
                      <a:pt x="51" y="46"/>
                    </a:cubicBezTo>
                    <a:cubicBezTo>
                      <a:pt x="51" y="46"/>
                      <a:pt x="51" y="46"/>
                      <a:pt x="52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6" y="46"/>
                      <a:pt x="60" y="42"/>
                      <a:pt x="60" y="31"/>
                    </a:cubicBezTo>
                    <a:cubicBezTo>
                      <a:pt x="60" y="17"/>
                      <a:pt x="51" y="8"/>
                      <a:pt x="38" y="8"/>
                    </a:cubicBezTo>
                    <a:cubicBezTo>
                      <a:pt x="24" y="8"/>
                      <a:pt x="10" y="19"/>
                      <a:pt x="10" y="39"/>
                    </a:cubicBezTo>
                    <a:cubicBezTo>
                      <a:pt x="10" y="54"/>
                      <a:pt x="19" y="64"/>
                      <a:pt x="34" y="64"/>
                    </a:cubicBezTo>
                    <a:cubicBezTo>
                      <a:pt x="39" y="64"/>
                      <a:pt x="45" y="63"/>
                      <a:pt x="49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45" y="71"/>
                      <a:pt x="40" y="72"/>
                      <a:pt x="32" y="72"/>
                    </a:cubicBezTo>
                    <a:close/>
                    <a:moveTo>
                      <a:pt x="39" y="27"/>
                    </a:moveTo>
                    <a:cubicBezTo>
                      <a:pt x="33" y="27"/>
                      <a:pt x="28" y="33"/>
                      <a:pt x="28" y="40"/>
                    </a:cubicBezTo>
                    <a:cubicBezTo>
                      <a:pt x="28" y="42"/>
                      <a:pt x="29" y="45"/>
                      <a:pt x="32" y="45"/>
                    </a:cubicBezTo>
                    <a:cubicBezTo>
                      <a:pt x="35" y="45"/>
                      <a:pt x="39" y="41"/>
                      <a:pt x="39" y="35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7"/>
                      <a:pt x="39" y="27"/>
                      <a:pt x="3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3"/>
              <p:cNvSpPr>
                <a:spLocks noEditPoints="1"/>
              </p:cNvSpPr>
              <p:nvPr/>
            </p:nvSpPr>
            <p:spPr bwMode="auto">
              <a:xfrm>
                <a:off x="2678" y="1431"/>
                <a:ext cx="404" cy="377"/>
              </a:xfrm>
              <a:custGeom>
                <a:avLst/>
                <a:gdLst>
                  <a:gd name="T0" fmla="*/ 4 w 168"/>
                  <a:gd name="T1" fmla="*/ 157 h 157"/>
                  <a:gd name="T2" fmla="*/ 0 w 168"/>
                  <a:gd name="T3" fmla="*/ 153 h 157"/>
                  <a:gd name="T4" fmla="*/ 0 w 168"/>
                  <a:gd name="T5" fmla="*/ 51 h 157"/>
                  <a:gd name="T6" fmla="*/ 2 w 168"/>
                  <a:gd name="T7" fmla="*/ 47 h 157"/>
                  <a:gd name="T8" fmla="*/ 17 w 168"/>
                  <a:gd name="T9" fmla="*/ 37 h 157"/>
                  <a:gd name="T10" fmla="*/ 17 w 168"/>
                  <a:gd name="T11" fmla="*/ 14 h 157"/>
                  <a:gd name="T12" fmla="*/ 21 w 168"/>
                  <a:gd name="T13" fmla="*/ 10 h 157"/>
                  <a:gd name="T14" fmla="*/ 59 w 168"/>
                  <a:gd name="T15" fmla="*/ 10 h 157"/>
                  <a:gd name="T16" fmla="*/ 73 w 168"/>
                  <a:gd name="T17" fmla="*/ 2 h 157"/>
                  <a:gd name="T18" fmla="*/ 84 w 168"/>
                  <a:gd name="T19" fmla="*/ 0 h 157"/>
                  <a:gd name="T20" fmla="*/ 94 w 168"/>
                  <a:gd name="T21" fmla="*/ 2 h 157"/>
                  <a:gd name="T22" fmla="*/ 109 w 168"/>
                  <a:gd name="T23" fmla="*/ 10 h 157"/>
                  <a:gd name="T24" fmla="*/ 147 w 168"/>
                  <a:gd name="T25" fmla="*/ 10 h 157"/>
                  <a:gd name="T26" fmla="*/ 151 w 168"/>
                  <a:gd name="T27" fmla="*/ 14 h 157"/>
                  <a:gd name="T28" fmla="*/ 151 w 168"/>
                  <a:gd name="T29" fmla="*/ 37 h 157"/>
                  <a:gd name="T30" fmla="*/ 166 w 168"/>
                  <a:gd name="T31" fmla="*/ 47 h 157"/>
                  <a:gd name="T32" fmla="*/ 168 w 168"/>
                  <a:gd name="T33" fmla="*/ 51 h 157"/>
                  <a:gd name="T34" fmla="*/ 168 w 168"/>
                  <a:gd name="T35" fmla="*/ 153 h 157"/>
                  <a:gd name="T36" fmla="*/ 164 w 168"/>
                  <a:gd name="T37" fmla="*/ 157 h 157"/>
                  <a:gd name="T38" fmla="*/ 4 w 168"/>
                  <a:gd name="T39" fmla="*/ 157 h 157"/>
                  <a:gd name="T40" fmla="*/ 154 w 168"/>
                  <a:gd name="T41" fmla="*/ 148 h 157"/>
                  <a:gd name="T42" fmla="*/ 107 w 168"/>
                  <a:gd name="T43" fmla="*/ 106 h 157"/>
                  <a:gd name="T44" fmla="*/ 60 w 168"/>
                  <a:gd name="T45" fmla="*/ 106 h 157"/>
                  <a:gd name="T46" fmla="*/ 13 w 168"/>
                  <a:gd name="T47" fmla="*/ 148 h 157"/>
                  <a:gd name="T48" fmla="*/ 154 w 168"/>
                  <a:gd name="T49" fmla="*/ 148 h 157"/>
                  <a:gd name="T50" fmla="*/ 8 w 168"/>
                  <a:gd name="T51" fmla="*/ 142 h 157"/>
                  <a:gd name="T52" fmla="*/ 45 w 168"/>
                  <a:gd name="T53" fmla="*/ 105 h 157"/>
                  <a:gd name="T54" fmla="*/ 8 w 168"/>
                  <a:gd name="T55" fmla="*/ 62 h 157"/>
                  <a:gd name="T56" fmla="*/ 8 w 168"/>
                  <a:gd name="T57" fmla="*/ 142 h 157"/>
                  <a:gd name="T58" fmla="*/ 122 w 168"/>
                  <a:gd name="T59" fmla="*/ 105 h 157"/>
                  <a:gd name="T60" fmla="*/ 160 w 168"/>
                  <a:gd name="T61" fmla="*/ 142 h 157"/>
                  <a:gd name="T62" fmla="*/ 160 w 168"/>
                  <a:gd name="T63" fmla="*/ 62 h 157"/>
                  <a:gd name="T64" fmla="*/ 122 w 168"/>
                  <a:gd name="T65" fmla="*/ 105 h 157"/>
                  <a:gd name="T66" fmla="*/ 52 w 168"/>
                  <a:gd name="T67" fmla="*/ 100 h 157"/>
                  <a:gd name="T68" fmla="*/ 60 w 168"/>
                  <a:gd name="T69" fmla="*/ 97 h 157"/>
                  <a:gd name="T70" fmla="*/ 107 w 168"/>
                  <a:gd name="T71" fmla="*/ 97 h 157"/>
                  <a:gd name="T72" fmla="*/ 116 w 168"/>
                  <a:gd name="T73" fmla="*/ 100 h 157"/>
                  <a:gd name="T74" fmla="*/ 143 w 168"/>
                  <a:gd name="T75" fmla="*/ 69 h 157"/>
                  <a:gd name="T76" fmla="*/ 143 w 168"/>
                  <a:gd name="T77" fmla="*/ 19 h 157"/>
                  <a:gd name="T78" fmla="*/ 25 w 168"/>
                  <a:gd name="T79" fmla="*/ 19 h 157"/>
                  <a:gd name="T80" fmla="*/ 25 w 168"/>
                  <a:gd name="T81" fmla="*/ 69 h 157"/>
                  <a:gd name="T82" fmla="*/ 52 w 168"/>
                  <a:gd name="T83" fmla="*/ 100 h 157"/>
                  <a:gd name="T84" fmla="*/ 151 w 168"/>
                  <a:gd name="T85" fmla="*/ 59 h 157"/>
                  <a:gd name="T86" fmla="*/ 157 w 168"/>
                  <a:gd name="T87" fmla="*/ 51 h 157"/>
                  <a:gd name="T88" fmla="*/ 151 w 168"/>
                  <a:gd name="T89" fmla="*/ 47 h 157"/>
                  <a:gd name="T90" fmla="*/ 151 w 168"/>
                  <a:gd name="T91" fmla="*/ 59 h 157"/>
                  <a:gd name="T92" fmla="*/ 17 w 168"/>
                  <a:gd name="T93" fmla="*/ 59 h 157"/>
                  <a:gd name="T94" fmla="*/ 17 w 168"/>
                  <a:gd name="T95" fmla="*/ 47 h 157"/>
                  <a:gd name="T96" fmla="*/ 10 w 168"/>
                  <a:gd name="T97" fmla="*/ 51 h 157"/>
                  <a:gd name="T98" fmla="*/ 17 w 168"/>
                  <a:gd name="T99" fmla="*/ 59 h 157"/>
                  <a:gd name="T100" fmla="*/ 93 w 168"/>
                  <a:gd name="T101" fmla="*/ 10 h 157"/>
                  <a:gd name="T102" fmla="*/ 91 w 168"/>
                  <a:gd name="T103" fmla="*/ 10 h 157"/>
                  <a:gd name="T104" fmla="*/ 84 w 168"/>
                  <a:gd name="T105" fmla="*/ 8 h 157"/>
                  <a:gd name="T106" fmla="*/ 76 w 168"/>
                  <a:gd name="T107" fmla="*/ 10 h 157"/>
                  <a:gd name="T108" fmla="*/ 75 w 168"/>
                  <a:gd name="T109" fmla="*/ 10 h 157"/>
                  <a:gd name="T110" fmla="*/ 93 w 168"/>
                  <a:gd name="T111" fmla="*/ 1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8" h="157">
                    <a:moveTo>
                      <a:pt x="4" y="157"/>
                    </a:moveTo>
                    <a:cubicBezTo>
                      <a:pt x="1" y="157"/>
                      <a:pt x="0" y="154"/>
                      <a:pt x="0" y="15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48"/>
                      <a:pt x="2" y="47"/>
                      <a:pt x="2" y="47"/>
                    </a:cubicBezTo>
                    <a:cubicBezTo>
                      <a:pt x="4" y="46"/>
                      <a:pt x="9" y="42"/>
                      <a:pt x="17" y="37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9" y="10"/>
                      <a:pt x="21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7" y="5"/>
                      <a:pt x="72" y="2"/>
                      <a:pt x="73" y="2"/>
                    </a:cubicBezTo>
                    <a:cubicBezTo>
                      <a:pt x="76" y="1"/>
                      <a:pt x="80" y="0"/>
                      <a:pt x="84" y="0"/>
                    </a:cubicBezTo>
                    <a:cubicBezTo>
                      <a:pt x="88" y="0"/>
                      <a:pt x="92" y="1"/>
                      <a:pt x="94" y="2"/>
                    </a:cubicBezTo>
                    <a:cubicBezTo>
                      <a:pt x="96" y="2"/>
                      <a:pt x="101" y="5"/>
                      <a:pt x="109" y="10"/>
                    </a:cubicBezTo>
                    <a:cubicBezTo>
                      <a:pt x="147" y="10"/>
                      <a:pt x="147" y="10"/>
                      <a:pt x="147" y="10"/>
                    </a:cubicBezTo>
                    <a:cubicBezTo>
                      <a:pt x="149" y="10"/>
                      <a:pt x="151" y="12"/>
                      <a:pt x="151" y="14"/>
                    </a:cubicBezTo>
                    <a:cubicBezTo>
                      <a:pt x="151" y="37"/>
                      <a:pt x="151" y="37"/>
                      <a:pt x="151" y="37"/>
                    </a:cubicBezTo>
                    <a:cubicBezTo>
                      <a:pt x="158" y="42"/>
                      <a:pt x="164" y="46"/>
                      <a:pt x="166" y="47"/>
                    </a:cubicBezTo>
                    <a:cubicBezTo>
                      <a:pt x="166" y="47"/>
                      <a:pt x="168" y="49"/>
                      <a:pt x="168" y="51"/>
                    </a:cubicBezTo>
                    <a:cubicBezTo>
                      <a:pt x="168" y="153"/>
                      <a:pt x="168" y="153"/>
                      <a:pt x="168" y="153"/>
                    </a:cubicBezTo>
                    <a:cubicBezTo>
                      <a:pt x="168" y="155"/>
                      <a:pt x="166" y="157"/>
                      <a:pt x="164" y="157"/>
                    </a:cubicBezTo>
                    <a:lnTo>
                      <a:pt x="4" y="157"/>
                    </a:lnTo>
                    <a:close/>
                    <a:moveTo>
                      <a:pt x="154" y="148"/>
                    </a:moveTo>
                    <a:cubicBezTo>
                      <a:pt x="132" y="124"/>
                      <a:pt x="112" y="106"/>
                      <a:pt x="107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6" y="106"/>
                      <a:pt x="35" y="124"/>
                      <a:pt x="13" y="148"/>
                    </a:cubicBezTo>
                    <a:lnTo>
                      <a:pt x="154" y="148"/>
                    </a:lnTo>
                    <a:close/>
                    <a:moveTo>
                      <a:pt x="8" y="142"/>
                    </a:moveTo>
                    <a:cubicBezTo>
                      <a:pt x="18" y="131"/>
                      <a:pt x="33" y="115"/>
                      <a:pt x="45" y="105"/>
                    </a:cubicBezTo>
                    <a:cubicBezTo>
                      <a:pt x="8" y="62"/>
                      <a:pt x="8" y="62"/>
                      <a:pt x="8" y="62"/>
                    </a:cubicBezTo>
                    <a:lnTo>
                      <a:pt x="8" y="142"/>
                    </a:lnTo>
                    <a:close/>
                    <a:moveTo>
                      <a:pt x="122" y="105"/>
                    </a:moveTo>
                    <a:cubicBezTo>
                      <a:pt x="135" y="115"/>
                      <a:pt x="150" y="131"/>
                      <a:pt x="160" y="142"/>
                    </a:cubicBezTo>
                    <a:cubicBezTo>
                      <a:pt x="160" y="62"/>
                      <a:pt x="160" y="62"/>
                      <a:pt x="160" y="62"/>
                    </a:cubicBezTo>
                    <a:lnTo>
                      <a:pt x="122" y="105"/>
                    </a:lnTo>
                    <a:close/>
                    <a:moveTo>
                      <a:pt x="52" y="100"/>
                    </a:moveTo>
                    <a:cubicBezTo>
                      <a:pt x="56" y="98"/>
                      <a:pt x="58" y="97"/>
                      <a:pt x="60" y="97"/>
                    </a:cubicBezTo>
                    <a:cubicBezTo>
                      <a:pt x="107" y="97"/>
                      <a:pt x="107" y="97"/>
                      <a:pt x="107" y="97"/>
                    </a:cubicBezTo>
                    <a:cubicBezTo>
                      <a:pt x="109" y="97"/>
                      <a:pt x="112" y="98"/>
                      <a:pt x="116" y="100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69"/>
                      <a:pt x="25" y="69"/>
                      <a:pt x="25" y="69"/>
                    </a:cubicBezTo>
                    <a:lnTo>
                      <a:pt x="52" y="100"/>
                    </a:lnTo>
                    <a:close/>
                    <a:moveTo>
                      <a:pt x="151" y="59"/>
                    </a:moveTo>
                    <a:cubicBezTo>
                      <a:pt x="157" y="51"/>
                      <a:pt x="157" y="51"/>
                      <a:pt x="157" y="51"/>
                    </a:cubicBezTo>
                    <a:cubicBezTo>
                      <a:pt x="151" y="47"/>
                      <a:pt x="151" y="47"/>
                      <a:pt x="151" y="47"/>
                    </a:cubicBezTo>
                    <a:lnTo>
                      <a:pt x="151" y="59"/>
                    </a:lnTo>
                    <a:close/>
                    <a:moveTo>
                      <a:pt x="17" y="59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0" y="51"/>
                      <a:pt x="10" y="51"/>
                      <a:pt x="10" y="51"/>
                    </a:cubicBezTo>
                    <a:lnTo>
                      <a:pt x="17" y="59"/>
                    </a:lnTo>
                    <a:close/>
                    <a:moveTo>
                      <a:pt x="93" y="10"/>
                    </a:moveTo>
                    <a:cubicBezTo>
                      <a:pt x="92" y="10"/>
                      <a:pt x="92" y="10"/>
                      <a:pt x="91" y="10"/>
                    </a:cubicBezTo>
                    <a:cubicBezTo>
                      <a:pt x="90" y="9"/>
                      <a:pt x="87" y="8"/>
                      <a:pt x="84" y="8"/>
                    </a:cubicBezTo>
                    <a:cubicBezTo>
                      <a:pt x="81" y="8"/>
                      <a:pt x="78" y="9"/>
                      <a:pt x="76" y="10"/>
                    </a:cubicBezTo>
                    <a:cubicBezTo>
                      <a:pt x="76" y="10"/>
                      <a:pt x="76" y="10"/>
                      <a:pt x="75" y="10"/>
                    </a:cubicBezTo>
                    <a:lnTo>
                      <a:pt x="93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135378" y="1259779"/>
            <a:ext cx="2160000" cy="216027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1"/>
            </a:solidFill>
          </a:ln>
        </p:spPr>
        <p:txBody>
          <a:bodyPr wrap="none" tIns="0" bIns="45720" rtlCol="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600" b="1" kern="0" dirty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t>Thank you</a:t>
            </a:r>
          </a:p>
        </p:txBody>
      </p:sp>
      <p:sp>
        <p:nvSpPr>
          <p:cNvPr id="25" name="Freeform 104"/>
          <p:cNvSpPr>
            <a:spLocks/>
          </p:cNvSpPr>
          <p:nvPr/>
        </p:nvSpPr>
        <p:spPr bwMode="auto">
          <a:xfrm>
            <a:off x="5132577" y="2604424"/>
            <a:ext cx="435600" cy="433655"/>
          </a:xfrm>
          <a:custGeom>
            <a:avLst/>
            <a:gdLst>
              <a:gd name="T0" fmla="*/ 47 w 320"/>
              <a:gd name="T1" fmla="*/ 273 h 320"/>
              <a:gd name="T2" fmla="*/ 160 w 320"/>
              <a:gd name="T3" fmla="*/ 320 h 320"/>
              <a:gd name="T4" fmla="*/ 273 w 320"/>
              <a:gd name="T5" fmla="*/ 273 h 320"/>
              <a:gd name="T6" fmla="*/ 320 w 320"/>
              <a:gd name="T7" fmla="*/ 160 h 320"/>
              <a:gd name="T8" fmla="*/ 273 w 320"/>
              <a:gd name="T9" fmla="*/ 47 h 320"/>
              <a:gd name="T10" fmla="*/ 160 w 320"/>
              <a:gd name="T11" fmla="*/ 0 h 320"/>
              <a:gd name="T12" fmla="*/ 47 w 320"/>
              <a:gd name="T13" fmla="*/ 47 h 320"/>
              <a:gd name="T14" fmla="*/ 0 w 320"/>
              <a:gd name="T15" fmla="*/ 160 h 320"/>
              <a:gd name="T16" fmla="*/ 47 w 320"/>
              <a:gd name="T17" fmla="*/ 273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320">
                <a:moveTo>
                  <a:pt x="47" y="273"/>
                </a:moveTo>
                <a:cubicBezTo>
                  <a:pt x="77" y="303"/>
                  <a:pt x="117" y="320"/>
                  <a:pt x="160" y="320"/>
                </a:cubicBezTo>
                <a:cubicBezTo>
                  <a:pt x="202" y="320"/>
                  <a:pt x="243" y="303"/>
                  <a:pt x="273" y="273"/>
                </a:cubicBezTo>
                <a:cubicBezTo>
                  <a:pt x="303" y="243"/>
                  <a:pt x="320" y="203"/>
                  <a:pt x="320" y="160"/>
                </a:cubicBezTo>
                <a:cubicBezTo>
                  <a:pt x="320" y="117"/>
                  <a:pt x="303" y="77"/>
                  <a:pt x="273" y="47"/>
                </a:cubicBezTo>
                <a:cubicBezTo>
                  <a:pt x="243" y="17"/>
                  <a:pt x="202" y="0"/>
                  <a:pt x="160" y="0"/>
                </a:cubicBezTo>
                <a:cubicBezTo>
                  <a:pt x="117" y="0"/>
                  <a:pt x="77" y="17"/>
                  <a:pt x="47" y="47"/>
                </a:cubicBezTo>
                <a:cubicBezTo>
                  <a:pt x="16" y="77"/>
                  <a:pt x="0" y="117"/>
                  <a:pt x="0" y="160"/>
                </a:cubicBezTo>
                <a:cubicBezTo>
                  <a:pt x="0" y="203"/>
                  <a:pt x="16" y="243"/>
                  <a:pt x="47" y="273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611630" y="2704162"/>
            <a:ext cx="2922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customercarewords.com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80748" y="2710828"/>
            <a:ext cx="5644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WWW.</a:t>
            </a:r>
          </a:p>
        </p:txBody>
      </p:sp>
    </p:spTree>
    <p:extLst>
      <p:ext uri="{BB962C8B-B14F-4D97-AF65-F5344CB8AC3E}">
        <p14:creationId xmlns:p14="http://schemas.microsoft.com/office/powerpoint/2010/main" val="2500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1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0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1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1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7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8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16667" fill="hold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4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6" grpId="0"/>
          <p:bldP spid="51" grpId="0"/>
          <p:bldP spid="13" grpId="0" animBg="1"/>
          <p:bldP spid="32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1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1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16667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6" grpId="0"/>
          <p:bldP spid="51" grpId="0"/>
          <p:bldP spid="13" grpId="0" animBg="1"/>
          <p:bldP spid="32" grpId="0"/>
          <p:bldP spid="40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a8ccecb35323123d477ac55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}"/>
</p:tagLst>
</file>

<file path=ppt/theme/theme1.xml><?xml version="1.0" encoding="utf-8"?>
<a:theme xmlns:a="http://schemas.openxmlformats.org/drawingml/2006/main" name="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9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2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00"/>
          </a:solidFill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solidFill>
          <a:srgbClr val="FFFFFF"/>
        </a:solidFill>
        <a:ln w="38100">
          <a:solidFill>
            <a:srgbClr val="FF0000"/>
          </a:solidFill>
        </a:ln>
      </a:spPr>
      <a:bodyPr wrap="square" rtlCol="0">
        <a:spAutoFit/>
      </a:bodyPr>
      <a:lstStyle>
        <a:defPPr algn="ctr" defTabSz="914400" fontAlgn="base">
          <a:spcBef>
            <a:spcPct val="0"/>
          </a:spcBef>
          <a:spcAft>
            <a:spcPct val="0"/>
          </a:spcAft>
          <a:defRPr sz="2800" b="1" kern="0" dirty="0" smtClean="0">
            <a:solidFill>
              <a:srgbClr val="015D8B"/>
            </a:solidFill>
            <a:latin typeface="+mj-lt"/>
            <a:cs typeface="Arial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CC Template">
  <a:themeElements>
    <a:clrScheme name="">
      <a:dk1>
        <a:srgbClr val="015D8B"/>
      </a:dk1>
      <a:lt1>
        <a:srgbClr val="FFFFFF"/>
      </a:lt1>
      <a:dk2>
        <a:srgbClr val="014B65"/>
      </a:dk2>
      <a:lt2>
        <a:srgbClr val="5F5F5F"/>
      </a:lt2>
      <a:accent1>
        <a:srgbClr val="FF461B"/>
      </a:accent1>
      <a:accent2>
        <a:srgbClr val="87E02E"/>
      </a:accent2>
      <a:accent3>
        <a:srgbClr val="FFFFFF"/>
      </a:accent3>
      <a:accent4>
        <a:srgbClr val="014E76"/>
      </a:accent4>
      <a:accent5>
        <a:srgbClr val="FFB0AB"/>
      </a:accent5>
      <a:accent6>
        <a:srgbClr val="7ACB29"/>
      </a:accent6>
      <a:hlink>
        <a:srgbClr val="0066FF"/>
      </a:hlink>
      <a:folHlink>
        <a:srgbClr val="D6009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35426</TotalTime>
  <Words>36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Helvetica Light</vt:lpstr>
      <vt:lpstr>Wingdings</vt:lpstr>
      <vt:lpstr>Office Theme</vt:lpstr>
      <vt:lpstr>1_Office Theme</vt:lpstr>
      <vt:lpstr>3_Office Theme</vt:lpstr>
      <vt:lpstr>9_Office Theme</vt:lpstr>
      <vt:lpstr>12_Office Theme</vt:lpstr>
      <vt:lpstr>4_CC Template</vt:lpstr>
      <vt:lpstr>Improve Customer Experience with Top Tasks Audience survey results</vt:lpstr>
      <vt:lpstr>PowerPoint Presentation</vt:lpstr>
      <vt:lpstr>PowerPoint Presentation</vt:lpstr>
      <vt:lpstr>PowerPoint Presentation</vt:lpstr>
      <vt:lpstr>PowerPoint Presentation</vt:lpstr>
    </vt:vector>
  </TitlesOfParts>
  <Company>Grey Healthcare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Kneile</dc:creator>
  <cp:lastModifiedBy>Smith, Peter</cp:lastModifiedBy>
  <cp:revision>849</cp:revision>
  <dcterms:created xsi:type="dcterms:W3CDTF">2013-09-16T04:02:48Z</dcterms:created>
  <dcterms:modified xsi:type="dcterms:W3CDTF">2018-02-21T01:43:39Z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95d460aa-07ff-4e0e-99a4-97889557196b</vt:lpwstr>
  </property>
  <property fmtid="{D5CDD505-2E9C-101B-9397-08002B2CF9AE}" pid="3" name="TBSSCTCLASSIFICATION">
    <vt:lpwstr>No Classification Selected</vt:lpwstr>
  </property>
  <property fmtid="{D5CDD505-2E9C-101B-9397-08002B2CF9AE}" pid="4" name="SECCLASS">
    <vt:lpwstr>CLASSN</vt:lpwstr>
  </property>
</Properties>
</file>