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5" r:id="rId2"/>
    <p:sldMasterId id="2147483709" r:id="rId3"/>
    <p:sldMasterId id="2147483894" r:id="rId4"/>
    <p:sldMasterId id="2147484066" r:id="rId5"/>
    <p:sldMasterId id="2147484100" r:id="rId6"/>
    <p:sldMasterId id="2147484125" r:id="rId7"/>
  </p:sldMasterIdLst>
  <p:notesMasterIdLst>
    <p:notesMasterId r:id="rId13"/>
  </p:notesMasterIdLst>
  <p:sldIdLst>
    <p:sldId id="585" r:id="rId8"/>
    <p:sldId id="1006" r:id="rId9"/>
    <p:sldId id="1007" r:id="rId10"/>
    <p:sldId id="1008" r:id="rId11"/>
    <p:sldId id="1003" r:id="rId12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2" userDrawn="1">
          <p15:clr>
            <a:srgbClr val="A4A3A4"/>
          </p15:clr>
        </p15:guide>
        <p15:guide id="2" orient="horz" pos="2163">
          <p15:clr>
            <a:srgbClr val="A4A3A4"/>
          </p15:clr>
        </p15:guide>
        <p15:guide id="3" orient="horz" pos="28" userDrawn="1">
          <p15:clr>
            <a:srgbClr val="A4A3A4"/>
          </p15:clr>
        </p15:guide>
        <p15:guide id="4" orient="horz" pos="1824">
          <p15:clr>
            <a:srgbClr val="A4A3A4"/>
          </p15:clr>
        </p15:guide>
        <p15:guide id="6" pos="5455">
          <p15:clr>
            <a:srgbClr val="A4A3A4"/>
          </p15:clr>
        </p15:guide>
        <p15:guide id="7" pos="5463">
          <p15:clr>
            <a:srgbClr val="A4A3A4"/>
          </p15:clr>
        </p15:guide>
        <p15:guide id="9" pos="5183">
          <p15:clr>
            <a:srgbClr val="A4A3A4"/>
          </p15:clr>
        </p15:guide>
        <p15:guide id="10" pos="3039">
          <p15:clr>
            <a:srgbClr val="A4A3A4"/>
          </p15:clr>
        </p15:guide>
        <p15:guide id="11" pos="1066" userDrawn="1">
          <p15:clr>
            <a:srgbClr val="A4A3A4"/>
          </p15:clr>
        </p15:guide>
        <p15:guide id="12" orient="horz" pos="2777">
          <p15:clr>
            <a:srgbClr val="A4A3A4"/>
          </p15:clr>
        </p15:guide>
        <p15:guide id="13" orient="horz" pos="1622">
          <p15:clr>
            <a:srgbClr val="A4A3A4"/>
          </p15:clr>
        </p15:guide>
        <p15:guide id="14" orient="horz" pos="21">
          <p15:clr>
            <a:srgbClr val="A4A3A4"/>
          </p15:clr>
        </p15:guide>
        <p15:guide id="15" orient="horz" pos="1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BAA"/>
    <a:srgbClr val="000000"/>
    <a:srgbClr val="0078A9"/>
    <a:srgbClr val="BBE0E3"/>
    <a:srgbClr val="69949B"/>
    <a:srgbClr val="C6D0BC"/>
    <a:srgbClr val="D1D6D8"/>
    <a:srgbClr val="175992"/>
    <a:srgbClr val="B8BCC5"/>
    <a:srgbClr val="F3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4580" autoAdjust="0"/>
    <p:restoredTop sz="86410" autoAdjust="0"/>
  </p:normalViewPr>
  <p:slideViewPr>
    <p:cSldViewPr snapToGrid="0" snapToObjects="1">
      <p:cViewPr varScale="1">
        <p:scale>
          <a:sx n="155" d="100"/>
          <a:sy n="155" d="100"/>
        </p:scale>
        <p:origin x="1272" y="126"/>
      </p:cViewPr>
      <p:guideLst>
        <p:guide orient="horz" pos="3702"/>
        <p:guide orient="horz" pos="2163"/>
        <p:guide orient="horz" pos="28"/>
        <p:guide orient="horz" pos="1824"/>
        <p:guide pos="5455"/>
        <p:guide pos="5463"/>
        <p:guide pos="5183"/>
        <p:guide pos="3039"/>
        <p:guide pos="1066"/>
        <p:guide orient="horz" pos="2777"/>
        <p:guide orient="horz" pos="1622"/>
        <p:guide orient="horz" pos="21"/>
        <p:guide orient="horz" pos="1368"/>
      </p:guideLst>
    </p:cSldViewPr>
  </p:slideViewPr>
  <p:outlineViewPr>
    <p:cViewPr>
      <p:scale>
        <a:sx n="33" d="100"/>
        <a:sy n="33" d="100"/>
      </p:scale>
      <p:origin x="0" y="-23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38"/>
    </p:cViewPr>
  </p:sorterViewPr>
  <p:notesViewPr>
    <p:cSldViewPr snapToGrid="0" snapToObjects="1">
      <p:cViewPr varScale="1">
        <p:scale>
          <a:sx n="83" d="100"/>
          <a:sy n="83" d="100"/>
        </p:scale>
        <p:origin x="-303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688B1-8DB1-45C3-BAEC-FEC085A2678A}" type="datetimeFigureOut">
              <a:rPr lang="en-IE" smtClean="0"/>
              <a:t>20/02/2018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C5937-E943-49D0-9675-6A0FC48079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01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5937-E943-49D0-9675-6A0FC48079C4}" type="slidenum">
              <a:rPr lang="en-IE" smtClean="0">
                <a:solidFill>
                  <a:prstClr val="black"/>
                </a:solidFill>
              </a:rPr>
              <a:pPr/>
              <a:t>1</a:t>
            </a:fld>
            <a:endParaRPr lang="en-I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12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E122FF17-0499-4999-9E62-772C373B27BE}" type="slidenum">
              <a:rPr lang="en-US" sz="1800" kern="0" smtClean="0">
                <a:solidFill>
                  <a:prstClr val="black"/>
                </a:solidFill>
              </a:rPr>
              <a:pPr defTabSz="914400">
                <a:defRPr/>
              </a:pPr>
              <a:t>2</a:t>
            </a:fld>
            <a:endParaRPr lang="en-US" sz="18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5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E122FF17-0499-4999-9E62-772C373B27BE}" type="slidenum">
              <a:rPr lang="en-US" sz="1800" kern="0" smtClean="0">
                <a:solidFill>
                  <a:prstClr val="black"/>
                </a:solidFill>
              </a:rPr>
              <a:pPr defTabSz="914400">
                <a:defRPr/>
              </a:pPr>
              <a:t>3</a:t>
            </a:fld>
            <a:endParaRPr lang="en-US" sz="18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4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E122FF17-0499-4999-9E62-772C373B27BE}" type="slidenum">
              <a:rPr lang="en-US" sz="1800" kern="0" smtClean="0">
                <a:solidFill>
                  <a:prstClr val="black"/>
                </a:solidFill>
              </a:rPr>
              <a:pPr defTabSz="914400">
                <a:defRPr/>
              </a:pPr>
              <a:t>4</a:t>
            </a:fld>
            <a:endParaRPr lang="en-US" sz="18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253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5937-E943-49D0-9675-6A0FC48079C4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624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0169"/>
            <a:ext cx="7772400" cy="1102519"/>
          </a:xfrm>
        </p:spPr>
        <p:txBody>
          <a:bodyPr anchor="ctr"/>
          <a:lstStyle>
            <a:lvl1pPr algn="ctr">
              <a:defRPr spc="-4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9071"/>
            <a:ext cx="6400800" cy="1314450"/>
          </a:xfrm>
        </p:spPr>
        <p:txBody>
          <a:bodyPr/>
          <a:lstStyle>
            <a:lvl1pPr marL="0" indent="0" algn="ctr">
              <a:buNone/>
              <a:defRPr spc="-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962400" y="1170626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4000" smtClean="0">
                <a:solidFill>
                  <a:schemeClr val="bg1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40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0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0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971367" y="1181726"/>
            <a:ext cx="89280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+mj-lt"/>
                <a:cs typeface="Helvetica Light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2" y="2545060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459447" y="1181726"/>
            <a:ext cx="89280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73268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732682" y="2545060"/>
            <a:ext cx="2375553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7004677" y="1181726"/>
            <a:ext cx="89280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25886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58862" y="2545060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69008" y="-6595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237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in 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8" y="-1"/>
            <a:ext cx="7427670" cy="729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7258" y="1009651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chemeClr val="accent2"/>
                </a:solidFill>
                <a:latin typeface="+mj-lt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>
                <a:latin typeface="+mj-lt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800">
                <a:latin typeface="+mj-lt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331" y="1009651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chemeClr val="accent2"/>
                </a:solidFill>
                <a:latin typeface="+mj-lt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>
                <a:latin typeface="+mj-lt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800">
                <a:latin typeface="+mj-lt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8780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0169"/>
            <a:ext cx="7772400" cy="1102519"/>
          </a:xfrm>
        </p:spPr>
        <p:txBody>
          <a:bodyPr anchor="ctr"/>
          <a:lstStyle>
            <a:lvl1pPr algn="ctr">
              <a:defRPr spc="-4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9071"/>
            <a:ext cx="6400800" cy="1314450"/>
          </a:xfrm>
        </p:spPr>
        <p:txBody>
          <a:bodyPr/>
          <a:lstStyle>
            <a:lvl1pPr marL="0" indent="0" algn="ctr">
              <a:buNone/>
              <a:defRPr spc="-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962400" y="1170626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4000" smtClean="0">
                <a:solidFill>
                  <a:schemeClr val="bg1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40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9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4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0169"/>
            <a:ext cx="7772400" cy="1102519"/>
          </a:xfrm>
        </p:spPr>
        <p:txBody>
          <a:bodyPr anchor="ctr"/>
          <a:lstStyle>
            <a:lvl1pPr algn="ctr">
              <a:defRPr spc="-3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9071"/>
            <a:ext cx="6400800" cy="1314450"/>
          </a:xfrm>
        </p:spPr>
        <p:txBody>
          <a:bodyPr/>
          <a:lstStyle>
            <a:lvl1pPr marL="0" indent="0" algn="ctr">
              <a:buNone/>
              <a:defRPr spc="-3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962400" y="1170626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3000" smtClean="0">
                <a:solidFill>
                  <a:prstClr val="white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30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78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87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0170"/>
            <a:ext cx="7772400" cy="1102519"/>
          </a:xfrm>
        </p:spPr>
        <p:txBody>
          <a:bodyPr anchor="ctr"/>
          <a:lstStyle>
            <a:lvl1pPr algn="ctr">
              <a:defRPr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9071"/>
            <a:ext cx="6400800" cy="1314450"/>
          </a:xfrm>
        </p:spPr>
        <p:txBody>
          <a:bodyPr/>
          <a:lstStyle>
            <a:lvl1pPr marL="0" indent="0" algn="ctr">
              <a:buNone/>
              <a:defRPr spc="-3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962400" y="1170627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3000" smtClean="0">
                <a:solidFill>
                  <a:prstClr val="white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30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04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627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31432" y="1543051"/>
            <a:ext cx="2683219" cy="36004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sz="1799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105952" y="1543051"/>
            <a:ext cx="5483013" cy="1252457"/>
          </a:xfrm>
        </p:spPr>
        <p:txBody>
          <a:bodyPr anchor="t" anchorCtr="0">
            <a:normAutofit/>
          </a:bodyPr>
          <a:lstStyle>
            <a:lvl1pPr algn="l">
              <a:defRPr sz="3224" spc="-4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the title of your presentation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231432" y="1"/>
            <a:ext cx="2683219" cy="8062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sz="1799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06741" y="4117971"/>
            <a:ext cx="5481638" cy="736601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92000"/>
              </a:lnSpc>
              <a:spcBef>
                <a:spcPts val="600"/>
              </a:spcBef>
              <a:buNone/>
              <a:defRPr sz="1424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7" y="4117971"/>
            <a:ext cx="2209800" cy="736601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92000"/>
              </a:lnSpc>
              <a:spcBef>
                <a:spcPts val="600"/>
              </a:spcBef>
              <a:buNone/>
              <a:defRPr sz="142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the Date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6" y="956309"/>
            <a:ext cx="2626935" cy="38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3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1211263"/>
            <a:ext cx="6659880" cy="1102519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2364581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47400" y="10"/>
            <a:ext cx="1219200" cy="23164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47400" y="1982788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2700" smtClean="0">
                <a:solidFill>
                  <a:schemeClr val="bg1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27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2" y="165306"/>
            <a:ext cx="609600" cy="4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58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17399" y="1002030"/>
            <a:ext cx="6400800" cy="1314450"/>
          </a:xfrm>
        </p:spPr>
        <p:txBody>
          <a:bodyPr anchor="b">
            <a:normAutofit/>
          </a:bodyPr>
          <a:lstStyle>
            <a:lvl1pPr marL="0" indent="0" algn="l">
              <a:buNone/>
              <a:defRPr sz="3974" baseline="0">
                <a:solidFill>
                  <a:schemeClr val="tx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Arial 40 </a:t>
            </a:r>
            <a:r>
              <a:rPr lang="en-US" dirty="0" err="1"/>
              <a:t>pt</a:t>
            </a:r>
            <a:r>
              <a:rPr lang="en-US" dirty="0"/>
              <a:t> Bottom aligned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47400" y="10"/>
            <a:ext cx="1219200" cy="23164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sz="1799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47400" y="1982788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2699" smtClean="0">
                <a:solidFill>
                  <a:schemeClr val="bg1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2699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3" y="165307"/>
            <a:ext cx="800343" cy="48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73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789" y="190501"/>
            <a:ext cx="7428153" cy="592119"/>
          </a:xfrm>
        </p:spPr>
        <p:txBody>
          <a:bodyPr>
            <a:normAutofit/>
          </a:bodyPr>
          <a:lstStyle>
            <a:lvl1pPr>
              <a:defRPr sz="2699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86" y="1012552"/>
            <a:ext cx="8600502" cy="351919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511124" indent="-282547">
              <a:lnSpc>
                <a:spcPct val="150000"/>
              </a:lnSpc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00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789" y="190501"/>
            <a:ext cx="7428153" cy="600188"/>
          </a:xfrm>
        </p:spPr>
        <p:txBody>
          <a:bodyPr>
            <a:normAutofit/>
          </a:bodyPr>
          <a:lstStyle>
            <a:lvl1pPr>
              <a:defRPr sz="2699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86" y="1012552"/>
            <a:ext cx="8600502" cy="3519194"/>
          </a:xfrm>
        </p:spPr>
        <p:txBody>
          <a:bodyPr>
            <a:normAutofit/>
          </a:bodyPr>
          <a:lstStyle>
            <a:lvl1pPr marL="0" indent="0">
              <a:buNone/>
              <a:defRPr sz="1424">
                <a:solidFill>
                  <a:schemeClr val="tx1"/>
                </a:solidFill>
              </a:defRPr>
            </a:lvl1pPr>
            <a:lvl2pPr marL="228578" indent="0">
              <a:lnSpc>
                <a:spcPct val="150000"/>
              </a:lnSpc>
              <a:buFont typeface="Arial" panose="020B0604020202020204" pitchFamily="34" charset="0"/>
              <a:buNone/>
              <a:defRPr sz="1424">
                <a:solidFill>
                  <a:schemeClr val="tx1"/>
                </a:solidFill>
              </a:defRPr>
            </a:lvl2pPr>
            <a:lvl3pPr marL="511124" indent="0">
              <a:buNone/>
              <a:defRPr sz="1424">
                <a:solidFill>
                  <a:schemeClr val="tx1"/>
                </a:solidFill>
              </a:defRPr>
            </a:lvl3pPr>
            <a:lvl4pPr marL="741287" indent="0">
              <a:buNone/>
              <a:defRPr sz="1424">
                <a:solidFill>
                  <a:schemeClr val="tx1"/>
                </a:solidFill>
              </a:defRPr>
            </a:lvl4pPr>
            <a:lvl5pPr marL="1031772" indent="0">
              <a:buNone/>
              <a:defRPr sz="1424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28087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0215" y="187362"/>
            <a:ext cx="7428155" cy="600188"/>
          </a:xfrm>
        </p:spPr>
        <p:txBody>
          <a:bodyPr>
            <a:normAutofit/>
          </a:bodyPr>
          <a:lstStyle>
            <a:lvl1pPr>
              <a:defRPr sz="2699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3641" y="1001715"/>
            <a:ext cx="3582361" cy="3544887"/>
          </a:xfrm>
        </p:spPr>
        <p:txBody>
          <a:bodyPr>
            <a:normAutofit/>
          </a:bodyPr>
          <a:lstStyle>
            <a:lvl1pPr>
              <a:defRPr sz="2024"/>
            </a:lvl1pPr>
            <a:lvl2pPr>
              <a:defRPr sz="1799"/>
            </a:lvl2pPr>
            <a:lvl3pPr>
              <a:defRPr sz="1574"/>
            </a:lvl3pPr>
            <a:lvl4pPr>
              <a:defRPr sz="1424"/>
            </a:lvl4pPr>
            <a:lvl5pPr>
              <a:defRPr sz="1424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504" y="1001715"/>
            <a:ext cx="3582361" cy="3544887"/>
          </a:xfrm>
        </p:spPr>
        <p:txBody>
          <a:bodyPr>
            <a:normAutofit/>
          </a:bodyPr>
          <a:lstStyle>
            <a:lvl1pPr>
              <a:defRPr sz="2024"/>
            </a:lvl1pPr>
            <a:lvl2pPr>
              <a:defRPr sz="1799"/>
            </a:lvl2pPr>
            <a:lvl3pPr>
              <a:defRPr sz="1574"/>
            </a:lvl3pPr>
            <a:lvl4pPr>
              <a:defRPr sz="1424"/>
            </a:lvl4pPr>
            <a:lvl5pPr>
              <a:defRPr sz="1424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428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181" y="190500"/>
            <a:ext cx="7428153" cy="575982"/>
          </a:xfrm>
        </p:spPr>
        <p:txBody>
          <a:bodyPr>
            <a:normAutofit/>
          </a:bodyPr>
          <a:lstStyle>
            <a:lvl1pPr>
              <a:defRPr sz="2699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</p:spTree>
    <p:extLst>
      <p:ext uri="{BB962C8B-B14F-4D97-AF65-F5344CB8AC3E}">
        <p14:creationId xmlns:p14="http://schemas.microsoft.com/office/powerpoint/2010/main" val="18166541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7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6788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sz="1799"/>
          </a:p>
        </p:txBody>
      </p:sp>
      <p:sp>
        <p:nvSpPr>
          <p:cNvPr id="3" name="Rectangle 2"/>
          <p:cNvSpPr/>
          <p:nvPr userDrawn="1"/>
        </p:nvSpPr>
        <p:spPr>
          <a:xfrm>
            <a:off x="-5538" y="-1001"/>
            <a:ext cx="9149539" cy="24441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4" tIns="45717" rIns="91434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4" name="Rectangle 3"/>
          <p:cNvSpPr/>
          <p:nvPr userDrawn="1"/>
        </p:nvSpPr>
        <p:spPr>
          <a:xfrm>
            <a:off x="5614431" y="3426240"/>
            <a:ext cx="1914837" cy="276993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r>
              <a:rPr lang="en-IE" sz="1200" dirty="0">
                <a:latin typeface="Calibri Light" panose="020F0302020204030204" pitchFamily="34" charset="0"/>
                <a:cs typeface="Helvetica" panose="020B0604020202020204" pitchFamily="34" charset="0"/>
              </a:rPr>
              <a:t>+353 87 238 6136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Calibri Light" panose="020F0302020204030204" pitchFamily="34" charset="0"/>
              <a:cs typeface="Helvetica" panose="020B0604020202020204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947400" y="3334630"/>
            <a:ext cx="574757" cy="433655"/>
            <a:chOff x="5958418" y="3997855"/>
            <a:chExt cx="741890" cy="741890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958418" y="3997855"/>
              <a:ext cx="741890" cy="74189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74" dirty="0"/>
            </a:p>
          </p:txBody>
        </p:sp>
        <p:sp>
          <p:nvSpPr>
            <p:cNvPr id="7" name="Freeform 93"/>
            <p:cNvSpPr>
              <a:spLocks/>
            </p:cNvSpPr>
            <p:nvPr/>
          </p:nvSpPr>
          <p:spPr bwMode="auto">
            <a:xfrm>
              <a:off x="6130926" y="4160838"/>
              <a:ext cx="319088" cy="477838"/>
            </a:xfrm>
            <a:custGeom>
              <a:avLst/>
              <a:gdLst>
                <a:gd name="T0" fmla="*/ 66 w 160"/>
                <a:gd name="T1" fmla="*/ 62 h 239"/>
                <a:gd name="T2" fmla="*/ 124 w 160"/>
                <a:gd name="T3" fmla="*/ 162 h 239"/>
                <a:gd name="T4" fmla="*/ 160 w 160"/>
                <a:gd name="T5" fmla="*/ 224 h 239"/>
                <a:gd name="T6" fmla="*/ 111 w 160"/>
                <a:gd name="T7" fmla="*/ 228 h 239"/>
                <a:gd name="T8" fmla="*/ 2 w 160"/>
                <a:gd name="T9" fmla="*/ 38 h 239"/>
                <a:gd name="T10" fmla="*/ 31 w 160"/>
                <a:gd name="T11" fmla="*/ 0 h 239"/>
                <a:gd name="T12" fmla="*/ 66 w 160"/>
                <a:gd name="T13" fmla="*/ 6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39">
                  <a:moveTo>
                    <a:pt x="66" y="62"/>
                  </a:moveTo>
                  <a:cubicBezTo>
                    <a:pt x="31" y="83"/>
                    <a:pt x="85" y="184"/>
                    <a:pt x="124" y="162"/>
                  </a:cubicBezTo>
                  <a:cubicBezTo>
                    <a:pt x="131" y="173"/>
                    <a:pt x="153" y="212"/>
                    <a:pt x="160" y="224"/>
                  </a:cubicBezTo>
                  <a:cubicBezTo>
                    <a:pt x="143" y="233"/>
                    <a:pt x="130" y="239"/>
                    <a:pt x="111" y="228"/>
                  </a:cubicBezTo>
                  <a:cubicBezTo>
                    <a:pt x="58" y="198"/>
                    <a:pt x="0" y="98"/>
                    <a:pt x="2" y="38"/>
                  </a:cubicBezTo>
                  <a:cubicBezTo>
                    <a:pt x="2" y="17"/>
                    <a:pt x="15" y="9"/>
                    <a:pt x="31" y="0"/>
                  </a:cubicBezTo>
                  <a:cubicBezTo>
                    <a:pt x="37" y="12"/>
                    <a:pt x="60" y="50"/>
                    <a:pt x="66" y="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74"/>
            </a:p>
          </p:txBody>
        </p:sp>
        <p:sp>
          <p:nvSpPr>
            <p:cNvPr id="8" name="Freeform 94"/>
            <p:cNvSpPr>
              <a:spLocks/>
            </p:cNvSpPr>
            <p:nvPr/>
          </p:nvSpPr>
          <p:spPr bwMode="auto">
            <a:xfrm>
              <a:off x="6199188" y="4111625"/>
              <a:ext cx="139700" cy="176213"/>
            </a:xfrm>
            <a:custGeom>
              <a:avLst/>
              <a:gdLst>
                <a:gd name="T0" fmla="*/ 47 w 70"/>
                <a:gd name="T1" fmla="*/ 85 h 88"/>
                <a:gd name="T2" fmla="*/ 36 w 70"/>
                <a:gd name="T3" fmla="*/ 83 h 88"/>
                <a:gd name="T4" fmla="*/ 3 w 70"/>
                <a:gd name="T5" fmla="*/ 24 h 88"/>
                <a:gd name="T6" fmla="*/ 5 w 70"/>
                <a:gd name="T7" fmla="*/ 13 h 88"/>
                <a:gd name="T8" fmla="*/ 23 w 70"/>
                <a:gd name="T9" fmla="*/ 3 h 88"/>
                <a:gd name="T10" fmla="*/ 34 w 70"/>
                <a:gd name="T11" fmla="*/ 6 h 88"/>
                <a:gd name="T12" fmla="*/ 68 w 70"/>
                <a:gd name="T13" fmla="*/ 64 h 88"/>
                <a:gd name="T14" fmla="*/ 65 w 70"/>
                <a:gd name="T15" fmla="*/ 75 h 88"/>
                <a:gd name="T16" fmla="*/ 47 w 70"/>
                <a:gd name="T17" fmla="*/ 8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8">
                  <a:moveTo>
                    <a:pt x="47" y="85"/>
                  </a:moveTo>
                  <a:cubicBezTo>
                    <a:pt x="44" y="88"/>
                    <a:pt x="39" y="86"/>
                    <a:pt x="36" y="8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20"/>
                    <a:pt x="2" y="15"/>
                    <a:pt x="5" y="1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7" y="0"/>
                    <a:pt x="32" y="2"/>
                    <a:pt x="34" y="6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0" y="68"/>
                    <a:pt x="69" y="73"/>
                    <a:pt x="65" y="75"/>
                  </a:cubicBezTo>
                  <a:cubicBezTo>
                    <a:pt x="47" y="85"/>
                    <a:pt x="47" y="85"/>
                    <a:pt x="47" y="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74"/>
            </a:p>
          </p:txBody>
        </p:sp>
        <p:sp>
          <p:nvSpPr>
            <p:cNvPr id="9" name="Freeform 95"/>
            <p:cNvSpPr>
              <a:spLocks/>
            </p:cNvSpPr>
            <p:nvPr/>
          </p:nvSpPr>
          <p:spPr bwMode="auto">
            <a:xfrm>
              <a:off x="6384926" y="4432300"/>
              <a:ext cx="139700" cy="174625"/>
            </a:xfrm>
            <a:custGeom>
              <a:avLst/>
              <a:gdLst>
                <a:gd name="T0" fmla="*/ 47 w 70"/>
                <a:gd name="T1" fmla="*/ 85 h 87"/>
                <a:gd name="T2" fmla="*/ 36 w 70"/>
                <a:gd name="T3" fmla="*/ 82 h 87"/>
                <a:gd name="T4" fmla="*/ 2 w 70"/>
                <a:gd name="T5" fmla="*/ 23 h 87"/>
                <a:gd name="T6" fmla="*/ 5 w 70"/>
                <a:gd name="T7" fmla="*/ 12 h 87"/>
                <a:gd name="T8" fmla="*/ 23 w 70"/>
                <a:gd name="T9" fmla="*/ 2 h 87"/>
                <a:gd name="T10" fmla="*/ 34 w 70"/>
                <a:gd name="T11" fmla="*/ 5 h 87"/>
                <a:gd name="T12" fmla="*/ 68 w 70"/>
                <a:gd name="T13" fmla="*/ 63 h 87"/>
                <a:gd name="T14" fmla="*/ 65 w 70"/>
                <a:gd name="T15" fmla="*/ 74 h 87"/>
                <a:gd name="T16" fmla="*/ 47 w 70"/>
                <a:gd name="T17" fmla="*/ 8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7">
                  <a:moveTo>
                    <a:pt x="47" y="85"/>
                  </a:moveTo>
                  <a:cubicBezTo>
                    <a:pt x="43" y="87"/>
                    <a:pt x="38" y="86"/>
                    <a:pt x="36" y="8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19"/>
                    <a:pt x="1" y="14"/>
                    <a:pt x="5" y="1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7" y="0"/>
                    <a:pt x="32" y="1"/>
                    <a:pt x="34" y="5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70" y="67"/>
                    <a:pt x="69" y="72"/>
                    <a:pt x="65" y="74"/>
                  </a:cubicBezTo>
                  <a:cubicBezTo>
                    <a:pt x="47" y="85"/>
                    <a:pt x="47" y="85"/>
                    <a:pt x="47" y="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74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5611630" y="3984812"/>
            <a:ext cx="1657628" cy="276993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 Light" panose="020F0302020204030204" pitchFamily="34" charset="0"/>
                <a:cs typeface="Helvetica" panose="020B0604020202020204" pitchFamily="34" charset="0"/>
              </a:rPr>
              <a:t>@</a:t>
            </a:r>
            <a:r>
              <a:rPr lang="en-US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alibri Light" panose="020F0302020204030204" pitchFamily="34" charset="0"/>
                <a:cs typeface="Helvetica" panose="020B0604020202020204" pitchFamily="34" charset="0"/>
              </a:rPr>
              <a:t>gerrymcgovern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Calibri Light" panose="020F030202020403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947400" y="3880342"/>
            <a:ext cx="574757" cy="433655"/>
            <a:chOff x="6665976" y="2876550"/>
            <a:chExt cx="464756" cy="465910"/>
          </a:xfrm>
        </p:grpSpPr>
        <p:sp>
          <p:nvSpPr>
            <p:cNvPr id="12" name="Freeform 104"/>
            <p:cNvSpPr>
              <a:spLocks/>
            </p:cNvSpPr>
            <p:nvPr/>
          </p:nvSpPr>
          <p:spPr bwMode="auto">
            <a:xfrm>
              <a:off x="6665976" y="2876550"/>
              <a:ext cx="464756" cy="465910"/>
            </a:xfrm>
            <a:custGeom>
              <a:avLst/>
              <a:gdLst>
                <a:gd name="T0" fmla="*/ 47 w 320"/>
                <a:gd name="T1" fmla="*/ 273 h 320"/>
                <a:gd name="T2" fmla="*/ 160 w 320"/>
                <a:gd name="T3" fmla="*/ 320 h 320"/>
                <a:gd name="T4" fmla="*/ 273 w 320"/>
                <a:gd name="T5" fmla="*/ 273 h 320"/>
                <a:gd name="T6" fmla="*/ 320 w 320"/>
                <a:gd name="T7" fmla="*/ 160 h 320"/>
                <a:gd name="T8" fmla="*/ 273 w 320"/>
                <a:gd name="T9" fmla="*/ 47 h 320"/>
                <a:gd name="T10" fmla="*/ 160 w 320"/>
                <a:gd name="T11" fmla="*/ 0 h 320"/>
                <a:gd name="T12" fmla="*/ 47 w 320"/>
                <a:gd name="T13" fmla="*/ 47 h 320"/>
                <a:gd name="T14" fmla="*/ 0 w 320"/>
                <a:gd name="T15" fmla="*/ 160 h 320"/>
                <a:gd name="T16" fmla="*/ 47 w 320"/>
                <a:gd name="T17" fmla="*/ 27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0" h="320">
                  <a:moveTo>
                    <a:pt x="47" y="273"/>
                  </a:moveTo>
                  <a:cubicBezTo>
                    <a:pt x="77" y="303"/>
                    <a:pt x="117" y="320"/>
                    <a:pt x="160" y="320"/>
                  </a:cubicBezTo>
                  <a:cubicBezTo>
                    <a:pt x="202" y="320"/>
                    <a:pt x="243" y="303"/>
                    <a:pt x="273" y="273"/>
                  </a:cubicBezTo>
                  <a:cubicBezTo>
                    <a:pt x="303" y="243"/>
                    <a:pt x="320" y="203"/>
                    <a:pt x="320" y="160"/>
                  </a:cubicBezTo>
                  <a:cubicBezTo>
                    <a:pt x="320" y="117"/>
                    <a:pt x="303" y="77"/>
                    <a:pt x="273" y="47"/>
                  </a:cubicBezTo>
                  <a:cubicBezTo>
                    <a:pt x="243" y="17"/>
                    <a:pt x="202" y="0"/>
                    <a:pt x="160" y="0"/>
                  </a:cubicBezTo>
                  <a:cubicBezTo>
                    <a:pt x="117" y="0"/>
                    <a:pt x="77" y="17"/>
                    <a:pt x="47" y="47"/>
                  </a:cubicBezTo>
                  <a:cubicBezTo>
                    <a:pt x="16" y="77"/>
                    <a:pt x="0" y="117"/>
                    <a:pt x="0" y="160"/>
                  </a:cubicBezTo>
                  <a:cubicBezTo>
                    <a:pt x="0" y="203"/>
                    <a:pt x="16" y="243"/>
                    <a:pt x="47" y="273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74" dirty="0"/>
            </a:p>
          </p:txBody>
        </p:sp>
        <p:sp>
          <p:nvSpPr>
            <p:cNvPr id="13" name="Freeform 103"/>
            <p:cNvSpPr>
              <a:spLocks/>
            </p:cNvSpPr>
            <p:nvPr/>
          </p:nvSpPr>
          <p:spPr bwMode="auto">
            <a:xfrm>
              <a:off x="6762670" y="2999174"/>
              <a:ext cx="271368" cy="220662"/>
            </a:xfrm>
            <a:custGeom>
              <a:avLst/>
              <a:gdLst>
                <a:gd name="T0" fmla="*/ 230 w 230"/>
                <a:gd name="T1" fmla="*/ 22 h 187"/>
                <a:gd name="T2" fmla="*/ 203 w 230"/>
                <a:gd name="T3" fmla="*/ 30 h 187"/>
                <a:gd name="T4" fmla="*/ 224 w 230"/>
                <a:gd name="T5" fmla="*/ 4 h 187"/>
                <a:gd name="T6" fmla="*/ 194 w 230"/>
                <a:gd name="T7" fmla="*/ 15 h 187"/>
                <a:gd name="T8" fmla="*/ 159 w 230"/>
                <a:gd name="T9" fmla="*/ 0 h 187"/>
                <a:gd name="T10" fmla="*/ 112 w 230"/>
                <a:gd name="T11" fmla="*/ 48 h 187"/>
                <a:gd name="T12" fmla="*/ 113 w 230"/>
                <a:gd name="T13" fmla="*/ 58 h 187"/>
                <a:gd name="T14" fmla="*/ 16 w 230"/>
                <a:gd name="T15" fmla="*/ 9 h 187"/>
                <a:gd name="T16" fmla="*/ 10 w 230"/>
                <a:gd name="T17" fmla="*/ 33 h 187"/>
                <a:gd name="T18" fmla="*/ 31 w 230"/>
                <a:gd name="T19" fmla="*/ 72 h 187"/>
                <a:gd name="T20" fmla="*/ 9 w 230"/>
                <a:gd name="T21" fmla="*/ 66 h 187"/>
                <a:gd name="T22" fmla="*/ 9 w 230"/>
                <a:gd name="T23" fmla="*/ 67 h 187"/>
                <a:gd name="T24" fmla="*/ 47 w 230"/>
                <a:gd name="T25" fmla="*/ 113 h 187"/>
                <a:gd name="T26" fmla="*/ 35 w 230"/>
                <a:gd name="T27" fmla="*/ 115 h 187"/>
                <a:gd name="T28" fmla="*/ 26 w 230"/>
                <a:gd name="T29" fmla="*/ 114 h 187"/>
                <a:gd name="T30" fmla="*/ 70 w 230"/>
                <a:gd name="T31" fmla="*/ 147 h 187"/>
                <a:gd name="T32" fmla="*/ 11 w 230"/>
                <a:gd name="T33" fmla="*/ 167 h 187"/>
                <a:gd name="T34" fmla="*/ 0 w 230"/>
                <a:gd name="T35" fmla="*/ 166 h 187"/>
                <a:gd name="T36" fmla="*/ 72 w 230"/>
                <a:gd name="T37" fmla="*/ 187 h 187"/>
                <a:gd name="T38" fmla="*/ 207 w 230"/>
                <a:gd name="T39" fmla="*/ 53 h 187"/>
                <a:gd name="T40" fmla="*/ 207 w 230"/>
                <a:gd name="T41" fmla="*/ 47 h 187"/>
                <a:gd name="T42" fmla="*/ 230 w 230"/>
                <a:gd name="T43" fmla="*/ 2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0" h="187">
                  <a:moveTo>
                    <a:pt x="230" y="22"/>
                  </a:moveTo>
                  <a:cubicBezTo>
                    <a:pt x="222" y="26"/>
                    <a:pt x="213" y="29"/>
                    <a:pt x="203" y="30"/>
                  </a:cubicBezTo>
                  <a:cubicBezTo>
                    <a:pt x="213" y="24"/>
                    <a:pt x="220" y="15"/>
                    <a:pt x="224" y="4"/>
                  </a:cubicBezTo>
                  <a:cubicBezTo>
                    <a:pt x="215" y="9"/>
                    <a:pt x="205" y="13"/>
                    <a:pt x="194" y="15"/>
                  </a:cubicBezTo>
                  <a:cubicBezTo>
                    <a:pt x="185" y="6"/>
                    <a:pt x="173" y="0"/>
                    <a:pt x="159" y="0"/>
                  </a:cubicBezTo>
                  <a:cubicBezTo>
                    <a:pt x="133" y="0"/>
                    <a:pt x="112" y="21"/>
                    <a:pt x="112" y="48"/>
                  </a:cubicBezTo>
                  <a:cubicBezTo>
                    <a:pt x="112" y="51"/>
                    <a:pt x="113" y="55"/>
                    <a:pt x="113" y="58"/>
                  </a:cubicBezTo>
                  <a:cubicBezTo>
                    <a:pt x="74" y="56"/>
                    <a:pt x="39" y="38"/>
                    <a:pt x="16" y="9"/>
                  </a:cubicBezTo>
                  <a:cubicBezTo>
                    <a:pt x="12" y="16"/>
                    <a:pt x="10" y="24"/>
                    <a:pt x="10" y="33"/>
                  </a:cubicBezTo>
                  <a:cubicBezTo>
                    <a:pt x="10" y="49"/>
                    <a:pt x="18" y="64"/>
                    <a:pt x="31" y="72"/>
                  </a:cubicBezTo>
                  <a:cubicBezTo>
                    <a:pt x="23" y="72"/>
                    <a:pt x="16" y="70"/>
                    <a:pt x="9" y="66"/>
                  </a:cubicBezTo>
                  <a:cubicBezTo>
                    <a:pt x="9" y="66"/>
                    <a:pt x="9" y="66"/>
                    <a:pt x="9" y="67"/>
                  </a:cubicBezTo>
                  <a:cubicBezTo>
                    <a:pt x="9" y="90"/>
                    <a:pt x="26" y="109"/>
                    <a:pt x="47" y="113"/>
                  </a:cubicBezTo>
                  <a:cubicBezTo>
                    <a:pt x="43" y="114"/>
                    <a:pt x="39" y="115"/>
                    <a:pt x="35" y="115"/>
                  </a:cubicBezTo>
                  <a:cubicBezTo>
                    <a:pt x="32" y="115"/>
                    <a:pt x="29" y="114"/>
                    <a:pt x="26" y="114"/>
                  </a:cubicBezTo>
                  <a:cubicBezTo>
                    <a:pt x="32" y="133"/>
                    <a:pt x="49" y="146"/>
                    <a:pt x="70" y="147"/>
                  </a:cubicBezTo>
                  <a:cubicBezTo>
                    <a:pt x="54" y="159"/>
                    <a:pt x="33" y="167"/>
                    <a:pt x="11" y="167"/>
                  </a:cubicBezTo>
                  <a:cubicBezTo>
                    <a:pt x="8" y="167"/>
                    <a:pt x="4" y="167"/>
                    <a:pt x="0" y="166"/>
                  </a:cubicBezTo>
                  <a:cubicBezTo>
                    <a:pt x="21" y="180"/>
                    <a:pt x="46" y="187"/>
                    <a:pt x="72" y="187"/>
                  </a:cubicBezTo>
                  <a:cubicBezTo>
                    <a:pt x="159" y="187"/>
                    <a:pt x="207" y="115"/>
                    <a:pt x="207" y="53"/>
                  </a:cubicBezTo>
                  <a:cubicBezTo>
                    <a:pt x="207" y="51"/>
                    <a:pt x="207" y="49"/>
                    <a:pt x="207" y="47"/>
                  </a:cubicBezTo>
                  <a:cubicBezTo>
                    <a:pt x="216" y="40"/>
                    <a:pt x="224" y="32"/>
                    <a:pt x="230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74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5611631" y="2907052"/>
            <a:ext cx="2922220" cy="276993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 Light" panose="020F0302020204030204" pitchFamily="34" charset="0"/>
                <a:cs typeface="Helvetica" panose="020B0604020202020204" pitchFamily="34" charset="0"/>
              </a:rPr>
              <a:t>gerry@customercarewords.com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4957441" y="2802580"/>
            <a:ext cx="574757" cy="433655"/>
            <a:chOff x="3465149" y="1128560"/>
            <a:chExt cx="527482" cy="528790"/>
          </a:xfrm>
        </p:grpSpPr>
        <p:sp>
          <p:nvSpPr>
            <p:cNvPr id="16" name="Freeform 104"/>
            <p:cNvSpPr>
              <a:spLocks/>
            </p:cNvSpPr>
            <p:nvPr/>
          </p:nvSpPr>
          <p:spPr bwMode="auto">
            <a:xfrm>
              <a:off x="3465149" y="1128560"/>
              <a:ext cx="527482" cy="528790"/>
            </a:xfrm>
            <a:custGeom>
              <a:avLst/>
              <a:gdLst>
                <a:gd name="T0" fmla="*/ 47 w 320"/>
                <a:gd name="T1" fmla="*/ 273 h 320"/>
                <a:gd name="T2" fmla="*/ 160 w 320"/>
                <a:gd name="T3" fmla="*/ 320 h 320"/>
                <a:gd name="T4" fmla="*/ 273 w 320"/>
                <a:gd name="T5" fmla="*/ 273 h 320"/>
                <a:gd name="T6" fmla="*/ 320 w 320"/>
                <a:gd name="T7" fmla="*/ 160 h 320"/>
                <a:gd name="T8" fmla="*/ 273 w 320"/>
                <a:gd name="T9" fmla="*/ 47 h 320"/>
                <a:gd name="T10" fmla="*/ 160 w 320"/>
                <a:gd name="T11" fmla="*/ 0 h 320"/>
                <a:gd name="T12" fmla="*/ 47 w 320"/>
                <a:gd name="T13" fmla="*/ 47 h 320"/>
                <a:gd name="T14" fmla="*/ 0 w 320"/>
                <a:gd name="T15" fmla="*/ 160 h 320"/>
                <a:gd name="T16" fmla="*/ 47 w 320"/>
                <a:gd name="T17" fmla="*/ 27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0" h="320">
                  <a:moveTo>
                    <a:pt x="47" y="273"/>
                  </a:moveTo>
                  <a:cubicBezTo>
                    <a:pt x="77" y="303"/>
                    <a:pt x="117" y="320"/>
                    <a:pt x="160" y="320"/>
                  </a:cubicBezTo>
                  <a:cubicBezTo>
                    <a:pt x="202" y="320"/>
                    <a:pt x="243" y="303"/>
                    <a:pt x="273" y="273"/>
                  </a:cubicBezTo>
                  <a:cubicBezTo>
                    <a:pt x="303" y="243"/>
                    <a:pt x="320" y="203"/>
                    <a:pt x="320" y="160"/>
                  </a:cubicBezTo>
                  <a:cubicBezTo>
                    <a:pt x="320" y="117"/>
                    <a:pt x="303" y="77"/>
                    <a:pt x="273" y="47"/>
                  </a:cubicBezTo>
                  <a:cubicBezTo>
                    <a:pt x="243" y="17"/>
                    <a:pt x="202" y="0"/>
                    <a:pt x="160" y="0"/>
                  </a:cubicBezTo>
                  <a:cubicBezTo>
                    <a:pt x="117" y="0"/>
                    <a:pt x="77" y="17"/>
                    <a:pt x="47" y="47"/>
                  </a:cubicBezTo>
                  <a:cubicBezTo>
                    <a:pt x="16" y="77"/>
                    <a:pt x="0" y="117"/>
                    <a:pt x="0" y="160"/>
                  </a:cubicBezTo>
                  <a:cubicBezTo>
                    <a:pt x="0" y="203"/>
                    <a:pt x="16" y="243"/>
                    <a:pt x="47" y="273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74" dirty="0"/>
            </a:p>
          </p:txBody>
        </p:sp>
        <p:grpSp>
          <p:nvGrpSpPr>
            <p:cNvPr id="17" name="Group 11"/>
            <p:cNvGrpSpPr>
              <a:grpSpLocks noChangeAspect="1"/>
            </p:cNvGrpSpPr>
            <p:nvPr/>
          </p:nvGrpSpPr>
          <p:grpSpPr bwMode="auto">
            <a:xfrm>
              <a:off x="3571581" y="1246159"/>
              <a:ext cx="314620" cy="293592"/>
              <a:chOff x="2678" y="1431"/>
              <a:chExt cx="404" cy="377"/>
            </a:xfrm>
            <a:solidFill>
              <a:schemeClr val="tx1"/>
            </a:solidFill>
          </p:grpSpPr>
          <p:sp>
            <p:nvSpPr>
              <p:cNvPr id="18" name="Freeform 12"/>
              <p:cNvSpPr>
                <a:spLocks noEditPoints="1"/>
              </p:cNvSpPr>
              <p:nvPr/>
            </p:nvSpPr>
            <p:spPr bwMode="auto">
              <a:xfrm>
                <a:off x="2796" y="1482"/>
                <a:ext cx="168" cy="173"/>
              </a:xfrm>
              <a:custGeom>
                <a:avLst/>
                <a:gdLst>
                  <a:gd name="T0" fmla="*/ 32 w 70"/>
                  <a:gd name="T1" fmla="*/ 72 h 72"/>
                  <a:gd name="T2" fmla="*/ 0 w 70"/>
                  <a:gd name="T3" fmla="*/ 40 h 72"/>
                  <a:gd name="T4" fmla="*/ 39 w 70"/>
                  <a:gd name="T5" fmla="*/ 0 h 72"/>
                  <a:gd name="T6" fmla="*/ 70 w 70"/>
                  <a:gd name="T7" fmla="*/ 30 h 72"/>
                  <a:gd name="T8" fmla="*/ 50 w 70"/>
                  <a:gd name="T9" fmla="*/ 55 h 72"/>
                  <a:gd name="T10" fmla="*/ 41 w 70"/>
                  <a:gd name="T11" fmla="*/ 49 h 72"/>
                  <a:gd name="T12" fmla="*/ 28 w 70"/>
                  <a:gd name="T13" fmla="*/ 55 h 72"/>
                  <a:gd name="T14" fmla="*/ 16 w 70"/>
                  <a:gd name="T15" fmla="*/ 41 h 72"/>
                  <a:gd name="T16" fmla="*/ 40 w 70"/>
                  <a:gd name="T17" fmla="*/ 16 h 72"/>
                  <a:gd name="T18" fmla="*/ 53 w 70"/>
                  <a:gd name="T19" fmla="*/ 19 h 72"/>
                  <a:gd name="T20" fmla="*/ 54 w 70"/>
                  <a:gd name="T21" fmla="*/ 19 h 72"/>
                  <a:gd name="T22" fmla="*/ 50 w 70"/>
                  <a:gd name="T23" fmla="*/ 39 h 72"/>
                  <a:gd name="T24" fmla="*/ 51 w 70"/>
                  <a:gd name="T25" fmla="*/ 46 h 72"/>
                  <a:gd name="T26" fmla="*/ 52 w 70"/>
                  <a:gd name="T27" fmla="*/ 46 h 72"/>
                  <a:gd name="T28" fmla="*/ 52 w 70"/>
                  <a:gd name="T29" fmla="*/ 46 h 72"/>
                  <a:gd name="T30" fmla="*/ 60 w 70"/>
                  <a:gd name="T31" fmla="*/ 31 h 72"/>
                  <a:gd name="T32" fmla="*/ 38 w 70"/>
                  <a:gd name="T33" fmla="*/ 8 h 72"/>
                  <a:gd name="T34" fmla="*/ 10 w 70"/>
                  <a:gd name="T35" fmla="*/ 39 h 72"/>
                  <a:gd name="T36" fmla="*/ 34 w 70"/>
                  <a:gd name="T37" fmla="*/ 64 h 72"/>
                  <a:gd name="T38" fmla="*/ 49 w 70"/>
                  <a:gd name="T39" fmla="*/ 61 h 72"/>
                  <a:gd name="T40" fmla="*/ 50 w 70"/>
                  <a:gd name="T41" fmla="*/ 60 h 72"/>
                  <a:gd name="T42" fmla="*/ 52 w 70"/>
                  <a:gd name="T43" fmla="*/ 68 h 72"/>
                  <a:gd name="T44" fmla="*/ 51 w 70"/>
                  <a:gd name="T45" fmla="*/ 69 h 72"/>
                  <a:gd name="T46" fmla="*/ 32 w 70"/>
                  <a:gd name="T47" fmla="*/ 72 h 72"/>
                  <a:gd name="T48" fmla="*/ 39 w 70"/>
                  <a:gd name="T49" fmla="*/ 27 h 72"/>
                  <a:gd name="T50" fmla="*/ 28 w 70"/>
                  <a:gd name="T51" fmla="*/ 40 h 72"/>
                  <a:gd name="T52" fmla="*/ 32 w 70"/>
                  <a:gd name="T53" fmla="*/ 45 h 72"/>
                  <a:gd name="T54" fmla="*/ 39 w 70"/>
                  <a:gd name="T55" fmla="*/ 35 h 72"/>
                  <a:gd name="T56" fmla="*/ 41 w 70"/>
                  <a:gd name="T57" fmla="*/ 27 h 72"/>
                  <a:gd name="T58" fmla="*/ 39 w 70"/>
                  <a:gd name="T5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" h="72">
                    <a:moveTo>
                      <a:pt x="32" y="72"/>
                    </a:moveTo>
                    <a:cubicBezTo>
                      <a:pt x="16" y="72"/>
                      <a:pt x="0" y="61"/>
                      <a:pt x="0" y="40"/>
                    </a:cubicBezTo>
                    <a:cubicBezTo>
                      <a:pt x="0" y="17"/>
                      <a:pt x="16" y="0"/>
                      <a:pt x="39" y="0"/>
                    </a:cubicBezTo>
                    <a:cubicBezTo>
                      <a:pt x="57" y="0"/>
                      <a:pt x="70" y="13"/>
                      <a:pt x="70" y="30"/>
                    </a:cubicBezTo>
                    <a:cubicBezTo>
                      <a:pt x="70" y="45"/>
                      <a:pt x="62" y="55"/>
                      <a:pt x="50" y="55"/>
                    </a:cubicBezTo>
                    <a:cubicBezTo>
                      <a:pt x="45" y="55"/>
                      <a:pt x="42" y="53"/>
                      <a:pt x="41" y="49"/>
                    </a:cubicBezTo>
                    <a:cubicBezTo>
                      <a:pt x="37" y="53"/>
                      <a:pt x="33" y="55"/>
                      <a:pt x="28" y="55"/>
                    </a:cubicBezTo>
                    <a:cubicBezTo>
                      <a:pt x="21" y="55"/>
                      <a:pt x="16" y="50"/>
                      <a:pt x="16" y="41"/>
                    </a:cubicBezTo>
                    <a:cubicBezTo>
                      <a:pt x="16" y="27"/>
                      <a:pt x="26" y="16"/>
                      <a:pt x="40" y="16"/>
                    </a:cubicBezTo>
                    <a:cubicBezTo>
                      <a:pt x="45" y="16"/>
                      <a:pt x="50" y="18"/>
                      <a:pt x="53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0" y="43"/>
                      <a:pt x="50" y="45"/>
                      <a:pt x="51" y="46"/>
                    </a:cubicBezTo>
                    <a:cubicBezTo>
                      <a:pt x="51" y="46"/>
                      <a:pt x="51" y="46"/>
                      <a:pt x="52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6" y="46"/>
                      <a:pt x="60" y="42"/>
                      <a:pt x="60" y="31"/>
                    </a:cubicBezTo>
                    <a:cubicBezTo>
                      <a:pt x="60" y="17"/>
                      <a:pt x="51" y="8"/>
                      <a:pt x="38" y="8"/>
                    </a:cubicBezTo>
                    <a:cubicBezTo>
                      <a:pt x="24" y="8"/>
                      <a:pt x="10" y="19"/>
                      <a:pt x="10" y="39"/>
                    </a:cubicBezTo>
                    <a:cubicBezTo>
                      <a:pt x="10" y="54"/>
                      <a:pt x="19" y="64"/>
                      <a:pt x="34" y="64"/>
                    </a:cubicBezTo>
                    <a:cubicBezTo>
                      <a:pt x="39" y="64"/>
                      <a:pt x="45" y="63"/>
                      <a:pt x="49" y="61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45" y="71"/>
                      <a:pt x="40" y="72"/>
                      <a:pt x="32" y="72"/>
                    </a:cubicBezTo>
                    <a:close/>
                    <a:moveTo>
                      <a:pt x="39" y="27"/>
                    </a:moveTo>
                    <a:cubicBezTo>
                      <a:pt x="33" y="27"/>
                      <a:pt x="28" y="33"/>
                      <a:pt x="28" y="40"/>
                    </a:cubicBezTo>
                    <a:cubicBezTo>
                      <a:pt x="28" y="42"/>
                      <a:pt x="29" y="45"/>
                      <a:pt x="32" y="45"/>
                    </a:cubicBezTo>
                    <a:cubicBezTo>
                      <a:pt x="35" y="45"/>
                      <a:pt x="39" y="41"/>
                      <a:pt x="39" y="35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27"/>
                      <a:pt x="39" y="27"/>
                      <a:pt x="3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74"/>
              </a:p>
            </p:txBody>
          </p:sp>
          <p:sp>
            <p:nvSpPr>
              <p:cNvPr id="19" name="Freeform 13"/>
              <p:cNvSpPr>
                <a:spLocks noEditPoints="1"/>
              </p:cNvSpPr>
              <p:nvPr/>
            </p:nvSpPr>
            <p:spPr bwMode="auto">
              <a:xfrm>
                <a:off x="2678" y="1431"/>
                <a:ext cx="404" cy="377"/>
              </a:xfrm>
              <a:custGeom>
                <a:avLst/>
                <a:gdLst>
                  <a:gd name="T0" fmla="*/ 4 w 168"/>
                  <a:gd name="T1" fmla="*/ 157 h 157"/>
                  <a:gd name="T2" fmla="*/ 0 w 168"/>
                  <a:gd name="T3" fmla="*/ 153 h 157"/>
                  <a:gd name="T4" fmla="*/ 0 w 168"/>
                  <a:gd name="T5" fmla="*/ 51 h 157"/>
                  <a:gd name="T6" fmla="*/ 2 w 168"/>
                  <a:gd name="T7" fmla="*/ 47 h 157"/>
                  <a:gd name="T8" fmla="*/ 17 w 168"/>
                  <a:gd name="T9" fmla="*/ 37 h 157"/>
                  <a:gd name="T10" fmla="*/ 17 w 168"/>
                  <a:gd name="T11" fmla="*/ 14 h 157"/>
                  <a:gd name="T12" fmla="*/ 21 w 168"/>
                  <a:gd name="T13" fmla="*/ 10 h 157"/>
                  <a:gd name="T14" fmla="*/ 59 w 168"/>
                  <a:gd name="T15" fmla="*/ 10 h 157"/>
                  <a:gd name="T16" fmla="*/ 73 w 168"/>
                  <a:gd name="T17" fmla="*/ 2 h 157"/>
                  <a:gd name="T18" fmla="*/ 84 w 168"/>
                  <a:gd name="T19" fmla="*/ 0 h 157"/>
                  <a:gd name="T20" fmla="*/ 94 w 168"/>
                  <a:gd name="T21" fmla="*/ 2 h 157"/>
                  <a:gd name="T22" fmla="*/ 109 w 168"/>
                  <a:gd name="T23" fmla="*/ 10 h 157"/>
                  <a:gd name="T24" fmla="*/ 147 w 168"/>
                  <a:gd name="T25" fmla="*/ 10 h 157"/>
                  <a:gd name="T26" fmla="*/ 151 w 168"/>
                  <a:gd name="T27" fmla="*/ 14 h 157"/>
                  <a:gd name="T28" fmla="*/ 151 w 168"/>
                  <a:gd name="T29" fmla="*/ 37 h 157"/>
                  <a:gd name="T30" fmla="*/ 166 w 168"/>
                  <a:gd name="T31" fmla="*/ 47 h 157"/>
                  <a:gd name="T32" fmla="*/ 168 w 168"/>
                  <a:gd name="T33" fmla="*/ 51 h 157"/>
                  <a:gd name="T34" fmla="*/ 168 w 168"/>
                  <a:gd name="T35" fmla="*/ 153 h 157"/>
                  <a:gd name="T36" fmla="*/ 164 w 168"/>
                  <a:gd name="T37" fmla="*/ 157 h 157"/>
                  <a:gd name="T38" fmla="*/ 4 w 168"/>
                  <a:gd name="T39" fmla="*/ 157 h 157"/>
                  <a:gd name="T40" fmla="*/ 154 w 168"/>
                  <a:gd name="T41" fmla="*/ 148 h 157"/>
                  <a:gd name="T42" fmla="*/ 107 w 168"/>
                  <a:gd name="T43" fmla="*/ 106 h 157"/>
                  <a:gd name="T44" fmla="*/ 60 w 168"/>
                  <a:gd name="T45" fmla="*/ 106 h 157"/>
                  <a:gd name="T46" fmla="*/ 13 w 168"/>
                  <a:gd name="T47" fmla="*/ 148 h 157"/>
                  <a:gd name="T48" fmla="*/ 154 w 168"/>
                  <a:gd name="T49" fmla="*/ 148 h 157"/>
                  <a:gd name="T50" fmla="*/ 8 w 168"/>
                  <a:gd name="T51" fmla="*/ 142 h 157"/>
                  <a:gd name="T52" fmla="*/ 45 w 168"/>
                  <a:gd name="T53" fmla="*/ 105 h 157"/>
                  <a:gd name="T54" fmla="*/ 8 w 168"/>
                  <a:gd name="T55" fmla="*/ 62 h 157"/>
                  <a:gd name="T56" fmla="*/ 8 w 168"/>
                  <a:gd name="T57" fmla="*/ 142 h 157"/>
                  <a:gd name="T58" fmla="*/ 122 w 168"/>
                  <a:gd name="T59" fmla="*/ 105 h 157"/>
                  <a:gd name="T60" fmla="*/ 160 w 168"/>
                  <a:gd name="T61" fmla="*/ 142 h 157"/>
                  <a:gd name="T62" fmla="*/ 160 w 168"/>
                  <a:gd name="T63" fmla="*/ 62 h 157"/>
                  <a:gd name="T64" fmla="*/ 122 w 168"/>
                  <a:gd name="T65" fmla="*/ 105 h 157"/>
                  <a:gd name="T66" fmla="*/ 52 w 168"/>
                  <a:gd name="T67" fmla="*/ 100 h 157"/>
                  <a:gd name="T68" fmla="*/ 60 w 168"/>
                  <a:gd name="T69" fmla="*/ 97 h 157"/>
                  <a:gd name="T70" fmla="*/ 107 w 168"/>
                  <a:gd name="T71" fmla="*/ 97 h 157"/>
                  <a:gd name="T72" fmla="*/ 116 w 168"/>
                  <a:gd name="T73" fmla="*/ 100 h 157"/>
                  <a:gd name="T74" fmla="*/ 143 w 168"/>
                  <a:gd name="T75" fmla="*/ 69 h 157"/>
                  <a:gd name="T76" fmla="*/ 143 w 168"/>
                  <a:gd name="T77" fmla="*/ 19 h 157"/>
                  <a:gd name="T78" fmla="*/ 25 w 168"/>
                  <a:gd name="T79" fmla="*/ 19 h 157"/>
                  <a:gd name="T80" fmla="*/ 25 w 168"/>
                  <a:gd name="T81" fmla="*/ 69 h 157"/>
                  <a:gd name="T82" fmla="*/ 52 w 168"/>
                  <a:gd name="T83" fmla="*/ 100 h 157"/>
                  <a:gd name="T84" fmla="*/ 151 w 168"/>
                  <a:gd name="T85" fmla="*/ 59 h 157"/>
                  <a:gd name="T86" fmla="*/ 157 w 168"/>
                  <a:gd name="T87" fmla="*/ 51 h 157"/>
                  <a:gd name="T88" fmla="*/ 151 w 168"/>
                  <a:gd name="T89" fmla="*/ 47 h 157"/>
                  <a:gd name="T90" fmla="*/ 151 w 168"/>
                  <a:gd name="T91" fmla="*/ 59 h 157"/>
                  <a:gd name="T92" fmla="*/ 17 w 168"/>
                  <a:gd name="T93" fmla="*/ 59 h 157"/>
                  <a:gd name="T94" fmla="*/ 17 w 168"/>
                  <a:gd name="T95" fmla="*/ 47 h 157"/>
                  <a:gd name="T96" fmla="*/ 10 w 168"/>
                  <a:gd name="T97" fmla="*/ 51 h 157"/>
                  <a:gd name="T98" fmla="*/ 17 w 168"/>
                  <a:gd name="T99" fmla="*/ 59 h 157"/>
                  <a:gd name="T100" fmla="*/ 93 w 168"/>
                  <a:gd name="T101" fmla="*/ 10 h 157"/>
                  <a:gd name="T102" fmla="*/ 91 w 168"/>
                  <a:gd name="T103" fmla="*/ 10 h 157"/>
                  <a:gd name="T104" fmla="*/ 84 w 168"/>
                  <a:gd name="T105" fmla="*/ 8 h 157"/>
                  <a:gd name="T106" fmla="*/ 76 w 168"/>
                  <a:gd name="T107" fmla="*/ 10 h 157"/>
                  <a:gd name="T108" fmla="*/ 75 w 168"/>
                  <a:gd name="T109" fmla="*/ 10 h 157"/>
                  <a:gd name="T110" fmla="*/ 93 w 168"/>
                  <a:gd name="T111" fmla="*/ 1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8" h="157">
                    <a:moveTo>
                      <a:pt x="4" y="157"/>
                    </a:moveTo>
                    <a:cubicBezTo>
                      <a:pt x="1" y="157"/>
                      <a:pt x="0" y="154"/>
                      <a:pt x="0" y="15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48"/>
                      <a:pt x="2" y="47"/>
                      <a:pt x="2" y="47"/>
                    </a:cubicBezTo>
                    <a:cubicBezTo>
                      <a:pt x="4" y="46"/>
                      <a:pt x="9" y="42"/>
                      <a:pt x="17" y="37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2"/>
                      <a:pt x="19" y="10"/>
                      <a:pt x="21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7" y="5"/>
                      <a:pt x="72" y="2"/>
                      <a:pt x="73" y="2"/>
                    </a:cubicBezTo>
                    <a:cubicBezTo>
                      <a:pt x="76" y="1"/>
                      <a:pt x="80" y="0"/>
                      <a:pt x="84" y="0"/>
                    </a:cubicBezTo>
                    <a:cubicBezTo>
                      <a:pt x="88" y="0"/>
                      <a:pt x="92" y="1"/>
                      <a:pt x="94" y="2"/>
                    </a:cubicBezTo>
                    <a:cubicBezTo>
                      <a:pt x="96" y="2"/>
                      <a:pt x="101" y="5"/>
                      <a:pt x="109" y="10"/>
                    </a:cubicBezTo>
                    <a:cubicBezTo>
                      <a:pt x="147" y="10"/>
                      <a:pt x="147" y="10"/>
                      <a:pt x="147" y="10"/>
                    </a:cubicBezTo>
                    <a:cubicBezTo>
                      <a:pt x="149" y="10"/>
                      <a:pt x="151" y="12"/>
                      <a:pt x="151" y="14"/>
                    </a:cubicBezTo>
                    <a:cubicBezTo>
                      <a:pt x="151" y="37"/>
                      <a:pt x="151" y="37"/>
                      <a:pt x="151" y="37"/>
                    </a:cubicBezTo>
                    <a:cubicBezTo>
                      <a:pt x="158" y="42"/>
                      <a:pt x="164" y="46"/>
                      <a:pt x="166" y="47"/>
                    </a:cubicBezTo>
                    <a:cubicBezTo>
                      <a:pt x="166" y="47"/>
                      <a:pt x="168" y="49"/>
                      <a:pt x="168" y="51"/>
                    </a:cubicBezTo>
                    <a:cubicBezTo>
                      <a:pt x="168" y="153"/>
                      <a:pt x="168" y="153"/>
                      <a:pt x="168" y="153"/>
                    </a:cubicBezTo>
                    <a:cubicBezTo>
                      <a:pt x="168" y="155"/>
                      <a:pt x="166" y="157"/>
                      <a:pt x="164" y="157"/>
                    </a:cubicBezTo>
                    <a:lnTo>
                      <a:pt x="4" y="157"/>
                    </a:lnTo>
                    <a:close/>
                    <a:moveTo>
                      <a:pt x="154" y="148"/>
                    </a:moveTo>
                    <a:cubicBezTo>
                      <a:pt x="132" y="124"/>
                      <a:pt x="112" y="106"/>
                      <a:pt x="107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56" y="106"/>
                      <a:pt x="35" y="124"/>
                      <a:pt x="13" y="148"/>
                    </a:cubicBezTo>
                    <a:lnTo>
                      <a:pt x="154" y="148"/>
                    </a:lnTo>
                    <a:close/>
                    <a:moveTo>
                      <a:pt x="8" y="142"/>
                    </a:moveTo>
                    <a:cubicBezTo>
                      <a:pt x="18" y="131"/>
                      <a:pt x="33" y="115"/>
                      <a:pt x="45" y="105"/>
                    </a:cubicBezTo>
                    <a:cubicBezTo>
                      <a:pt x="8" y="62"/>
                      <a:pt x="8" y="62"/>
                      <a:pt x="8" y="62"/>
                    </a:cubicBezTo>
                    <a:lnTo>
                      <a:pt x="8" y="142"/>
                    </a:lnTo>
                    <a:close/>
                    <a:moveTo>
                      <a:pt x="122" y="105"/>
                    </a:moveTo>
                    <a:cubicBezTo>
                      <a:pt x="135" y="115"/>
                      <a:pt x="150" y="131"/>
                      <a:pt x="160" y="142"/>
                    </a:cubicBezTo>
                    <a:cubicBezTo>
                      <a:pt x="160" y="62"/>
                      <a:pt x="160" y="62"/>
                      <a:pt x="160" y="62"/>
                    </a:cubicBezTo>
                    <a:lnTo>
                      <a:pt x="122" y="105"/>
                    </a:lnTo>
                    <a:close/>
                    <a:moveTo>
                      <a:pt x="52" y="100"/>
                    </a:moveTo>
                    <a:cubicBezTo>
                      <a:pt x="56" y="98"/>
                      <a:pt x="58" y="97"/>
                      <a:pt x="60" y="97"/>
                    </a:cubicBezTo>
                    <a:cubicBezTo>
                      <a:pt x="107" y="97"/>
                      <a:pt x="107" y="97"/>
                      <a:pt x="107" y="97"/>
                    </a:cubicBezTo>
                    <a:cubicBezTo>
                      <a:pt x="109" y="97"/>
                      <a:pt x="112" y="98"/>
                      <a:pt x="116" y="100"/>
                    </a:cubicBezTo>
                    <a:cubicBezTo>
                      <a:pt x="143" y="69"/>
                      <a:pt x="143" y="69"/>
                      <a:pt x="143" y="69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69"/>
                      <a:pt x="25" y="69"/>
                      <a:pt x="25" y="69"/>
                    </a:cubicBezTo>
                    <a:lnTo>
                      <a:pt x="52" y="100"/>
                    </a:lnTo>
                    <a:close/>
                    <a:moveTo>
                      <a:pt x="151" y="59"/>
                    </a:moveTo>
                    <a:cubicBezTo>
                      <a:pt x="157" y="51"/>
                      <a:pt x="157" y="51"/>
                      <a:pt x="157" y="51"/>
                    </a:cubicBezTo>
                    <a:cubicBezTo>
                      <a:pt x="151" y="47"/>
                      <a:pt x="151" y="47"/>
                      <a:pt x="151" y="47"/>
                    </a:cubicBezTo>
                    <a:lnTo>
                      <a:pt x="151" y="59"/>
                    </a:lnTo>
                    <a:close/>
                    <a:moveTo>
                      <a:pt x="17" y="59"/>
                    </a:moveTo>
                    <a:cubicBezTo>
                      <a:pt x="17" y="47"/>
                      <a:pt x="17" y="47"/>
                      <a:pt x="17" y="47"/>
                    </a:cubicBezTo>
                    <a:cubicBezTo>
                      <a:pt x="10" y="51"/>
                      <a:pt x="10" y="51"/>
                      <a:pt x="10" y="51"/>
                    </a:cubicBezTo>
                    <a:lnTo>
                      <a:pt x="17" y="59"/>
                    </a:lnTo>
                    <a:close/>
                    <a:moveTo>
                      <a:pt x="93" y="10"/>
                    </a:moveTo>
                    <a:cubicBezTo>
                      <a:pt x="92" y="10"/>
                      <a:pt x="92" y="10"/>
                      <a:pt x="91" y="10"/>
                    </a:cubicBezTo>
                    <a:cubicBezTo>
                      <a:pt x="90" y="9"/>
                      <a:pt x="87" y="8"/>
                      <a:pt x="84" y="8"/>
                    </a:cubicBezTo>
                    <a:cubicBezTo>
                      <a:pt x="81" y="8"/>
                      <a:pt x="78" y="9"/>
                      <a:pt x="76" y="10"/>
                    </a:cubicBezTo>
                    <a:cubicBezTo>
                      <a:pt x="76" y="10"/>
                      <a:pt x="76" y="10"/>
                      <a:pt x="75" y="10"/>
                    </a:cubicBezTo>
                    <a:lnTo>
                      <a:pt x="93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74"/>
              </a:p>
            </p:txBody>
          </p:sp>
        </p:grpSp>
      </p:grpSp>
      <p:sp>
        <p:nvSpPr>
          <p:cNvPr id="20" name="TextBox 19"/>
          <p:cNvSpPr txBox="1"/>
          <p:nvPr userDrawn="1"/>
        </p:nvSpPr>
        <p:spPr>
          <a:xfrm>
            <a:off x="849628" y="1278830"/>
            <a:ext cx="2884172" cy="216027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1"/>
            </a:solidFill>
          </a:ln>
        </p:spPr>
        <p:txBody>
          <a:bodyPr wrap="none" lIns="91434" tIns="0" rIns="91434" bIns="45717" rtlCol="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599" b="1" kern="0" dirty="0">
                <a:solidFill>
                  <a:schemeClr val="bg1"/>
                </a:solidFill>
                <a:latin typeface="Calibri Light" panose="020F0302020204030204" pitchFamily="34" charset="0"/>
                <a:cs typeface="Helvetica Ligh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1024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accel="16667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0" dur="6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1" dur="6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accel="16667" fill="hold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7" dur="6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8" dur="6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16667" fill="hold" nodeType="withEffect" p14:presetBounceEnd="66667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4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5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4" grpId="0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accel="16667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6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6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accel="16667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6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6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16667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4" grpId="0"/>
          <p:bldP spid="20" grpId="0" animBg="1"/>
        </p:bldLst>
      </p:timing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ile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9008" y="121025"/>
            <a:ext cx="7428155" cy="5970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 sz="26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19" name="Oval 18"/>
          <p:cNvSpPr/>
          <p:nvPr userDrawn="1"/>
        </p:nvSpPr>
        <p:spPr>
          <a:xfrm>
            <a:off x="1550255" y="1633846"/>
            <a:ext cx="891000" cy="891540"/>
          </a:xfrm>
          <a:prstGeom prst="ellipse">
            <a:avLst/>
          </a:prstGeom>
          <a:solidFill>
            <a:srgbClr val="FFFF99"/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IE" sz="1799">
              <a:latin typeface="Calibri Light" panose="020F0302020204030204" pitchFamily="34" charset="0"/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4135490" y="1633846"/>
            <a:ext cx="891000" cy="891540"/>
          </a:xfrm>
          <a:prstGeom prst="ellipse">
            <a:avLst/>
          </a:prstGeom>
          <a:solidFill>
            <a:srgbClr val="C4D79B"/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IE" sz="1799">
              <a:latin typeface="Calibri Light" panose="020F0302020204030204" pitchFamily="34" charset="0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6693755" y="1633846"/>
            <a:ext cx="891000" cy="891540"/>
          </a:xfrm>
          <a:prstGeom prst="ellipse">
            <a:avLst/>
          </a:prstGeom>
          <a:solidFill>
            <a:srgbClr val="B8E1FA"/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IE" sz="1799">
              <a:latin typeface="Calibri Light" panose="020F0302020204030204" pitchFamily="34" charset="0"/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955497" y="2836092"/>
            <a:ext cx="2080517" cy="361739"/>
          </a:xfrm>
        </p:spPr>
        <p:txBody>
          <a:bodyPr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2399" cap="none">
                <a:solidFill>
                  <a:schemeClr val="accent5">
                    <a:lumMod val="25000"/>
                  </a:schemeClr>
                </a:solidFill>
              </a:rPr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552290" y="2836092"/>
            <a:ext cx="2057400" cy="361739"/>
          </a:xfrm>
        </p:spPr>
        <p:txBody>
          <a:bodyPr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2399">
                <a:solidFill>
                  <a:schemeClr val="accent5">
                    <a:lumMod val="25000"/>
                  </a:schemeClr>
                </a:solidFill>
              </a:rPr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125967" y="2836092"/>
            <a:ext cx="2026577" cy="361739"/>
          </a:xfrm>
        </p:spPr>
        <p:txBody>
          <a:bodyPr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2399">
                <a:solidFill>
                  <a:schemeClr val="bg2">
                    <a:lumMod val="75000"/>
                  </a:schemeClr>
                </a:solidFill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3737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in 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0838" y="137160"/>
            <a:ext cx="7427670" cy="571500"/>
          </a:xfrm>
        </p:spPr>
        <p:txBody>
          <a:bodyPr>
            <a:normAutofit/>
          </a:bodyPr>
          <a:lstStyle>
            <a:lvl1pPr>
              <a:defRPr sz="2699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7259" y="1009652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9846" indent="-169846">
              <a:lnSpc>
                <a:spcPct val="104000"/>
              </a:lnSpc>
              <a:spcBef>
                <a:spcPts val="1001"/>
              </a:spcBef>
              <a:defRPr sz="1799">
                <a:latin typeface="+mj-lt"/>
              </a:defRPr>
            </a:lvl3pPr>
            <a:lvl4pPr>
              <a:defRPr sz="1424"/>
            </a:lvl4pPr>
            <a:lvl5pPr>
              <a:defRPr sz="1424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333" y="1009652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9846" indent="-169846">
              <a:lnSpc>
                <a:spcPct val="104000"/>
              </a:lnSpc>
              <a:spcBef>
                <a:spcPts val="1001"/>
              </a:spcBef>
              <a:defRPr sz="1799">
                <a:latin typeface="+mj-lt"/>
              </a:defRPr>
            </a:lvl3pPr>
            <a:lvl4pPr>
              <a:defRPr sz="1424"/>
            </a:lvl4pPr>
            <a:lvl5pPr>
              <a:defRPr sz="1424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86170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05200" y="2114550"/>
            <a:ext cx="4724400" cy="102870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rgbClr val="D8231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4889584"/>
            <a:ext cx="1905000" cy="253916"/>
          </a:xfrm>
        </p:spPr>
        <p:txBody>
          <a:bodyPr/>
          <a:lstStyle>
            <a:lvl1pPr>
              <a:defRPr sz="1050" b="0">
                <a:solidFill>
                  <a:schemeClr val="bg1"/>
                </a:solidFill>
              </a:defRPr>
            </a:lvl1pPr>
          </a:lstStyle>
          <a:p>
            <a:fld id="{B23F6D09-5D52-4D07-9CAC-81A0B77E493E}" type="datetimeFigureOut">
              <a:rPr lang="en-US">
                <a:solidFill>
                  <a:srgbClr val="FFFFFF"/>
                </a:solidFill>
              </a:rPr>
              <a:pPr/>
              <a:t>2/20/2018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9" y="4889584"/>
            <a:ext cx="3279775" cy="253916"/>
          </a:xfrm>
        </p:spPr>
        <p:txBody>
          <a:bodyPr/>
          <a:lstStyle>
            <a:lvl1pPr algn="r">
              <a:defRPr sz="1050" b="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8209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6" y="4769644"/>
            <a:ext cx="587375" cy="366713"/>
          </a:xfrm>
          <a:prstGeom prst="rect">
            <a:avLst/>
          </a:prstGeom>
        </p:spPr>
        <p:txBody>
          <a:bodyPr anchorCtr="0"/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fld id="{771AB7CA-329D-4B72-969E-6F9BDAC1C8A7}" type="slidenum">
              <a:rPr lang="en-US">
                <a:solidFill>
                  <a:srgbClr val="FFFFFF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1524001" y="1200150"/>
            <a:ext cx="7185025" cy="857250"/>
          </a:xfrm>
        </p:spPr>
        <p:txBody>
          <a:bodyPr anchor="ctr"/>
          <a:lstStyle>
            <a:lvl1pPr>
              <a:defRPr>
                <a:solidFill>
                  <a:srgbClr val="0064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4787901" y="4889584"/>
            <a:ext cx="368776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r"/>
            <a:r>
              <a:rPr lang="en-US" sz="1050" b="1" dirty="0">
                <a:solidFill>
                  <a:srgbClr val="FFFFFF"/>
                </a:solidFill>
                <a:cs typeface="Arial" charset="0"/>
              </a:rPr>
              <a:t>Copyright © Customer Carewords Ltd.</a:t>
            </a:r>
          </a:p>
        </p:txBody>
      </p:sp>
    </p:spTree>
    <p:extLst>
      <p:ext uri="{BB962C8B-B14F-4D97-AF65-F5344CB8AC3E}">
        <p14:creationId xmlns:p14="http://schemas.microsoft.com/office/powerpoint/2010/main" val="160806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231430" y="1543050"/>
            <a:ext cx="2683219" cy="36004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951" y="1543050"/>
            <a:ext cx="5483013" cy="768143"/>
          </a:xfrm>
        </p:spPr>
        <p:txBody>
          <a:bodyPr anchor="b" anchorCtr="0"/>
          <a:lstStyle>
            <a:lvl1pPr algn="l">
              <a:defRPr spc="-4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the title of your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5951" y="2380000"/>
            <a:ext cx="5483013" cy="630371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spc="-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This is the subtitle of your cover page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31430" y="0"/>
            <a:ext cx="2683219" cy="8062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06740" y="4117971"/>
            <a:ext cx="5481637" cy="736600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92000"/>
              </a:lnSpc>
              <a:spcBef>
                <a:spcPts val="60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6" y="4117971"/>
            <a:ext cx="2209800" cy="736600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92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the Date</a:t>
            </a:r>
          </a:p>
        </p:txBody>
      </p:sp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0" y="918208"/>
            <a:ext cx="2522161" cy="49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9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487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637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657350"/>
            <a:ext cx="3467100" cy="29146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57350"/>
            <a:ext cx="3467100" cy="29146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4018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222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249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8064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375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592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282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571500"/>
            <a:ext cx="2019300" cy="4000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71500"/>
            <a:ext cx="5905500" cy="4000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F6D09-5D52-4D07-9CAC-81A0B77E493E}" type="datetimeFigureOut">
              <a:rPr lang="en-US">
                <a:solidFill>
                  <a:srgbClr val="015D8B"/>
                </a:solidFill>
              </a:rPr>
              <a:pPr/>
              <a:t>2/20/2018</a:t>
            </a:fld>
            <a:endParaRPr lang="en-US" dirty="0">
              <a:solidFill>
                <a:srgbClr val="015D8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1" y="4698208"/>
            <a:ext cx="587375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AB7CA-329D-4B72-969E-6F9BDAC1C8A7}" type="slidenum">
              <a:rPr lang="en-US">
                <a:solidFill>
                  <a:srgbClr val="015D8B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9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60461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0169"/>
            <a:ext cx="7772400" cy="1102519"/>
          </a:xfrm>
        </p:spPr>
        <p:txBody>
          <a:bodyPr anchor="ctr"/>
          <a:lstStyle>
            <a:lvl1pPr algn="ctr">
              <a:defRPr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9071"/>
            <a:ext cx="6400800" cy="1314450"/>
          </a:xfrm>
        </p:spPr>
        <p:txBody>
          <a:bodyPr/>
          <a:lstStyle>
            <a:lvl1pPr marL="0" indent="0" algn="ctr">
              <a:buNone/>
              <a:defRPr spc="-3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962400" y="1170626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3000" smtClean="0">
                <a:solidFill>
                  <a:prstClr val="white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30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0704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1211263"/>
            <a:ext cx="6659880" cy="1102519"/>
          </a:xfrm>
        </p:spPr>
        <p:txBody>
          <a:bodyPr anchor="b" anchorCtr="0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2364581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47400" y="10"/>
            <a:ext cx="1219200" cy="23164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47400" y="1982788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2025" smtClean="0">
                <a:solidFill>
                  <a:prstClr val="white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2025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2" y="165306"/>
            <a:ext cx="800343" cy="48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646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231431" y="1543050"/>
            <a:ext cx="2683219" cy="36004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82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951" y="1543050"/>
            <a:ext cx="5483013" cy="768143"/>
          </a:xfrm>
        </p:spPr>
        <p:txBody>
          <a:bodyPr anchor="b" anchorCtr="0"/>
          <a:lstStyle>
            <a:lvl1pPr algn="l">
              <a:defRPr spc="-3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title of your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5951" y="2380000"/>
            <a:ext cx="5483013" cy="630371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500" spc="-3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This is the subtitle of your cover page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31431" y="0"/>
            <a:ext cx="2683219" cy="8062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82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06740" y="4117971"/>
            <a:ext cx="5481637" cy="736600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92000"/>
              </a:lnSpc>
              <a:spcBef>
                <a:spcPts val="450"/>
              </a:spcBef>
              <a:buNone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6" y="4117971"/>
            <a:ext cx="2209800" cy="736600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92000"/>
              </a:lnSpc>
              <a:spcBef>
                <a:spcPts val="450"/>
              </a:spcBef>
              <a:buNone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Enter the Date</a:t>
            </a:r>
          </a:p>
        </p:txBody>
      </p:sp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5" y="956308"/>
            <a:ext cx="2626935" cy="38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50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94245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88" y="-1"/>
            <a:ext cx="7428153" cy="66727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89267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350" b="1" i="0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/>
              <a:buNone/>
              <a:defRPr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7397" indent="-127397">
              <a:defRPr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00038" indent="-172641">
              <a:defRPr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73869" indent="-173831">
              <a:defRPr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02552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15" y="-13189"/>
            <a:ext cx="7428154" cy="72967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3640" y="1001714"/>
            <a:ext cx="3582361" cy="3544887"/>
          </a:xfrm>
        </p:spPr>
        <p:txBody>
          <a:bodyPr>
            <a:normAutofit/>
          </a:bodyPr>
          <a:lstStyle>
            <a:lvl1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502" y="1001714"/>
            <a:ext cx="3582361" cy="3544887"/>
          </a:xfrm>
        </p:spPr>
        <p:txBody>
          <a:bodyPr>
            <a:normAutofit/>
          </a:bodyPr>
          <a:lstStyle>
            <a:lvl1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11596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80" y="151667"/>
            <a:ext cx="7428153" cy="7296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9915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7472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87" y="0"/>
            <a:ext cx="7428153" cy="6672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74951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799917" y="1181726"/>
            <a:ext cx="118872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75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2" y="2545060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450"/>
              </a:spcBef>
              <a:buFontTx/>
              <a:buNone/>
              <a:defRPr sz="105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326097" y="1181726"/>
            <a:ext cx="118872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73268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75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732682" y="2545060"/>
            <a:ext cx="2375553" cy="1643634"/>
          </a:xfrm>
        </p:spPr>
        <p:txBody>
          <a:bodyPr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05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6852277" y="1181726"/>
            <a:ext cx="118872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25886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75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58862" y="2545060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450"/>
              </a:spcBef>
              <a:buFontTx/>
              <a:buNone/>
              <a:defRPr sz="105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69008" y="-6595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61035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in 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8" y="-1"/>
            <a:ext cx="7427670" cy="72967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7258" y="1009651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750"/>
              </a:spcBef>
              <a:buNone/>
              <a:defRPr sz="135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750"/>
              </a:spcBef>
              <a:buNone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7397" indent="-127397">
              <a:lnSpc>
                <a:spcPct val="104000"/>
              </a:lnSpc>
              <a:spcBef>
                <a:spcPts val="75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332" y="1009651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750"/>
              </a:spcBef>
              <a:buNone/>
              <a:defRPr sz="135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4000"/>
              </a:lnSpc>
              <a:spcBef>
                <a:spcPts val="750"/>
              </a:spcBef>
              <a:buNone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7397" indent="-127397">
              <a:lnSpc>
                <a:spcPct val="104000"/>
              </a:lnSpc>
              <a:spcBef>
                <a:spcPts val="75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84489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orde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00150"/>
            <a:ext cx="457200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1" y="2743200"/>
            <a:ext cx="3465513" cy="28575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4400" y="1771650"/>
            <a:ext cx="3962400" cy="85725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403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4960144"/>
            <a:ext cx="1905000" cy="183356"/>
          </a:xfrm>
          <a:prstGeom prst="rect">
            <a:avLst/>
          </a:prstGeom>
        </p:spPr>
        <p:txBody>
          <a:bodyPr/>
          <a:lstStyle/>
          <a:p>
            <a:fld id="{F27DE18F-9EA8-4EE2-96C2-4D44C31FE96F}" type="datetimeFigureOut">
              <a:rPr lang="en-IE" smtClean="0">
                <a:solidFill>
                  <a:srgbClr val="015D8B"/>
                </a:solidFill>
              </a:rPr>
              <a:pPr/>
              <a:t>20/02/2018</a:t>
            </a:fld>
            <a:endParaRPr lang="en-IE" dirty="0">
              <a:solidFill>
                <a:srgbClr val="015D8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6238" y="4960144"/>
            <a:ext cx="2951162" cy="183356"/>
          </a:xfrm>
          <a:prstGeom prst="rect">
            <a:avLst/>
          </a:prstGeom>
        </p:spPr>
        <p:txBody>
          <a:bodyPr/>
          <a:lstStyle/>
          <a:p>
            <a:endParaRPr lang="en-IE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9C0F-092A-4ECE-B9C7-AA8DF573ADE5}" type="slidenum">
              <a:rPr lang="en-IE" smtClean="0">
                <a:solidFill>
                  <a:srgbClr val="015D8B"/>
                </a:solidFill>
              </a:rPr>
              <a:pPr/>
              <a:t>‹#›</a:t>
            </a:fld>
            <a:endParaRPr lang="en-IE" dirty="0">
              <a:solidFill>
                <a:srgbClr val="015D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275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el en objec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7800" y="85876"/>
            <a:ext cx="8788400" cy="4971752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342900" indent="0">
              <a:buNone/>
              <a:defRPr sz="2700">
                <a:solidFill>
                  <a:schemeClr val="bg1"/>
                </a:solidFill>
              </a:defRPr>
            </a:lvl2pPr>
            <a:lvl3pPr marL="685800" indent="0">
              <a:buNone/>
              <a:defRPr sz="2400">
                <a:solidFill>
                  <a:schemeClr val="bg1"/>
                </a:solidFill>
              </a:defRPr>
            </a:lvl3pPr>
            <a:lvl4pPr marL="1028700" indent="0">
              <a:buNone/>
              <a:defRPr sz="2100">
                <a:solidFill>
                  <a:schemeClr val="bg1"/>
                </a:solidFill>
              </a:defRPr>
            </a:lvl4pPr>
            <a:lvl5pPr marL="1371600" indent="0">
              <a:buNone/>
              <a:defRPr sz="2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3004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05980"/>
            <a:ext cx="8229600" cy="4388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F5FBD-85C8-45F8-8CB9-2E247077E564}" type="slidenum">
              <a:rPr lang="en-US">
                <a:solidFill>
                  <a:srgbClr val="282828">
                    <a:tint val="75000"/>
                  </a:srgbClr>
                </a:solidFill>
              </a:rPr>
              <a:pPr>
                <a:defRPr/>
              </a:pPr>
              <a:t>‹#›</a:t>
            </a:fld>
            <a:fld id="{2F0EA3EE-5407-4CAA-AB1B-B29359F849B0}" type="slidenum">
              <a:rPr lang="en-US">
                <a:solidFill>
                  <a:srgbClr val="282828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8282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206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231431" y="1543050"/>
            <a:ext cx="2683219" cy="36004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951" y="1543050"/>
            <a:ext cx="5483013" cy="768143"/>
          </a:xfrm>
        </p:spPr>
        <p:txBody>
          <a:bodyPr anchor="b" anchorCtr="0"/>
          <a:lstStyle>
            <a:lvl1pPr algn="l">
              <a:defRPr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the title of your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5951" y="2380000"/>
            <a:ext cx="5483013" cy="630371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500" spc="-3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This is the subtitle of your cover page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31431" y="0"/>
            <a:ext cx="2683219" cy="8062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06740" y="4117971"/>
            <a:ext cx="5481637" cy="736600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92000"/>
              </a:lnSpc>
              <a:spcBef>
                <a:spcPts val="450"/>
              </a:spcBef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6" y="4117971"/>
            <a:ext cx="2209800" cy="736600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92000"/>
              </a:lnSpc>
              <a:spcBef>
                <a:spcPts val="450"/>
              </a:spcBef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the Date</a:t>
            </a:r>
          </a:p>
        </p:txBody>
      </p:sp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5" y="956308"/>
            <a:ext cx="2626935" cy="38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756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6099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Pictur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799917" y="1181726"/>
            <a:ext cx="118872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75" cap="all" baseline="0">
                <a:solidFill>
                  <a:schemeClr val="tx2"/>
                </a:solidFill>
                <a:latin typeface="+mj-lt"/>
                <a:cs typeface="Helvetica Light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2" y="2545060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450"/>
              </a:spcBef>
              <a:buFontTx/>
              <a:buNone/>
              <a:defRPr sz="105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326097" y="1181726"/>
            <a:ext cx="118872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73268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75" cap="all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732682" y="2545060"/>
            <a:ext cx="2375553" cy="1643634"/>
          </a:xfrm>
        </p:spPr>
        <p:txBody>
          <a:bodyPr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05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6852277" y="1181726"/>
            <a:ext cx="1188720" cy="89154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258862" y="2271502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275" cap="all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58862" y="2545060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450"/>
              </a:spcBef>
              <a:buFontTx/>
              <a:buNone/>
              <a:defRPr sz="105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69008" y="-6595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37968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lain 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8" y="-1"/>
            <a:ext cx="7427670" cy="729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7258" y="1009651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750"/>
              </a:spcBef>
              <a:buNone/>
              <a:defRPr sz="1350" b="1" i="0">
                <a:solidFill>
                  <a:schemeClr val="accent2"/>
                </a:solidFill>
                <a:latin typeface="+mj-lt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750"/>
              </a:spcBef>
              <a:buNone/>
              <a:defRPr sz="1350">
                <a:latin typeface="+mj-lt"/>
              </a:defRPr>
            </a:lvl2pPr>
            <a:lvl3pPr marL="127397" indent="-127397">
              <a:lnSpc>
                <a:spcPct val="104000"/>
              </a:lnSpc>
              <a:spcBef>
                <a:spcPts val="750"/>
              </a:spcBef>
              <a:defRPr sz="1350">
                <a:latin typeface="+mj-lt"/>
              </a:defRPr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332" y="1009651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750"/>
              </a:spcBef>
              <a:buNone/>
              <a:defRPr sz="1350" b="1" i="0">
                <a:solidFill>
                  <a:schemeClr val="accent2"/>
                </a:solidFill>
                <a:latin typeface="+mj-lt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750"/>
              </a:spcBef>
              <a:buNone/>
              <a:defRPr sz="1350">
                <a:latin typeface="+mj-lt"/>
              </a:defRPr>
            </a:lvl2pPr>
            <a:lvl3pPr marL="127397" indent="-127397">
              <a:lnSpc>
                <a:spcPct val="104000"/>
              </a:lnSpc>
              <a:spcBef>
                <a:spcPts val="750"/>
              </a:spcBef>
              <a:defRPr sz="1350">
                <a:latin typeface="+mj-lt"/>
              </a:defRPr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114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1" i="0" spc="0" baseline="0">
                <a:solidFill>
                  <a:schemeClr val="tx1"/>
                </a:solidFill>
                <a:latin typeface="+mj-lt"/>
                <a:cs typeface="Helvetica"/>
              </a:defRPr>
            </a:lvl1pPr>
            <a:lvl2pPr marL="0" indent="0">
              <a:buFont typeface="Arial"/>
              <a:buNone/>
              <a:defRPr spc="0" baseline="0">
                <a:solidFill>
                  <a:schemeClr val="tx1"/>
                </a:solidFill>
                <a:latin typeface="+mj-lt"/>
              </a:defRPr>
            </a:lvl2pPr>
            <a:lvl3pPr marL="169863" indent="-169863">
              <a:defRPr spc="0" baseline="0">
                <a:solidFill>
                  <a:schemeClr val="tx1"/>
                </a:solidFill>
                <a:latin typeface="+mj-lt"/>
              </a:defRPr>
            </a:lvl3pPr>
            <a:lvl4pPr marL="400050" indent="-230188">
              <a:defRPr spc="0" baseline="0">
                <a:solidFill>
                  <a:schemeClr val="tx1"/>
                </a:solidFill>
                <a:latin typeface="+mj-lt"/>
              </a:defRPr>
            </a:lvl4pPr>
            <a:lvl5pPr marL="631825" indent="-231775">
              <a:defRPr spc="0" baseline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93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15" y="-13189"/>
            <a:ext cx="7428154" cy="729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3640" y="1001714"/>
            <a:ext cx="3582361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501" y="1001714"/>
            <a:ext cx="3582361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345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79" y="151667"/>
            <a:ext cx="7428153" cy="729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78943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07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21" Type="http://schemas.openxmlformats.org/officeDocument/2006/relationships/theme" Target="../theme/theme7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786" y="0"/>
            <a:ext cx="7428153" cy="762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86" y="1012552"/>
            <a:ext cx="7428153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398610" y="4868666"/>
            <a:ext cx="74539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2200" smtClean="0">
                <a:solidFill>
                  <a:schemeClr val="bg1"/>
                </a:solidFill>
                <a:latin typeface="Calibri Light" panose="020F0302020204030204" pitchFamily="34" charset="0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2200" dirty="0">
              <a:solidFill>
                <a:schemeClr val="bg1"/>
              </a:solidFill>
              <a:latin typeface="Calibri Light" panose="020F0302020204030204" pitchFamily="34" charset="0"/>
              <a:cs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892896"/>
            <a:ext cx="9144000" cy="2506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9332" y="4942656"/>
            <a:ext cx="507706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latin typeface="+mj-lt"/>
                <a:cs typeface="Helvetica Light"/>
              </a:rPr>
              <a:t>© Customer</a:t>
            </a:r>
            <a:r>
              <a:rPr lang="en-US" sz="1200" b="0" i="0" baseline="0" dirty="0">
                <a:solidFill>
                  <a:schemeClr val="bg1"/>
                </a:solidFill>
                <a:latin typeface="+mj-lt"/>
                <a:cs typeface="Helvetica Light"/>
              </a:rPr>
              <a:t> </a:t>
            </a:r>
            <a:r>
              <a:rPr lang="en-US" sz="1200" b="0" i="0" baseline="0" dirty="0" err="1">
                <a:solidFill>
                  <a:schemeClr val="bg1"/>
                </a:solidFill>
                <a:latin typeface="+mj-lt"/>
                <a:cs typeface="Helvetica Light"/>
              </a:rPr>
              <a:t>Carewords</a:t>
            </a:r>
            <a:r>
              <a:rPr lang="en-US" sz="1200" b="0" i="0" baseline="0" dirty="0">
                <a:solidFill>
                  <a:schemeClr val="bg1"/>
                </a:solidFill>
                <a:latin typeface="+mj-lt"/>
                <a:cs typeface="Helvetica Light"/>
              </a:rPr>
              <a:t>  Ltd.  </a:t>
            </a:r>
            <a:r>
              <a:rPr lang="en-US" sz="1200" b="1" i="0" baseline="0" dirty="0">
                <a:solidFill>
                  <a:schemeClr val="bg1"/>
                </a:solidFill>
                <a:latin typeface="+mj-lt"/>
                <a:cs typeface="Helvetica"/>
              </a:rPr>
              <a:t>customercarewords.com</a:t>
            </a:r>
            <a:endParaRPr lang="en-US" sz="1200" b="1" i="0" dirty="0">
              <a:solidFill>
                <a:schemeClr val="bg1"/>
              </a:solidFill>
              <a:latin typeface="+mj-lt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4416" y="488495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0070B-A92B-4A05-B5FC-1733EEB6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4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82" r:id="rId3"/>
    <p:sldLayoutId id="2147483684" r:id="rId4"/>
    <p:sldLayoutId id="2147483650" r:id="rId5"/>
    <p:sldLayoutId id="2147483675" r:id="rId6"/>
    <p:sldLayoutId id="2147483652" r:id="rId7"/>
    <p:sldLayoutId id="2147483654" r:id="rId8"/>
    <p:sldLayoutId id="2147483655" r:id="rId9"/>
    <p:sldLayoutId id="2147483665" r:id="rId10"/>
    <p:sldLayoutId id="2147483669" r:id="rId11"/>
    <p:sldLayoutId id="2147483677" r:id="rId12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ts val="0"/>
        </a:spcBef>
        <a:buNone/>
        <a:defRPr sz="2700" b="0" i="0" kern="1200" spc="-40" baseline="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2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1175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741363" indent="-230188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031875" indent="-290513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314450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786" y="0"/>
            <a:ext cx="7428153" cy="762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86" y="1012552"/>
            <a:ext cx="7428153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398610" y="4868666"/>
            <a:ext cx="74539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2200" smtClean="0">
                <a:solidFill>
                  <a:schemeClr val="bg1"/>
                </a:solidFill>
                <a:latin typeface="Calibri Light" panose="020F0302020204030204" pitchFamily="34" charset="0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2200" dirty="0">
              <a:solidFill>
                <a:schemeClr val="bg1"/>
              </a:solidFill>
              <a:latin typeface="Calibri Light" panose="020F0302020204030204" pitchFamily="34" charset="0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140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5" r:id="rId2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ts val="0"/>
        </a:spcBef>
        <a:buNone/>
        <a:defRPr sz="2700" b="0" i="0" kern="1200" spc="-40" baseline="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2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1175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741363" indent="-230188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031875" indent="-290513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314450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800" b="0" i="0" kern="1200" spc="-4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786" y="0"/>
            <a:ext cx="7428153" cy="762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87" y="1012552"/>
            <a:ext cx="7428153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398610" y="4868666"/>
            <a:ext cx="74539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1650" smtClean="0">
                <a:solidFill>
                  <a:prstClr val="white"/>
                </a:solidFill>
                <a:latin typeface="Calibri Light" panose="020F0302020204030204" pitchFamily="34" charset="0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1650" dirty="0">
              <a:solidFill>
                <a:prstClr val="white"/>
              </a:solidFill>
              <a:latin typeface="Calibri Light" panose="020F0302020204030204" pitchFamily="34" charset="0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753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hf hdr="0" dt="0"/>
  <p:txStyles>
    <p:titleStyle>
      <a:lvl1pPr algn="l" defTabSz="342900" rtl="0" eaLnBrk="1" latinLnBrk="0" hangingPunct="1">
        <a:lnSpc>
          <a:spcPct val="90000"/>
        </a:lnSpc>
        <a:spcBef>
          <a:spcPts val="0"/>
        </a:spcBef>
        <a:buNone/>
        <a:defRPr sz="2025" b="0" i="0" kern="1200" spc="-3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50" b="0" i="0" kern="1200" spc="-3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3381" indent="-21193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350" b="0" i="0" kern="1200" spc="-3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56022" indent="-17264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350" b="0" i="0" kern="1200" spc="-3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73906" indent="-21788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350" b="0" i="0" kern="1200" spc="-3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85838" indent="-21193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350" b="0" i="0" kern="1200" spc="-3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786" y="0"/>
            <a:ext cx="7428153" cy="762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86" y="1012553"/>
            <a:ext cx="7428153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398611" y="4868667"/>
            <a:ext cx="74539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1650" smtClean="0">
                <a:solidFill>
                  <a:prstClr val="white"/>
                </a:solidFill>
                <a:latin typeface="Calibri Light" panose="020F0302020204030204" pitchFamily="34" charset="0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1650" dirty="0">
              <a:solidFill>
                <a:prstClr val="white"/>
              </a:solidFill>
              <a:latin typeface="Calibri Light" panose="020F0302020204030204" pitchFamily="34" charset="0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2966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</p:sldLayoutIdLst>
  <p:hf hdr="0" dt="0"/>
  <p:txStyles>
    <p:titleStyle>
      <a:lvl1pPr algn="l" defTabSz="342900" rtl="0" eaLnBrk="1" latinLnBrk="0" hangingPunct="1">
        <a:lnSpc>
          <a:spcPct val="90000"/>
        </a:lnSpc>
        <a:spcBef>
          <a:spcPts val="0"/>
        </a:spcBef>
        <a:buNone/>
        <a:defRPr sz="2025" b="0" i="0" kern="1200" spc="-30" baseline="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171450" indent="-171450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83381" indent="-21193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56022" indent="-17264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773906" indent="-21788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985838" indent="-21193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787" y="190501"/>
            <a:ext cx="7428153" cy="53564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88" y="1012552"/>
            <a:ext cx="7428153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398611" y="4868667"/>
            <a:ext cx="74539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2174" smtClean="0">
                <a:solidFill>
                  <a:schemeClr val="bg1"/>
                </a:solidFill>
                <a:latin typeface="Calibri Light" panose="020F0302020204030204" pitchFamily="34" charset="0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2174" dirty="0">
              <a:solidFill>
                <a:schemeClr val="bg1"/>
              </a:solidFill>
              <a:latin typeface="Calibri Light" panose="020F0302020204030204" pitchFamily="34" charset="0"/>
              <a:cs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892896"/>
            <a:ext cx="9144000" cy="2506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sz="1799"/>
          </a:p>
        </p:txBody>
      </p:sp>
      <p:sp>
        <p:nvSpPr>
          <p:cNvPr id="12" name="Rectangle 11"/>
          <p:cNvSpPr/>
          <p:nvPr/>
        </p:nvSpPr>
        <p:spPr>
          <a:xfrm>
            <a:off x="409332" y="4942656"/>
            <a:ext cx="507706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latin typeface="+mj-lt"/>
                <a:cs typeface="Helvetica Light"/>
              </a:rPr>
              <a:t>© Customer</a:t>
            </a:r>
            <a:r>
              <a:rPr lang="en-US" sz="1200" b="0" i="0" baseline="0" dirty="0">
                <a:solidFill>
                  <a:schemeClr val="bg1"/>
                </a:solidFill>
                <a:latin typeface="+mj-lt"/>
                <a:cs typeface="Helvetica Light"/>
              </a:rPr>
              <a:t> </a:t>
            </a:r>
            <a:r>
              <a:rPr lang="en-US" sz="1200" b="0" i="0" baseline="0" dirty="0" err="1">
                <a:solidFill>
                  <a:schemeClr val="bg1"/>
                </a:solidFill>
                <a:latin typeface="+mj-lt"/>
                <a:cs typeface="Helvetica Light"/>
              </a:rPr>
              <a:t>Carewords</a:t>
            </a:r>
            <a:r>
              <a:rPr lang="en-US" sz="1200" b="0" i="0" baseline="0" dirty="0">
                <a:solidFill>
                  <a:schemeClr val="bg1"/>
                </a:solidFill>
                <a:latin typeface="+mj-lt"/>
                <a:cs typeface="Helvetica Light"/>
              </a:rPr>
              <a:t>  Ltd.  </a:t>
            </a:r>
            <a:r>
              <a:rPr lang="en-US" sz="1200" b="1" i="0" baseline="0" dirty="0">
                <a:solidFill>
                  <a:schemeClr val="bg1"/>
                </a:solidFill>
                <a:latin typeface="+mj-lt"/>
                <a:cs typeface="Helvetica"/>
              </a:rPr>
              <a:t>customercarewords.com</a:t>
            </a:r>
            <a:endParaRPr lang="en-US" sz="1200" b="1" i="0" dirty="0">
              <a:solidFill>
                <a:schemeClr val="bg1"/>
              </a:solidFill>
              <a:latin typeface="+mj-lt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4416" y="4884960"/>
            <a:ext cx="2057400" cy="273844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0070B-A92B-4A05-B5FC-1733EEB6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</p:sldLayoutIdLst>
  <p:hf hdr="0" dt="0"/>
  <p:txStyles>
    <p:titleStyle>
      <a:lvl1pPr algn="l" defTabSz="457154" rtl="0" eaLnBrk="1" latinLnBrk="0" hangingPunct="1">
        <a:lnSpc>
          <a:spcPct val="90000"/>
        </a:lnSpc>
        <a:spcBef>
          <a:spcPts val="0"/>
        </a:spcBef>
        <a:buNone/>
        <a:defRPr sz="2399" b="0" i="0" kern="1200" spc="-4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78" indent="-228578" algn="l" defTabSz="457154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174" b="0" i="0" kern="1200" spc="-4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1124" indent="-282547" algn="l" defTabSz="457154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799" b="0" i="0" kern="1200" spc="-4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1289" indent="-230165" algn="l" defTabSz="457154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799" b="0" i="0" kern="1200" spc="-4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31772" indent="-290484" algn="l" defTabSz="457154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799" b="0" i="0" kern="1200" spc="-4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14319" indent="-282547" algn="l" defTabSz="457154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799" b="0" i="0" kern="1200" spc="-4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349" indent="-228578" algn="l" defTabSz="457154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2" indent="-228578" algn="l" defTabSz="457154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8" algn="l" defTabSz="457154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8" algn="l" defTabSz="457154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762000" y="571500"/>
            <a:ext cx="5105400" cy="4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1350" dirty="0">
              <a:solidFill>
                <a:srgbClr val="015D8B"/>
              </a:solidFill>
              <a:cs typeface="Arial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1500"/>
            <a:ext cx="8077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1657350"/>
            <a:ext cx="70866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4935752"/>
            <a:ext cx="190500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50" b="1"/>
            </a:lvl1pPr>
          </a:lstStyle>
          <a:p>
            <a:fld id="{B23F6D09-5D52-4D07-9CAC-81A0B77E493E}" type="datetimeFigureOut">
              <a:rPr lang="en-US" smtClean="0">
                <a:solidFill>
                  <a:srgbClr val="015D8B"/>
                </a:solidFill>
                <a:cs typeface="Arial" charset="0"/>
              </a:rPr>
              <a:pPr/>
              <a:t>2/20/2018</a:t>
            </a:fld>
            <a:endParaRPr lang="en-US" dirty="0">
              <a:solidFill>
                <a:srgbClr val="015D8B"/>
              </a:solidFill>
              <a:cs typeface="Arial" charset="0"/>
            </a:endParaRP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16238" y="4935752"/>
            <a:ext cx="2951162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750" b="1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5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15D8B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100">
          <a:solidFill>
            <a:srgbClr val="006496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1800">
          <a:solidFill>
            <a:srgbClr val="006496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1500">
          <a:solidFill>
            <a:srgbClr val="006496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6496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006496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006496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006496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006496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006496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786" y="0"/>
            <a:ext cx="7428153" cy="762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87" y="1012552"/>
            <a:ext cx="7428153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398610" y="4868666"/>
            <a:ext cx="74539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fld id="{ED38AA95-462B-3543-A864-6C49272CDC35}" type="slidenum">
              <a:rPr lang="en-US" sz="1650" smtClean="0">
                <a:solidFill>
                  <a:prstClr val="white"/>
                </a:solidFill>
                <a:latin typeface="Calibri Light" panose="020F0302020204030204" pitchFamily="34" charset="0"/>
                <a:cs typeface="Helvetica Light"/>
              </a:rPr>
              <a:pPr algn="ctr">
                <a:lnSpc>
                  <a:spcPct val="90000"/>
                </a:lnSpc>
              </a:pPr>
              <a:t>‹#›</a:t>
            </a:fld>
            <a:endParaRPr lang="en-US" sz="1650" dirty="0">
              <a:solidFill>
                <a:prstClr val="white"/>
              </a:solidFill>
              <a:latin typeface="Calibri Light" panose="020F0302020204030204" pitchFamily="34" charset="0"/>
              <a:cs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892896"/>
            <a:ext cx="9144000" cy="2506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9332" y="4942657"/>
            <a:ext cx="5077068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900" dirty="0">
                <a:solidFill>
                  <a:prstClr val="white"/>
                </a:solidFill>
                <a:latin typeface="Calibri Light"/>
                <a:cs typeface="Helvetica Light"/>
              </a:rPr>
              <a:t>© Customer </a:t>
            </a:r>
            <a:r>
              <a:rPr lang="en-US" sz="900" dirty="0" err="1">
                <a:solidFill>
                  <a:prstClr val="white"/>
                </a:solidFill>
                <a:latin typeface="Calibri Light"/>
                <a:cs typeface="Helvetica Light"/>
              </a:rPr>
              <a:t>Carewords</a:t>
            </a:r>
            <a:r>
              <a:rPr lang="en-US" sz="900" dirty="0">
                <a:solidFill>
                  <a:prstClr val="white"/>
                </a:solidFill>
                <a:latin typeface="Calibri Light"/>
                <a:cs typeface="Helvetica Light"/>
              </a:rPr>
              <a:t>  Ltd.  </a:t>
            </a:r>
            <a:r>
              <a:rPr lang="en-US" sz="900" b="1" dirty="0">
                <a:solidFill>
                  <a:prstClr val="white"/>
                </a:solidFill>
                <a:latin typeface="Calibri Light"/>
                <a:cs typeface="Helvetica"/>
              </a:rPr>
              <a:t>customercarewords.com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4416" y="488495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0070B-A92B-4A05-B5FC-1733EEB6C2CE}" type="slidenum">
              <a:rPr lang="en-US" smtClean="0">
                <a:solidFill>
                  <a:srgbClr val="282828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8282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5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  <p:sldLayoutId id="2147484137" r:id="rId12"/>
    <p:sldLayoutId id="2147484138" r:id="rId13"/>
    <p:sldLayoutId id="2147484139" r:id="rId14"/>
    <p:sldLayoutId id="2147484140" r:id="rId15"/>
    <p:sldLayoutId id="2147484141" r:id="rId16"/>
    <p:sldLayoutId id="2147484142" r:id="rId17"/>
    <p:sldLayoutId id="2147484143" r:id="rId18"/>
    <p:sldLayoutId id="2147484144" r:id="rId19"/>
    <p:sldLayoutId id="2147484145" r:id="rId20"/>
  </p:sldLayoutIdLst>
  <p:hf hdr="0" dt="0"/>
  <p:txStyles>
    <p:titleStyle>
      <a:lvl1pPr algn="l" defTabSz="342900" rtl="0" eaLnBrk="1" latinLnBrk="0" hangingPunct="1">
        <a:lnSpc>
          <a:spcPct val="90000"/>
        </a:lnSpc>
        <a:spcBef>
          <a:spcPts val="0"/>
        </a:spcBef>
        <a:buNone/>
        <a:defRPr sz="2025" b="0" i="0" kern="1200" spc="-30" baseline="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171450" indent="-171450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83381" indent="-21193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56022" indent="-17264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773906" indent="-21788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985838" indent="-211931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350" b="0" i="0" kern="1200" spc="-3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notesSlide" Target="../notesSlides/notesSlide5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slideLayout" Target="../slideLayouts/slideLayout2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105364" y="2181039"/>
            <a:ext cx="6038636" cy="2083611"/>
          </a:xfrm>
        </p:spPr>
        <p:txBody>
          <a:bodyPr>
            <a:noAutofit/>
          </a:bodyPr>
          <a:lstStyle/>
          <a:p>
            <a:r>
              <a:rPr lang="fr-CA" sz="5600" dirty="0">
                <a:latin typeface="Arial" panose="020B0604020202020204" pitchFamily="34" charset="0"/>
                <a:cs typeface="Arial" panose="020B0604020202020204" pitchFamily="34" charset="0"/>
              </a:rPr>
              <a:t>Améliorer l’expérience du client avec </a:t>
            </a:r>
            <a:r>
              <a:rPr lang="fr-CA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les tâches principales</a:t>
            </a:r>
            <a:br>
              <a:rPr lang="fr-CA" sz="5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Résultats du sondage des participants</a:t>
            </a:r>
            <a:endParaRPr lang="fr-C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noProof="0" dirty="0">
                <a:latin typeface="+mj-lt"/>
                <a:cs typeface="Helvetica"/>
              </a:rPr>
              <a:t>Gerry McGovern</a:t>
            </a:r>
          </a:p>
          <a:p>
            <a:r>
              <a:rPr lang="fr-CA" noProof="0" dirty="0">
                <a:latin typeface="+mj-lt"/>
              </a:rPr>
              <a:t>customercarewords.com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A" noProof="0" dirty="0">
                <a:latin typeface="+mj-lt"/>
              </a:rPr>
              <a:t>13 février 2018</a:t>
            </a:r>
          </a:p>
        </p:txBody>
      </p:sp>
    </p:spTree>
    <p:extLst>
      <p:ext uri="{BB962C8B-B14F-4D97-AF65-F5344CB8AC3E}">
        <p14:creationId xmlns:p14="http://schemas.microsoft.com/office/powerpoint/2010/main" val="175614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E58343-C37E-4CE6-BA8F-095CAC4B3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5553"/>
            <a:ext cx="9144000" cy="33492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074" y="304800"/>
            <a:ext cx="4245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err="1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Sondage</a:t>
            </a:r>
            <a:r>
              <a:rPr lang="en-CA" sz="280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participants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00" y="905553"/>
            <a:ext cx="8971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Collaboration </a:t>
            </a:r>
            <a:r>
              <a:rPr lang="en-CA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interfonctionnelle</a:t>
            </a:r>
            <a:r>
              <a:rPr lang="en-CA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CA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interministèrielle</a:t>
            </a:r>
            <a:endParaRPr lang="en-CA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000" y="3649960"/>
            <a:ext cx="7632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Difficile </a:t>
            </a:r>
            <a:r>
              <a:rPr lang="fr-FR" sz="700" dirty="0">
                <a:latin typeface="Arial" panose="020B0604020202020204" pitchFamily="34" charset="0"/>
                <a:cs typeface="Arial" panose="020B0604020202020204" pitchFamily="34" charset="0"/>
              </a:rPr>
              <a:t>de trouver la bonne personne ou la bonne communauté </a:t>
            </a:r>
            <a:r>
              <a:rPr lang="fr-FR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afin de collaborer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5200" y="3651160"/>
            <a:ext cx="7632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Manque de formation sur les outils et les techniques de collaboration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60000" y="3652360"/>
            <a:ext cx="763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Aucune culture ou tradition de collaboration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67600" y="3646360"/>
            <a:ext cx="7632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Aucun </a:t>
            </a:r>
            <a:r>
              <a:rPr lang="fr-FR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encourage-ment</a:t>
            </a:r>
            <a:r>
              <a:rPr lang="fr-FR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ou récompense pour la collaboration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89600" y="3640360"/>
            <a:ext cx="763200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Autres instituions considérées comme des concurrents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4400" y="3641560"/>
            <a:ext cx="7632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700" dirty="0">
                <a:latin typeface="Arial" panose="020B0604020202020204" pitchFamily="34" charset="0"/>
                <a:cs typeface="Arial" panose="020B0604020202020204" pitchFamily="34" charset="0"/>
              </a:rPr>
              <a:t>gens gardent leur expertise et leur information pour eux-mêmes</a:t>
            </a:r>
          </a:p>
          <a:p>
            <a:pPr algn="ctr"/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9200" y="3649960"/>
            <a:ext cx="763200" cy="846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Outils </a:t>
            </a:r>
            <a:r>
              <a:rPr lang="fr-FR" sz="700" dirty="0">
                <a:latin typeface="Arial" panose="020B0604020202020204" pitchFamily="34" charset="0"/>
                <a:cs typeface="Arial" panose="020B0604020202020204" pitchFamily="34" charset="0"/>
              </a:rPr>
              <a:t>de mauvaise qualité disponibles pour la collaboration</a:t>
            </a:r>
          </a:p>
          <a:p>
            <a:pPr algn="ctr"/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48400" y="3651160"/>
            <a:ext cx="763200" cy="846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Ce </a:t>
            </a:r>
            <a:r>
              <a:rPr lang="fr-FR" sz="700" dirty="0">
                <a:latin typeface="Arial" panose="020B0604020202020204" pitchFamily="34" charset="0"/>
                <a:cs typeface="Arial" panose="020B0604020202020204" pitchFamily="34" charset="0"/>
              </a:rPr>
              <a:t>type de collaboration ralentit la livraison du travail</a:t>
            </a:r>
          </a:p>
          <a:p>
            <a:pPr algn="ctr"/>
            <a:r>
              <a:rPr lang="fr-FR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0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A62485A-6487-4970-8F5F-E2D8004F9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568"/>
            <a:ext cx="9144000" cy="3854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074" y="160800"/>
            <a:ext cx="4245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err="1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Sondage</a:t>
            </a:r>
            <a:r>
              <a:rPr lang="en-CA" sz="280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participants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1428" y="3860414"/>
            <a:ext cx="11989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Lancer et négliger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4628" y="3853214"/>
            <a:ext cx="119891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Politique interne, ego, opinion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0628" y="3847214"/>
            <a:ext cx="119891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Dites, 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n’écoutez pas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32228" y="3848414"/>
            <a:ext cx="11989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Des silos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00" y="739953"/>
            <a:ext cx="8971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Culture</a:t>
            </a:r>
          </a:p>
        </p:txBody>
      </p:sp>
    </p:spTree>
    <p:extLst>
      <p:ext uri="{BB962C8B-B14F-4D97-AF65-F5344CB8AC3E}">
        <p14:creationId xmlns:p14="http://schemas.microsoft.com/office/powerpoint/2010/main" val="313669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FA6263E-D1C3-4EE4-BF28-FEF0E1DA7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026"/>
            <a:ext cx="9144000" cy="3935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074" y="160800"/>
            <a:ext cx="4245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err="1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Sondage</a:t>
            </a:r>
            <a:r>
              <a:rPr lang="en-CA" sz="280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participants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00" y="783153"/>
            <a:ext cx="8971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Contenu</a:t>
            </a:r>
            <a:r>
              <a:rPr lang="en-CA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et applications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7028" y="3874814"/>
            <a:ext cx="11989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Beaucoup trop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1600" y="3876014"/>
            <a:ext cx="964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Pas à jour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8800" y="3877214"/>
            <a:ext cx="10788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Croissance rapide</a:t>
            </a:r>
            <a:b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0800" y="3871214"/>
            <a:ext cx="10788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Demande faible</a:t>
            </a:r>
          </a:p>
          <a:p>
            <a:pPr algn="ctr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35600" y="3879614"/>
            <a:ext cx="10788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Basse qualité</a:t>
            </a:r>
          </a:p>
          <a:p>
            <a:pPr algn="ctr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7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>
            <p:custDataLst>
              <p:tags r:id="rId1"/>
            </p:custDataLst>
          </p:nvPr>
        </p:nvSpPr>
        <p:spPr>
          <a:xfrm>
            <a:off x="-5538" y="-25276"/>
            <a:ext cx="9149539" cy="24441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4" name="Rectangle 33"/>
          <p:cNvSpPr/>
          <p:nvPr>
            <p:custDataLst>
              <p:tags r:id="rId2"/>
            </p:custDataLst>
          </p:nvPr>
        </p:nvSpPr>
        <p:spPr>
          <a:xfrm>
            <a:off x="5614430" y="3802518"/>
            <a:ext cx="19148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latin typeface="Calibri Light" panose="020F0302020204030204" pitchFamily="34" charset="0"/>
                <a:cs typeface="Helvetica" panose="020B0604020202020204" pitchFamily="34" charset="0"/>
              </a:rPr>
              <a:t>+353 87 238 6136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Calibri Light" panose="020F030202020403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5" name="Group 34"/>
          <p:cNvGrpSpPr/>
          <p:nvPr>
            <p:custDataLst>
              <p:tags r:id="rId3"/>
            </p:custDataLst>
          </p:nvPr>
        </p:nvGrpSpPr>
        <p:grpSpPr>
          <a:xfrm>
            <a:off x="5131549" y="3710906"/>
            <a:ext cx="435600" cy="433655"/>
            <a:chOff x="5958418" y="3997855"/>
            <a:chExt cx="741890" cy="741890"/>
          </a:xfrm>
        </p:grpSpPr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5958418" y="3997855"/>
              <a:ext cx="741890" cy="74189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7" name="Freeform 93"/>
            <p:cNvSpPr>
              <a:spLocks/>
            </p:cNvSpPr>
            <p:nvPr/>
          </p:nvSpPr>
          <p:spPr bwMode="auto">
            <a:xfrm>
              <a:off x="6130926" y="4160838"/>
              <a:ext cx="319088" cy="477838"/>
            </a:xfrm>
            <a:custGeom>
              <a:avLst/>
              <a:gdLst>
                <a:gd name="T0" fmla="*/ 66 w 160"/>
                <a:gd name="T1" fmla="*/ 62 h 239"/>
                <a:gd name="T2" fmla="*/ 124 w 160"/>
                <a:gd name="T3" fmla="*/ 162 h 239"/>
                <a:gd name="T4" fmla="*/ 160 w 160"/>
                <a:gd name="T5" fmla="*/ 224 h 239"/>
                <a:gd name="T6" fmla="*/ 111 w 160"/>
                <a:gd name="T7" fmla="*/ 228 h 239"/>
                <a:gd name="T8" fmla="*/ 2 w 160"/>
                <a:gd name="T9" fmla="*/ 38 h 239"/>
                <a:gd name="T10" fmla="*/ 31 w 160"/>
                <a:gd name="T11" fmla="*/ 0 h 239"/>
                <a:gd name="T12" fmla="*/ 66 w 160"/>
                <a:gd name="T13" fmla="*/ 6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39">
                  <a:moveTo>
                    <a:pt x="66" y="62"/>
                  </a:moveTo>
                  <a:cubicBezTo>
                    <a:pt x="31" y="83"/>
                    <a:pt x="85" y="184"/>
                    <a:pt x="124" y="162"/>
                  </a:cubicBezTo>
                  <a:cubicBezTo>
                    <a:pt x="131" y="173"/>
                    <a:pt x="153" y="212"/>
                    <a:pt x="160" y="224"/>
                  </a:cubicBezTo>
                  <a:cubicBezTo>
                    <a:pt x="143" y="233"/>
                    <a:pt x="130" y="239"/>
                    <a:pt x="111" y="228"/>
                  </a:cubicBezTo>
                  <a:cubicBezTo>
                    <a:pt x="58" y="198"/>
                    <a:pt x="0" y="98"/>
                    <a:pt x="2" y="38"/>
                  </a:cubicBezTo>
                  <a:cubicBezTo>
                    <a:pt x="2" y="17"/>
                    <a:pt x="15" y="9"/>
                    <a:pt x="31" y="0"/>
                  </a:cubicBezTo>
                  <a:cubicBezTo>
                    <a:pt x="37" y="12"/>
                    <a:pt x="60" y="50"/>
                    <a:pt x="66" y="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8" name="Freeform 94"/>
            <p:cNvSpPr>
              <a:spLocks/>
            </p:cNvSpPr>
            <p:nvPr/>
          </p:nvSpPr>
          <p:spPr bwMode="auto">
            <a:xfrm>
              <a:off x="6199188" y="4111625"/>
              <a:ext cx="139700" cy="176213"/>
            </a:xfrm>
            <a:custGeom>
              <a:avLst/>
              <a:gdLst>
                <a:gd name="T0" fmla="*/ 47 w 70"/>
                <a:gd name="T1" fmla="*/ 85 h 88"/>
                <a:gd name="T2" fmla="*/ 36 w 70"/>
                <a:gd name="T3" fmla="*/ 83 h 88"/>
                <a:gd name="T4" fmla="*/ 3 w 70"/>
                <a:gd name="T5" fmla="*/ 24 h 88"/>
                <a:gd name="T6" fmla="*/ 5 w 70"/>
                <a:gd name="T7" fmla="*/ 13 h 88"/>
                <a:gd name="T8" fmla="*/ 23 w 70"/>
                <a:gd name="T9" fmla="*/ 3 h 88"/>
                <a:gd name="T10" fmla="*/ 34 w 70"/>
                <a:gd name="T11" fmla="*/ 6 h 88"/>
                <a:gd name="T12" fmla="*/ 68 w 70"/>
                <a:gd name="T13" fmla="*/ 64 h 88"/>
                <a:gd name="T14" fmla="*/ 65 w 70"/>
                <a:gd name="T15" fmla="*/ 75 h 88"/>
                <a:gd name="T16" fmla="*/ 47 w 70"/>
                <a:gd name="T17" fmla="*/ 8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8">
                  <a:moveTo>
                    <a:pt x="47" y="85"/>
                  </a:moveTo>
                  <a:cubicBezTo>
                    <a:pt x="44" y="88"/>
                    <a:pt x="39" y="86"/>
                    <a:pt x="36" y="8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20"/>
                    <a:pt x="2" y="15"/>
                    <a:pt x="5" y="1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7" y="0"/>
                    <a:pt x="32" y="2"/>
                    <a:pt x="34" y="6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0" y="68"/>
                    <a:pt x="69" y="73"/>
                    <a:pt x="65" y="75"/>
                  </a:cubicBezTo>
                  <a:cubicBezTo>
                    <a:pt x="47" y="85"/>
                    <a:pt x="47" y="85"/>
                    <a:pt x="47" y="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9" name="Freeform 95"/>
            <p:cNvSpPr>
              <a:spLocks/>
            </p:cNvSpPr>
            <p:nvPr/>
          </p:nvSpPr>
          <p:spPr bwMode="auto">
            <a:xfrm>
              <a:off x="6384926" y="4432300"/>
              <a:ext cx="139700" cy="174625"/>
            </a:xfrm>
            <a:custGeom>
              <a:avLst/>
              <a:gdLst>
                <a:gd name="T0" fmla="*/ 47 w 70"/>
                <a:gd name="T1" fmla="*/ 85 h 87"/>
                <a:gd name="T2" fmla="*/ 36 w 70"/>
                <a:gd name="T3" fmla="*/ 82 h 87"/>
                <a:gd name="T4" fmla="*/ 2 w 70"/>
                <a:gd name="T5" fmla="*/ 23 h 87"/>
                <a:gd name="T6" fmla="*/ 5 w 70"/>
                <a:gd name="T7" fmla="*/ 12 h 87"/>
                <a:gd name="T8" fmla="*/ 23 w 70"/>
                <a:gd name="T9" fmla="*/ 2 h 87"/>
                <a:gd name="T10" fmla="*/ 34 w 70"/>
                <a:gd name="T11" fmla="*/ 5 h 87"/>
                <a:gd name="T12" fmla="*/ 68 w 70"/>
                <a:gd name="T13" fmla="*/ 63 h 87"/>
                <a:gd name="T14" fmla="*/ 65 w 70"/>
                <a:gd name="T15" fmla="*/ 74 h 87"/>
                <a:gd name="T16" fmla="*/ 47 w 70"/>
                <a:gd name="T17" fmla="*/ 8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7">
                  <a:moveTo>
                    <a:pt x="47" y="85"/>
                  </a:moveTo>
                  <a:cubicBezTo>
                    <a:pt x="43" y="87"/>
                    <a:pt x="38" y="86"/>
                    <a:pt x="36" y="8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19"/>
                    <a:pt x="1" y="14"/>
                    <a:pt x="5" y="1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7" y="0"/>
                    <a:pt x="32" y="1"/>
                    <a:pt x="34" y="5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70" y="67"/>
                    <a:pt x="69" y="72"/>
                    <a:pt x="65" y="74"/>
                  </a:cubicBezTo>
                  <a:cubicBezTo>
                    <a:pt x="47" y="85"/>
                    <a:pt x="47" y="85"/>
                    <a:pt x="47" y="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46" name="Rectangle 45"/>
          <p:cNvSpPr/>
          <p:nvPr>
            <p:custDataLst>
              <p:tags r:id="rId4"/>
            </p:custDataLst>
          </p:nvPr>
        </p:nvSpPr>
        <p:spPr>
          <a:xfrm>
            <a:off x="5611630" y="4367159"/>
            <a:ext cx="16576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 Light" panose="020F0302020204030204" pitchFamily="34" charset="0"/>
                <a:cs typeface="Helvetica" panose="020B0604020202020204" pitchFamily="34" charset="0"/>
              </a:rPr>
              <a:t>@</a:t>
            </a:r>
            <a:r>
              <a:rPr lang="en-US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alibri Light" panose="020F0302020204030204" pitchFamily="34" charset="0"/>
                <a:cs typeface="Helvetica" panose="020B0604020202020204" pitchFamily="34" charset="0"/>
              </a:rPr>
              <a:t>gerrymcgovern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Calibri Light" panose="020F030202020403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7" name="Group 46"/>
          <p:cNvGrpSpPr/>
          <p:nvPr>
            <p:custDataLst>
              <p:tags r:id="rId5"/>
            </p:custDataLst>
          </p:nvPr>
        </p:nvGrpSpPr>
        <p:grpSpPr>
          <a:xfrm>
            <a:off x="5131550" y="4262688"/>
            <a:ext cx="435600" cy="433655"/>
            <a:chOff x="6665976" y="2876550"/>
            <a:chExt cx="464756" cy="465910"/>
          </a:xfrm>
        </p:grpSpPr>
        <p:sp>
          <p:nvSpPr>
            <p:cNvPr id="48" name="Freeform 104"/>
            <p:cNvSpPr>
              <a:spLocks/>
            </p:cNvSpPr>
            <p:nvPr/>
          </p:nvSpPr>
          <p:spPr bwMode="auto">
            <a:xfrm>
              <a:off x="6665976" y="2876550"/>
              <a:ext cx="464756" cy="465910"/>
            </a:xfrm>
            <a:custGeom>
              <a:avLst/>
              <a:gdLst>
                <a:gd name="T0" fmla="*/ 47 w 320"/>
                <a:gd name="T1" fmla="*/ 273 h 320"/>
                <a:gd name="T2" fmla="*/ 160 w 320"/>
                <a:gd name="T3" fmla="*/ 320 h 320"/>
                <a:gd name="T4" fmla="*/ 273 w 320"/>
                <a:gd name="T5" fmla="*/ 273 h 320"/>
                <a:gd name="T6" fmla="*/ 320 w 320"/>
                <a:gd name="T7" fmla="*/ 160 h 320"/>
                <a:gd name="T8" fmla="*/ 273 w 320"/>
                <a:gd name="T9" fmla="*/ 47 h 320"/>
                <a:gd name="T10" fmla="*/ 160 w 320"/>
                <a:gd name="T11" fmla="*/ 0 h 320"/>
                <a:gd name="T12" fmla="*/ 47 w 320"/>
                <a:gd name="T13" fmla="*/ 47 h 320"/>
                <a:gd name="T14" fmla="*/ 0 w 320"/>
                <a:gd name="T15" fmla="*/ 160 h 320"/>
                <a:gd name="T16" fmla="*/ 47 w 320"/>
                <a:gd name="T17" fmla="*/ 27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0" h="320">
                  <a:moveTo>
                    <a:pt x="47" y="273"/>
                  </a:moveTo>
                  <a:cubicBezTo>
                    <a:pt x="77" y="303"/>
                    <a:pt x="117" y="320"/>
                    <a:pt x="160" y="320"/>
                  </a:cubicBezTo>
                  <a:cubicBezTo>
                    <a:pt x="202" y="320"/>
                    <a:pt x="243" y="303"/>
                    <a:pt x="273" y="273"/>
                  </a:cubicBezTo>
                  <a:cubicBezTo>
                    <a:pt x="303" y="243"/>
                    <a:pt x="320" y="203"/>
                    <a:pt x="320" y="160"/>
                  </a:cubicBezTo>
                  <a:cubicBezTo>
                    <a:pt x="320" y="117"/>
                    <a:pt x="303" y="77"/>
                    <a:pt x="273" y="47"/>
                  </a:cubicBezTo>
                  <a:cubicBezTo>
                    <a:pt x="243" y="17"/>
                    <a:pt x="202" y="0"/>
                    <a:pt x="160" y="0"/>
                  </a:cubicBezTo>
                  <a:cubicBezTo>
                    <a:pt x="117" y="0"/>
                    <a:pt x="77" y="17"/>
                    <a:pt x="47" y="47"/>
                  </a:cubicBezTo>
                  <a:cubicBezTo>
                    <a:pt x="16" y="77"/>
                    <a:pt x="0" y="117"/>
                    <a:pt x="0" y="160"/>
                  </a:cubicBezTo>
                  <a:cubicBezTo>
                    <a:pt x="0" y="203"/>
                    <a:pt x="16" y="243"/>
                    <a:pt x="47" y="273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9" name="Freeform 103"/>
            <p:cNvSpPr>
              <a:spLocks/>
            </p:cNvSpPr>
            <p:nvPr/>
          </p:nvSpPr>
          <p:spPr bwMode="auto">
            <a:xfrm>
              <a:off x="6762670" y="2999174"/>
              <a:ext cx="271368" cy="220662"/>
            </a:xfrm>
            <a:custGeom>
              <a:avLst/>
              <a:gdLst>
                <a:gd name="T0" fmla="*/ 230 w 230"/>
                <a:gd name="T1" fmla="*/ 22 h 187"/>
                <a:gd name="T2" fmla="*/ 203 w 230"/>
                <a:gd name="T3" fmla="*/ 30 h 187"/>
                <a:gd name="T4" fmla="*/ 224 w 230"/>
                <a:gd name="T5" fmla="*/ 4 h 187"/>
                <a:gd name="T6" fmla="*/ 194 w 230"/>
                <a:gd name="T7" fmla="*/ 15 h 187"/>
                <a:gd name="T8" fmla="*/ 159 w 230"/>
                <a:gd name="T9" fmla="*/ 0 h 187"/>
                <a:gd name="T10" fmla="*/ 112 w 230"/>
                <a:gd name="T11" fmla="*/ 48 h 187"/>
                <a:gd name="T12" fmla="*/ 113 w 230"/>
                <a:gd name="T13" fmla="*/ 58 h 187"/>
                <a:gd name="T14" fmla="*/ 16 w 230"/>
                <a:gd name="T15" fmla="*/ 9 h 187"/>
                <a:gd name="T16" fmla="*/ 10 w 230"/>
                <a:gd name="T17" fmla="*/ 33 h 187"/>
                <a:gd name="T18" fmla="*/ 31 w 230"/>
                <a:gd name="T19" fmla="*/ 72 h 187"/>
                <a:gd name="T20" fmla="*/ 9 w 230"/>
                <a:gd name="T21" fmla="*/ 66 h 187"/>
                <a:gd name="T22" fmla="*/ 9 w 230"/>
                <a:gd name="T23" fmla="*/ 67 h 187"/>
                <a:gd name="T24" fmla="*/ 47 w 230"/>
                <a:gd name="T25" fmla="*/ 113 h 187"/>
                <a:gd name="T26" fmla="*/ 35 w 230"/>
                <a:gd name="T27" fmla="*/ 115 h 187"/>
                <a:gd name="T28" fmla="*/ 26 w 230"/>
                <a:gd name="T29" fmla="*/ 114 h 187"/>
                <a:gd name="T30" fmla="*/ 70 w 230"/>
                <a:gd name="T31" fmla="*/ 147 h 187"/>
                <a:gd name="T32" fmla="*/ 11 w 230"/>
                <a:gd name="T33" fmla="*/ 167 h 187"/>
                <a:gd name="T34" fmla="*/ 0 w 230"/>
                <a:gd name="T35" fmla="*/ 166 h 187"/>
                <a:gd name="T36" fmla="*/ 72 w 230"/>
                <a:gd name="T37" fmla="*/ 187 h 187"/>
                <a:gd name="T38" fmla="*/ 207 w 230"/>
                <a:gd name="T39" fmla="*/ 53 h 187"/>
                <a:gd name="T40" fmla="*/ 207 w 230"/>
                <a:gd name="T41" fmla="*/ 47 h 187"/>
                <a:gd name="T42" fmla="*/ 230 w 230"/>
                <a:gd name="T43" fmla="*/ 2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0" h="187">
                  <a:moveTo>
                    <a:pt x="230" y="22"/>
                  </a:moveTo>
                  <a:cubicBezTo>
                    <a:pt x="222" y="26"/>
                    <a:pt x="213" y="29"/>
                    <a:pt x="203" y="30"/>
                  </a:cubicBezTo>
                  <a:cubicBezTo>
                    <a:pt x="213" y="24"/>
                    <a:pt x="220" y="15"/>
                    <a:pt x="224" y="4"/>
                  </a:cubicBezTo>
                  <a:cubicBezTo>
                    <a:pt x="215" y="9"/>
                    <a:pt x="205" y="13"/>
                    <a:pt x="194" y="15"/>
                  </a:cubicBezTo>
                  <a:cubicBezTo>
                    <a:pt x="185" y="6"/>
                    <a:pt x="173" y="0"/>
                    <a:pt x="159" y="0"/>
                  </a:cubicBezTo>
                  <a:cubicBezTo>
                    <a:pt x="133" y="0"/>
                    <a:pt x="112" y="21"/>
                    <a:pt x="112" y="48"/>
                  </a:cubicBezTo>
                  <a:cubicBezTo>
                    <a:pt x="112" y="51"/>
                    <a:pt x="113" y="55"/>
                    <a:pt x="113" y="58"/>
                  </a:cubicBezTo>
                  <a:cubicBezTo>
                    <a:pt x="74" y="56"/>
                    <a:pt x="39" y="38"/>
                    <a:pt x="16" y="9"/>
                  </a:cubicBezTo>
                  <a:cubicBezTo>
                    <a:pt x="12" y="16"/>
                    <a:pt x="10" y="24"/>
                    <a:pt x="10" y="33"/>
                  </a:cubicBezTo>
                  <a:cubicBezTo>
                    <a:pt x="10" y="49"/>
                    <a:pt x="18" y="64"/>
                    <a:pt x="31" y="72"/>
                  </a:cubicBezTo>
                  <a:cubicBezTo>
                    <a:pt x="23" y="72"/>
                    <a:pt x="16" y="70"/>
                    <a:pt x="9" y="66"/>
                  </a:cubicBezTo>
                  <a:cubicBezTo>
                    <a:pt x="9" y="66"/>
                    <a:pt x="9" y="66"/>
                    <a:pt x="9" y="67"/>
                  </a:cubicBezTo>
                  <a:cubicBezTo>
                    <a:pt x="9" y="90"/>
                    <a:pt x="26" y="109"/>
                    <a:pt x="47" y="113"/>
                  </a:cubicBezTo>
                  <a:cubicBezTo>
                    <a:pt x="43" y="114"/>
                    <a:pt x="39" y="115"/>
                    <a:pt x="35" y="115"/>
                  </a:cubicBezTo>
                  <a:cubicBezTo>
                    <a:pt x="32" y="115"/>
                    <a:pt x="29" y="114"/>
                    <a:pt x="26" y="114"/>
                  </a:cubicBezTo>
                  <a:cubicBezTo>
                    <a:pt x="32" y="133"/>
                    <a:pt x="49" y="146"/>
                    <a:pt x="70" y="147"/>
                  </a:cubicBezTo>
                  <a:cubicBezTo>
                    <a:pt x="54" y="159"/>
                    <a:pt x="33" y="167"/>
                    <a:pt x="11" y="167"/>
                  </a:cubicBezTo>
                  <a:cubicBezTo>
                    <a:pt x="8" y="167"/>
                    <a:pt x="4" y="167"/>
                    <a:pt x="0" y="166"/>
                  </a:cubicBezTo>
                  <a:cubicBezTo>
                    <a:pt x="21" y="180"/>
                    <a:pt x="46" y="187"/>
                    <a:pt x="72" y="187"/>
                  </a:cubicBezTo>
                  <a:cubicBezTo>
                    <a:pt x="159" y="187"/>
                    <a:pt x="207" y="115"/>
                    <a:pt x="207" y="53"/>
                  </a:cubicBezTo>
                  <a:cubicBezTo>
                    <a:pt x="207" y="51"/>
                    <a:pt x="207" y="49"/>
                    <a:pt x="207" y="47"/>
                  </a:cubicBezTo>
                  <a:cubicBezTo>
                    <a:pt x="216" y="40"/>
                    <a:pt x="224" y="32"/>
                    <a:pt x="230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51" name="Rectangle 50"/>
          <p:cNvSpPr/>
          <p:nvPr>
            <p:custDataLst>
              <p:tags r:id="rId6"/>
            </p:custDataLst>
          </p:nvPr>
        </p:nvSpPr>
        <p:spPr>
          <a:xfrm>
            <a:off x="5611630" y="3259053"/>
            <a:ext cx="29222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 Light" panose="020F0302020204030204" pitchFamily="34" charset="0"/>
                <a:cs typeface="Helvetica" panose="020B0604020202020204" pitchFamily="34" charset="0"/>
              </a:rPr>
              <a:t>gerry@customercarewords.com</a:t>
            </a:r>
          </a:p>
        </p:txBody>
      </p:sp>
      <p:grpSp>
        <p:nvGrpSpPr>
          <p:cNvPr id="52" name="Group 51"/>
          <p:cNvGrpSpPr/>
          <p:nvPr>
            <p:custDataLst>
              <p:tags r:id="rId7"/>
            </p:custDataLst>
          </p:nvPr>
        </p:nvGrpSpPr>
        <p:grpSpPr>
          <a:xfrm>
            <a:off x="5135241" y="3154581"/>
            <a:ext cx="435600" cy="433655"/>
            <a:chOff x="3465149" y="1128560"/>
            <a:chExt cx="527482" cy="528790"/>
          </a:xfrm>
        </p:grpSpPr>
        <p:sp>
          <p:nvSpPr>
            <p:cNvPr id="53" name="Freeform 104"/>
            <p:cNvSpPr>
              <a:spLocks/>
            </p:cNvSpPr>
            <p:nvPr/>
          </p:nvSpPr>
          <p:spPr bwMode="auto">
            <a:xfrm>
              <a:off x="3465149" y="1128560"/>
              <a:ext cx="527482" cy="528790"/>
            </a:xfrm>
            <a:custGeom>
              <a:avLst/>
              <a:gdLst>
                <a:gd name="T0" fmla="*/ 47 w 320"/>
                <a:gd name="T1" fmla="*/ 273 h 320"/>
                <a:gd name="T2" fmla="*/ 160 w 320"/>
                <a:gd name="T3" fmla="*/ 320 h 320"/>
                <a:gd name="T4" fmla="*/ 273 w 320"/>
                <a:gd name="T5" fmla="*/ 273 h 320"/>
                <a:gd name="T6" fmla="*/ 320 w 320"/>
                <a:gd name="T7" fmla="*/ 160 h 320"/>
                <a:gd name="T8" fmla="*/ 273 w 320"/>
                <a:gd name="T9" fmla="*/ 47 h 320"/>
                <a:gd name="T10" fmla="*/ 160 w 320"/>
                <a:gd name="T11" fmla="*/ 0 h 320"/>
                <a:gd name="T12" fmla="*/ 47 w 320"/>
                <a:gd name="T13" fmla="*/ 47 h 320"/>
                <a:gd name="T14" fmla="*/ 0 w 320"/>
                <a:gd name="T15" fmla="*/ 160 h 320"/>
                <a:gd name="T16" fmla="*/ 47 w 320"/>
                <a:gd name="T17" fmla="*/ 27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0" h="320">
                  <a:moveTo>
                    <a:pt x="47" y="273"/>
                  </a:moveTo>
                  <a:cubicBezTo>
                    <a:pt x="77" y="303"/>
                    <a:pt x="117" y="320"/>
                    <a:pt x="160" y="320"/>
                  </a:cubicBezTo>
                  <a:cubicBezTo>
                    <a:pt x="202" y="320"/>
                    <a:pt x="243" y="303"/>
                    <a:pt x="273" y="273"/>
                  </a:cubicBezTo>
                  <a:cubicBezTo>
                    <a:pt x="303" y="243"/>
                    <a:pt x="320" y="203"/>
                    <a:pt x="320" y="160"/>
                  </a:cubicBezTo>
                  <a:cubicBezTo>
                    <a:pt x="320" y="117"/>
                    <a:pt x="303" y="77"/>
                    <a:pt x="273" y="47"/>
                  </a:cubicBezTo>
                  <a:cubicBezTo>
                    <a:pt x="243" y="17"/>
                    <a:pt x="202" y="0"/>
                    <a:pt x="160" y="0"/>
                  </a:cubicBezTo>
                  <a:cubicBezTo>
                    <a:pt x="117" y="0"/>
                    <a:pt x="77" y="17"/>
                    <a:pt x="47" y="47"/>
                  </a:cubicBezTo>
                  <a:cubicBezTo>
                    <a:pt x="16" y="77"/>
                    <a:pt x="0" y="117"/>
                    <a:pt x="0" y="160"/>
                  </a:cubicBezTo>
                  <a:cubicBezTo>
                    <a:pt x="0" y="203"/>
                    <a:pt x="16" y="243"/>
                    <a:pt x="47" y="273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54" name="Group 11"/>
            <p:cNvGrpSpPr>
              <a:grpSpLocks noChangeAspect="1"/>
            </p:cNvGrpSpPr>
            <p:nvPr/>
          </p:nvGrpSpPr>
          <p:grpSpPr bwMode="auto">
            <a:xfrm>
              <a:off x="3571581" y="1246159"/>
              <a:ext cx="314620" cy="293592"/>
              <a:chOff x="2678" y="1431"/>
              <a:chExt cx="404" cy="377"/>
            </a:xfrm>
            <a:solidFill>
              <a:schemeClr val="tx1"/>
            </a:solidFill>
          </p:grpSpPr>
          <p:sp>
            <p:nvSpPr>
              <p:cNvPr id="55" name="Freeform 12"/>
              <p:cNvSpPr>
                <a:spLocks noEditPoints="1"/>
              </p:cNvSpPr>
              <p:nvPr/>
            </p:nvSpPr>
            <p:spPr bwMode="auto">
              <a:xfrm>
                <a:off x="2796" y="1482"/>
                <a:ext cx="168" cy="173"/>
              </a:xfrm>
              <a:custGeom>
                <a:avLst/>
                <a:gdLst>
                  <a:gd name="T0" fmla="*/ 32 w 70"/>
                  <a:gd name="T1" fmla="*/ 72 h 72"/>
                  <a:gd name="T2" fmla="*/ 0 w 70"/>
                  <a:gd name="T3" fmla="*/ 40 h 72"/>
                  <a:gd name="T4" fmla="*/ 39 w 70"/>
                  <a:gd name="T5" fmla="*/ 0 h 72"/>
                  <a:gd name="T6" fmla="*/ 70 w 70"/>
                  <a:gd name="T7" fmla="*/ 30 h 72"/>
                  <a:gd name="T8" fmla="*/ 50 w 70"/>
                  <a:gd name="T9" fmla="*/ 55 h 72"/>
                  <a:gd name="T10" fmla="*/ 41 w 70"/>
                  <a:gd name="T11" fmla="*/ 49 h 72"/>
                  <a:gd name="T12" fmla="*/ 28 w 70"/>
                  <a:gd name="T13" fmla="*/ 55 h 72"/>
                  <a:gd name="T14" fmla="*/ 16 w 70"/>
                  <a:gd name="T15" fmla="*/ 41 h 72"/>
                  <a:gd name="T16" fmla="*/ 40 w 70"/>
                  <a:gd name="T17" fmla="*/ 16 h 72"/>
                  <a:gd name="T18" fmla="*/ 53 w 70"/>
                  <a:gd name="T19" fmla="*/ 19 h 72"/>
                  <a:gd name="T20" fmla="*/ 54 w 70"/>
                  <a:gd name="T21" fmla="*/ 19 h 72"/>
                  <a:gd name="T22" fmla="*/ 50 w 70"/>
                  <a:gd name="T23" fmla="*/ 39 h 72"/>
                  <a:gd name="T24" fmla="*/ 51 w 70"/>
                  <a:gd name="T25" fmla="*/ 46 h 72"/>
                  <a:gd name="T26" fmla="*/ 52 w 70"/>
                  <a:gd name="T27" fmla="*/ 46 h 72"/>
                  <a:gd name="T28" fmla="*/ 52 w 70"/>
                  <a:gd name="T29" fmla="*/ 46 h 72"/>
                  <a:gd name="T30" fmla="*/ 60 w 70"/>
                  <a:gd name="T31" fmla="*/ 31 h 72"/>
                  <a:gd name="T32" fmla="*/ 38 w 70"/>
                  <a:gd name="T33" fmla="*/ 8 h 72"/>
                  <a:gd name="T34" fmla="*/ 10 w 70"/>
                  <a:gd name="T35" fmla="*/ 39 h 72"/>
                  <a:gd name="T36" fmla="*/ 34 w 70"/>
                  <a:gd name="T37" fmla="*/ 64 h 72"/>
                  <a:gd name="T38" fmla="*/ 49 w 70"/>
                  <a:gd name="T39" fmla="*/ 61 h 72"/>
                  <a:gd name="T40" fmla="*/ 50 w 70"/>
                  <a:gd name="T41" fmla="*/ 60 h 72"/>
                  <a:gd name="T42" fmla="*/ 52 w 70"/>
                  <a:gd name="T43" fmla="*/ 68 h 72"/>
                  <a:gd name="T44" fmla="*/ 51 w 70"/>
                  <a:gd name="T45" fmla="*/ 69 h 72"/>
                  <a:gd name="T46" fmla="*/ 32 w 70"/>
                  <a:gd name="T47" fmla="*/ 72 h 72"/>
                  <a:gd name="T48" fmla="*/ 39 w 70"/>
                  <a:gd name="T49" fmla="*/ 27 h 72"/>
                  <a:gd name="T50" fmla="*/ 28 w 70"/>
                  <a:gd name="T51" fmla="*/ 40 h 72"/>
                  <a:gd name="T52" fmla="*/ 32 w 70"/>
                  <a:gd name="T53" fmla="*/ 45 h 72"/>
                  <a:gd name="T54" fmla="*/ 39 w 70"/>
                  <a:gd name="T55" fmla="*/ 35 h 72"/>
                  <a:gd name="T56" fmla="*/ 41 w 70"/>
                  <a:gd name="T57" fmla="*/ 27 h 72"/>
                  <a:gd name="T58" fmla="*/ 39 w 70"/>
                  <a:gd name="T5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" h="72">
                    <a:moveTo>
                      <a:pt x="32" y="72"/>
                    </a:moveTo>
                    <a:cubicBezTo>
                      <a:pt x="16" y="72"/>
                      <a:pt x="0" y="61"/>
                      <a:pt x="0" y="40"/>
                    </a:cubicBezTo>
                    <a:cubicBezTo>
                      <a:pt x="0" y="17"/>
                      <a:pt x="16" y="0"/>
                      <a:pt x="39" y="0"/>
                    </a:cubicBezTo>
                    <a:cubicBezTo>
                      <a:pt x="57" y="0"/>
                      <a:pt x="70" y="13"/>
                      <a:pt x="70" y="30"/>
                    </a:cubicBezTo>
                    <a:cubicBezTo>
                      <a:pt x="70" y="45"/>
                      <a:pt x="62" y="55"/>
                      <a:pt x="50" y="55"/>
                    </a:cubicBezTo>
                    <a:cubicBezTo>
                      <a:pt x="45" y="55"/>
                      <a:pt x="42" y="53"/>
                      <a:pt x="41" y="49"/>
                    </a:cubicBezTo>
                    <a:cubicBezTo>
                      <a:pt x="37" y="53"/>
                      <a:pt x="33" y="55"/>
                      <a:pt x="28" y="55"/>
                    </a:cubicBezTo>
                    <a:cubicBezTo>
                      <a:pt x="21" y="55"/>
                      <a:pt x="16" y="50"/>
                      <a:pt x="16" y="41"/>
                    </a:cubicBezTo>
                    <a:cubicBezTo>
                      <a:pt x="16" y="27"/>
                      <a:pt x="26" y="16"/>
                      <a:pt x="40" y="16"/>
                    </a:cubicBezTo>
                    <a:cubicBezTo>
                      <a:pt x="45" y="16"/>
                      <a:pt x="50" y="18"/>
                      <a:pt x="53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0" y="43"/>
                      <a:pt x="50" y="45"/>
                      <a:pt x="51" y="46"/>
                    </a:cubicBezTo>
                    <a:cubicBezTo>
                      <a:pt x="51" y="46"/>
                      <a:pt x="51" y="46"/>
                      <a:pt x="52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6" y="46"/>
                      <a:pt x="60" y="42"/>
                      <a:pt x="60" y="31"/>
                    </a:cubicBezTo>
                    <a:cubicBezTo>
                      <a:pt x="60" y="17"/>
                      <a:pt x="51" y="8"/>
                      <a:pt x="38" y="8"/>
                    </a:cubicBezTo>
                    <a:cubicBezTo>
                      <a:pt x="24" y="8"/>
                      <a:pt x="10" y="19"/>
                      <a:pt x="10" y="39"/>
                    </a:cubicBezTo>
                    <a:cubicBezTo>
                      <a:pt x="10" y="54"/>
                      <a:pt x="19" y="64"/>
                      <a:pt x="34" y="64"/>
                    </a:cubicBezTo>
                    <a:cubicBezTo>
                      <a:pt x="39" y="64"/>
                      <a:pt x="45" y="63"/>
                      <a:pt x="49" y="61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45" y="71"/>
                      <a:pt x="40" y="72"/>
                      <a:pt x="32" y="72"/>
                    </a:cubicBezTo>
                    <a:close/>
                    <a:moveTo>
                      <a:pt x="39" y="27"/>
                    </a:moveTo>
                    <a:cubicBezTo>
                      <a:pt x="33" y="27"/>
                      <a:pt x="28" y="33"/>
                      <a:pt x="28" y="40"/>
                    </a:cubicBezTo>
                    <a:cubicBezTo>
                      <a:pt x="28" y="42"/>
                      <a:pt x="29" y="45"/>
                      <a:pt x="32" y="45"/>
                    </a:cubicBezTo>
                    <a:cubicBezTo>
                      <a:pt x="35" y="45"/>
                      <a:pt x="39" y="41"/>
                      <a:pt x="39" y="35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27"/>
                      <a:pt x="39" y="27"/>
                      <a:pt x="3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3"/>
              <p:cNvSpPr>
                <a:spLocks noEditPoints="1"/>
              </p:cNvSpPr>
              <p:nvPr/>
            </p:nvSpPr>
            <p:spPr bwMode="auto">
              <a:xfrm>
                <a:off x="2678" y="1431"/>
                <a:ext cx="404" cy="377"/>
              </a:xfrm>
              <a:custGeom>
                <a:avLst/>
                <a:gdLst>
                  <a:gd name="T0" fmla="*/ 4 w 168"/>
                  <a:gd name="T1" fmla="*/ 157 h 157"/>
                  <a:gd name="T2" fmla="*/ 0 w 168"/>
                  <a:gd name="T3" fmla="*/ 153 h 157"/>
                  <a:gd name="T4" fmla="*/ 0 w 168"/>
                  <a:gd name="T5" fmla="*/ 51 h 157"/>
                  <a:gd name="T6" fmla="*/ 2 w 168"/>
                  <a:gd name="T7" fmla="*/ 47 h 157"/>
                  <a:gd name="T8" fmla="*/ 17 w 168"/>
                  <a:gd name="T9" fmla="*/ 37 h 157"/>
                  <a:gd name="T10" fmla="*/ 17 w 168"/>
                  <a:gd name="T11" fmla="*/ 14 h 157"/>
                  <a:gd name="T12" fmla="*/ 21 w 168"/>
                  <a:gd name="T13" fmla="*/ 10 h 157"/>
                  <a:gd name="T14" fmla="*/ 59 w 168"/>
                  <a:gd name="T15" fmla="*/ 10 h 157"/>
                  <a:gd name="T16" fmla="*/ 73 w 168"/>
                  <a:gd name="T17" fmla="*/ 2 h 157"/>
                  <a:gd name="T18" fmla="*/ 84 w 168"/>
                  <a:gd name="T19" fmla="*/ 0 h 157"/>
                  <a:gd name="T20" fmla="*/ 94 w 168"/>
                  <a:gd name="T21" fmla="*/ 2 h 157"/>
                  <a:gd name="T22" fmla="*/ 109 w 168"/>
                  <a:gd name="T23" fmla="*/ 10 h 157"/>
                  <a:gd name="T24" fmla="*/ 147 w 168"/>
                  <a:gd name="T25" fmla="*/ 10 h 157"/>
                  <a:gd name="T26" fmla="*/ 151 w 168"/>
                  <a:gd name="T27" fmla="*/ 14 h 157"/>
                  <a:gd name="T28" fmla="*/ 151 w 168"/>
                  <a:gd name="T29" fmla="*/ 37 h 157"/>
                  <a:gd name="T30" fmla="*/ 166 w 168"/>
                  <a:gd name="T31" fmla="*/ 47 h 157"/>
                  <a:gd name="T32" fmla="*/ 168 w 168"/>
                  <a:gd name="T33" fmla="*/ 51 h 157"/>
                  <a:gd name="T34" fmla="*/ 168 w 168"/>
                  <a:gd name="T35" fmla="*/ 153 h 157"/>
                  <a:gd name="T36" fmla="*/ 164 w 168"/>
                  <a:gd name="T37" fmla="*/ 157 h 157"/>
                  <a:gd name="T38" fmla="*/ 4 w 168"/>
                  <a:gd name="T39" fmla="*/ 157 h 157"/>
                  <a:gd name="T40" fmla="*/ 154 w 168"/>
                  <a:gd name="T41" fmla="*/ 148 h 157"/>
                  <a:gd name="T42" fmla="*/ 107 w 168"/>
                  <a:gd name="T43" fmla="*/ 106 h 157"/>
                  <a:gd name="T44" fmla="*/ 60 w 168"/>
                  <a:gd name="T45" fmla="*/ 106 h 157"/>
                  <a:gd name="T46" fmla="*/ 13 w 168"/>
                  <a:gd name="T47" fmla="*/ 148 h 157"/>
                  <a:gd name="T48" fmla="*/ 154 w 168"/>
                  <a:gd name="T49" fmla="*/ 148 h 157"/>
                  <a:gd name="T50" fmla="*/ 8 w 168"/>
                  <a:gd name="T51" fmla="*/ 142 h 157"/>
                  <a:gd name="T52" fmla="*/ 45 w 168"/>
                  <a:gd name="T53" fmla="*/ 105 h 157"/>
                  <a:gd name="T54" fmla="*/ 8 w 168"/>
                  <a:gd name="T55" fmla="*/ 62 h 157"/>
                  <a:gd name="T56" fmla="*/ 8 w 168"/>
                  <a:gd name="T57" fmla="*/ 142 h 157"/>
                  <a:gd name="T58" fmla="*/ 122 w 168"/>
                  <a:gd name="T59" fmla="*/ 105 h 157"/>
                  <a:gd name="T60" fmla="*/ 160 w 168"/>
                  <a:gd name="T61" fmla="*/ 142 h 157"/>
                  <a:gd name="T62" fmla="*/ 160 w 168"/>
                  <a:gd name="T63" fmla="*/ 62 h 157"/>
                  <a:gd name="T64" fmla="*/ 122 w 168"/>
                  <a:gd name="T65" fmla="*/ 105 h 157"/>
                  <a:gd name="T66" fmla="*/ 52 w 168"/>
                  <a:gd name="T67" fmla="*/ 100 h 157"/>
                  <a:gd name="T68" fmla="*/ 60 w 168"/>
                  <a:gd name="T69" fmla="*/ 97 h 157"/>
                  <a:gd name="T70" fmla="*/ 107 w 168"/>
                  <a:gd name="T71" fmla="*/ 97 h 157"/>
                  <a:gd name="T72" fmla="*/ 116 w 168"/>
                  <a:gd name="T73" fmla="*/ 100 h 157"/>
                  <a:gd name="T74" fmla="*/ 143 w 168"/>
                  <a:gd name="T75" fmla="*/ 69 h 157"/>
                  <a:gd name="T76" fmla="*/ 143 w 168"/>
                  <a:gd name="T77" fmla="*/ 19 h 157"/>
                  <a:gd name="T78" fmla="*/ 25 w 168"/>
                  <a:gd name="T79" fmla="*/ 19 h 157"/>
                  <a:gd name="T80" fmla="*/ 25 w 168"/>
                  <a:gd name="T81" fmla="*/ 69 h 157"/>
                  <a:gd name="T82" fmla="*/ 52 w 168"/>
                  <a:gd name="T83" fmla="*/ 100 h 157"/>
                  <a:gd name="T84" fmla="*/ 151 w 168"/>
                  <a:gd name="T85" fmla="*/ 59 h 157"/>
                  <a:gd name="T86" fmla="*/ 157 w 168"/>
                  <a:gd name="T87" fmla="*/ 51 h 157"/>
                  <a:gd name="T88" fmla="*/ 151 w 168"/>
                  <a:gd name="T89" fmla="*/ 47 h 157"/>
                  <a:gd name="T90" fmla="*/ 151 w 168"/>
                  <a:gd name="T91" fmla="*/ 59 h 157"/>
                  <a:gd name="T92" fmla="*/ 17 w 168"/>
                  <a:gd name="T93" fmla="*/ 59 h 157"/>
                  <a:gd name="T94" fmla="*/ 17 w 168"/>
                  <a:gd name="T95" fmla="*/ 47 h 157"/>
                  <a:gd name="T96" fmla="*/ 10 w 168"/>
                  <a:gd name="T97" fmla="*/ 51 h 157"/>
                  <a:gd name="T98" fmla="*/ 17 w 168"/>
                  <a:gd name="T99" fmla="*/ 59 h 157"/>
                  <a:gd name="T100" fmla="*/ 93 w 168"/>
                  <a:gd name="T101" fmla="*/ 10 h 157"/>
                  <a:gd name="T102" fmla="*/ 91 w 168"/>
                  <a:gd name="T103" fmla="*/ 10 h 157"/>
                  <a:gd name="T104" fmla="*/ 84 w 168"/>
                  <a:gd name="T105" fmla="*/ 8 h 157"/>
                  <a:gd name="T106" fmla="*/ 76 w 168"/>
                  <a:gd name="T107" fmla="*/ 10 h 157"/>
                  <a:gd name="T108" fmla="*/ 75 w 168"/>
                  <a:gd name="T109" fmla="*/ 10 h 157"/>
                  <a:gd name="T110" fmla="*/ 93 w 168"/>
                  <a:gd name="T111" fmla="*/ 1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8" h="157">
                    <a:moveTo>
                      <a:pt x="4" y="157"/>
                    </a:moveTo>
                    <a:cubicBezTo>
                      <a:pt x="1" y="157"/>
                      <a:pt x="0" y="154"/>
                      <a:pt x="0" y="15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48"/>
                      <a:pt x="2" y="47"/>
                      <a:pt x="2" y="47"/>
                    </a:cubicBezTo>
                    <a:cubicBezTo>
                      <a:pt x="4" y="46"/>
                      <a:pt x="9" y="42"/>
                      <a:pt x="17" y="37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2"/>
                      <a:pt x="19" y="10"/>
                      <a:pt x="21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7" y="5"/>
                      <a:pt x="72" y="2"/>
                      <a:pt x="73" y="2"/>
                    </a:cubicBezTo>
                    <a:cubicBezTo>
                      <a:pt x="76" y="1"/>
                      <a:pt x="80" y="0"/>
                      <a:pt x="84" y="0"/>
                    </a:cubicBezTo>
                    <a:cubicBezTo>
                      <a:pt x="88" y="0"/>
                      <a:pt x="92" y="1"/>
                      <a:pt x="94" y="2"/>
                    </a:cubicBezTo>
                    <a:cubicBezTo>
                      <a:pt x="96" y="2"/>
                      <a:pt x="101" y="5"/>
                      <a:pt x="109" y="10"/>
                    </a:cubicBezTo>
                    <a:cubicBezTo>
                      <a:pt x="147" y="10"/>
                      <a:pt x="147" y="10"/>
                      <a:pt x="147" y="10"/>
                    </a:cubicBezTo>
                    <a:cubicBezTo>
                      <a:pt x="149" y="10"/>
                      <a:pt x="151" y="12"/>
                      <a:pt x="151" y="14"/>
                    </a:cubicBezTo>
                    <a:cubicBezTo>
                      <a:pt x="151" y="37"/>
                      <a:pt x="151" y="37"/>
                      <a:pt x="151" y="37"/>
                    </a:cubicBezTo>
                    <a:cubicBezTo>
                      <a:pt x="158" y="42"/>
                      <a:pt x="164" y="46"/>
                      <a:pt x="166" y="47"/>
                    </a:cubicBezTo>
                    <a:cubicBezTo>
                      <a:pt x="166" y="47"/>
                      <a:pt x="168" y="49"/>
                      <a:pt x="168" y="51"/>
                    </a:cubicBezTo>
                    <a:cubicBezTo>
                      <a:pt x="168" y="153"/>
                      <a:pt x="168" y="153"/>
                      <a:pt x="168" y="153"/>
                    </a:cubicBezTo>
                    <a:cubicBezTo>
                      <a:pt x="168" y="155"/>
                      <a:pt x="166" y="157"/>
                      <a:pt x="164" y="157"/>
                    </a:cubicBezTo>
                    <a:lnTo>
                      <a:pt x="4" y="157"/>
                    </a:lnTo>
                    <a:close/>
                    <a:moveTo>
                      <a:pt x="154" y="148"/>
                    </a:moveTo>
                    <a:cubicBezTo>
                      <a:pt x="132" y="124"/>
                      <a:pt x="112" y="106"/>
                      <a:pt x="107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56" y="106"/>
                      <a:pt x="35" y="124"/>
                      <a:pt x="13" y="148"/>
                    </a:cubicBezTo>
                    <a:lnTo>
                      <a:pt x="154" y="148"/>
                    </a:lnTo>
                    <a:close/>
                    <a:moveTo>
                      <a:pt x="8" y="142"/>
                    </a:moveTo>
                    <a:cubicBezTo>
                      <a:pt x="18" y="131"/>
                      <a:pt x="33" y="115"/>
                      <a:pt x="45" y="105"/>
                    </a:cubicBezTo>
                    <a:cubicBezTo>
                      <a:pt x="8" y="62"/>
                      <a:pt x="8" y="62"/>
                      <a:pt x="8" y="62"/>
                    </a:cubicBezTo>
                    <a:lnTo>
                      <a:pt x="8" y="142"/>
                    </a:lnTo>
                    <a:close/>
                    <a:moveTo>
                      <a:pt x="122" y="105"/>
                    </a:moveTo>
                    <a:cubicBezTo>
                      <a:pt x="135" y="115"/>
                      <a:pt x="150" y="131"/>
                      <a:pt x="160" y="142"/>
                    </a:cubicBezTo>
                    <a:cubicBezTo>
                      <a:pt x="160" y="62"/>
                      <a:pt x="160" y="62"/>
                      <a:pt x="160" y="62"/>
                    </a:cubicBezTo>
                    <a:lnTo>
                      <a:pt x="122" y="105"/>
                    </a:lnTo>
                    <a:close/>
                    <a:moveTo>
                      <a:pt x="52" y="100"/>
                    </a:moveTo>
                    <a:cubicBezTo>
                      <a:pt x="56" y="98"/>
                      <a:pt x="58" y="97"/>
                      <a:pt x="60" y="97"/>
                    </a:cubicBezTo>
                    <a:cubicBezTo>
                      <a:pt x="107" y="97"/>
                      <a:pt x="107" y="97"/>
                      <a:pt x="107" y="97"/>
                    </a:cubicBezTo>
                    <a:cubicBezTo>
                      <a:pt x="109" y="97"/>
                      <a:pt x="112" y="98"/>
                      <a:pt x="116" y="100"/>
                    </a:cubicBezTo>
                    <a:cubicBezTo>
                      <a:pt x="143" y="69"/>
                      <a:pt x="143" y="69"/>
                      <a:pt x="143" y="69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69"/>
                      <a:pt x="25" y="69"/>
                      <a:pt x="25" y="69"/>
                    </a:cubicBezTo>
                    <a:lnTo>
                      <a:pt x="52" y="100"/>
                    </a:lnTo>
                    <a:close/>
                    <a:moveTo>
                      <a:pt x="151" y="59"/>
                    </a:moveTo>
                    <a:cubicBezTo>
                      <a:pt x="157" y="51"/>
                      <a:pt x="157" y="51"/>
                      <a:pt x="157" y="51"/>
                    </a:cubicBezTo>
                    <a:cubicBezTo>
                      <a:pt x="151" y="47"/>
                      <a:pt x="151" y="47"/>
                      <a:pt x="151" y="47"/>
                    </a:cubicBezTo>
                    <a:lnTo>
                      <a:pt x="151" y="59"/>
                    </a:lnTo>
                    <a:close/>
                    <a:moveTo>
                      <a:pt x="17" y="59"/>
                    </a:moveTo>
                    <a:cubicBezTo>
                      <a:pt x="17" y="47"/>
                      <a:pt x="17" y="47"/>
                      <a:pt x="17" y="47"/>
                    </a:cubicBezTo>
                    <a:cubicBezTo>
                      <a:pt x="10" y="51"/>
                      <a:pt x="10" y="51"/>
                      <a:pt x="10" y="51"/>
                    </a:cubicBezTo>
                    <a:lnTo>
                      <a:pt x="17" y="59"/>
                    </a:lnTo>
                    <a:close/>
                    <a:moveTo>
                      <a:pt x="93" y="10"/>
                    </a:moveTo>
                    <a:cubicBezTo>
                      <a:pt x="92" y="10"/>
                      <a:pt x="92" y="10"/>
                      <a:pt x="91" y="10"/>
                    </a:cubicBezTo>
                    <a:cubicBezTo>
                      <a:pt x="90" y="9"/>
                      <a:pt x="87" y="8"/>
                      <a:pt x="84" y="8"/>
                    </a:cubicBezTo>
                    <a:cubicBezTo>
                      <a:pt x="81" y="8"/>
                      <a:pt x="78" y="9"/>
                      <a:pt x="76" y="10"/>
                    </a:cubicBezTo>
                    <a:cubicBezTo>
                      <a:pt x="76" y="10"/>
                      <a:pt x="76" y="10"/>
                      <a:pt x="75" y="10"/>
                    </a:cubicBezTo>
                    <a:lnTo>
                      <a:pt x="93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3" name="TextBox 12"/>
          <p:cNvSpPr txBox="1"/>
          <p:nvPr>
            <p:custDataLst>
              <p:tags r:id="rId8"/>
            </p:custDataLst>
          </p:nvPr>
        </p:nvSpPr>
        <p:spPr>
          <a:xfrm>
            <a:off x="1135378" y="1259779"/>
            <a:ext cx="2160000" cy="216027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1"/>
            </a:solidFill>
          </a:ln>
        </p:spPr>
        <p:txBody>
          <a:bodyPr wrap="none" tIns="0" bIns="45720" rtlCol="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600" b="1" kern="0" dirty="0">
                <a:solidFill>
                  <a:schemeClr val="bg1"/>
                </a:solidFill>
                <a:latin typeface="Calibri Light" panose="020F0302020204030204" pitchFamily="34" charset="0"/>
                <a:cs typeface="Helvetica Light"/>
              </a:rPr>
              <a:t>Merci</a:t>
            </a:r>
          </a:p>
        </p:txBody>
      </p:sp>
      <p:sp>
        <p:nvSpPr>
          <p:cNvPr id="25" name="Freeform 10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132577" y="2604424"/>
            <a:ext cx="435600" cy="433655"/>
          </a:xfrm>
          <a:custGeom>
            <a:avLst/>
            <a:gdLst>
              <a:gd name="T0" fmla="*/ 47 w 320"/>
              <a:gd name="T1" fmla="*/ 273 h 320"/>
              <a:gd name="T2" fmla="*/ 160 w 320"/>
              <a:gd name="T3" fmla="*/ 320 h 320"/>
              <a:gd name="T4" fmla="*/ 273 w 320"/>
              <a:gd name="T5" fmla="*/ 273 h 320"/>
              <a:gd name="T6" fmla="*/ 320 w 320"/>
              <a:gd name="T7" fmla="*/ 160 h 320"/>
              <a:gd name="T8" fmla="*/ 273 w 320"/>
              <a:gd name="T9" fmla="*/ 47 h 320"/>
              <a:gd name="T10" fmla="*/ 160 w 320"/>
              <a:gd name="T11" fmla="*/ 0 h 320"/>
              <a:gd name="T12" fmla="*/ 47 w 320"/>
              <a:gd name="T13" fmla="*/ 47 h 320"/>
              <a:gd name="T14" fmla="*/ 0 w 320"/>
              <a:gd name="T15" fmla="*/ 160 h 320"/>
              <a:gd name="T16" fmla="*/ 47 w 320"/>
              <a:gd name="T17" fmla="*/ 273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320">
                <a:moveTo>
                  <a:pt x="47" y="273"/>
                </a:moveTo>
                <a:cubicBezTo>
                  <a:pt x="77" y="303"/>
                  <a:pt x="117" y="320"/>
                  <a:pt x="160" y="320"/>
                </a:cubicBezTo>
                <a:cubicBezTo>
                  <a:pt x="202" y="320"/>
                  <a:pt x="243" y="303"/>
                  <a:pt x="273" y="273"/>
                </a:cubicBezTo>
                <a:cubicBezTo>
                  <a:pt x="303" y="243"/>
                  <a:pt x="320" y="203"/>
                  <a:pt x="320" y="160"/>
                </a:cubicBezTo>
                <a:cubicBezTo>
                  <a:pt x="320" y="117"/>
                  <a:pt x="303" y="77"/>
                  <a:pt x="273" y="47"/>
                </a:cubicBezTo>
                <a:cubicBezTo>
                  <a:pt x="243" y="17"/>
                  <a:pt x="202" y="0"/>
                  <a:pt x="160" y="0"/>
                </a:cubicBezTo>
                <a:cubicBezTo>
                  <a:pt x="117" y="0"/>
                  <a:pt x="77" y="17"/>
                  <a:pt x="47" y="47"/>
                </a:cubicBezTo>
                <a:cubicBezTo>
                  <a:pt x="16" y="77"/>
                  <a:pt x="0" y="117"/>
                  <a:pt x="0" y="160"/>
                </a:cubicBezTo>
                <a:cubicBezTo>
                  <a:pt x="0" y="203"/>
                  <a:pt x="16" y="243"/>
                  <a:pt x="47" y="273"/>
                </a:cubicBezTo>
              </a:path>
            </a:pathLst>
          </a:cu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32" name="Rectangle 31"/>
          <p:cNvSpPr/>
          <p:nvPr>
            <p:custDataLst>
              <p:tags r:id="rId10"/>
            </p:custDataLst>
          </p:nvPr>
        </p:nvSpPr>
        <p:spPr>
          <a:xfrm>
            <a:off x="5611630" y="2704162"/>
            <a:ext cx="29222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 Light" panose="020F0302020204030204" pitchFamily="34" charset="0"/>
                <a:cs typeface="Helvetica" panose="020B0604020202020204" pitchFamily="34" charset="0"/>
              </a:rPr>
              <a:t>customercarewords.com</a:t>
            </a:r>
          </a:p>
        </p:txBody>
      </p:sp>
      <p:sp>
        <p:nvSpPr>
          <p:cNvPr id="40" name="Rectangle 39"/>
          <p:cNvSpPr/>
          <p:nvPr>
            <p:custDataLst>
              <p:tags r:id="rId11"/>
            </p:custDataLst>
          </p:nvPr>
        </p:nvSpPr>
        <p:spPr>
          <a:xfrm>
            <a:off x="5080748" y="2710828"/>
            <a:ext cx="5644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WWW.</a:t>
            </a:r>
          </a:p>
        </p:txBody>
      </p:sp>
    </p:spTree>
    <p:extLst>
      <p:ext uri="{BB962C8B-B14F-4D97-AF65-F5344CB8AC3E}">
        <p14:creationId xmlns:p14="http://schemas.microsoft.com/office/powerpoint/2010/main" val="25002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accel="16667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0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1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accel="16667" fill="hold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7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8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16667" fill="hold" nodeType="withEffect" p14:presetBounceEnd="66667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4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5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46" grpId="0"/>
          <p:bldP spid="51" grpId="0"/>
          <p:bldP spid="13" grpId="0" animBg="1"/>
          <p:bldP spid="32" grpId="0"/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accel="16667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6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accel="16667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6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16667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46" grpId="0"/>
          <p:bldP spid="51" grpId="0"/>
          <p:bldP spid="13" grpId="0" animBg="1"/>
          <p:bldP spid="32" grpId="0"/>
          <p:bldP spid="40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56366|-13593164|-13155766|-3334100|-3351552|Treasury Board&quot;,&quot;Id&quot;:&quot;5a8ccf9735323123d477ac56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Office Theme">
  <a:themeElements>
    <a:clrScheme name="Custom 3">
      <a:dk1>
        <a:srgbClr val="282828"/>
      </a:dk1>
      <a:lt1>
        <a:sysClr val="window" lastClr="FFFFFF"/>
      </a:lt1>
      <a:dk2>
        <a:srgbClr val="898B90"/>
      </a:dk2>
      <a:lt2>
        <a:srgbClr val="5E5E5E"/>
      </a:lt2>
      <a:accent1>
        <a:srgbClr val="0078A9"/>
      </a:accent1>
      <a:accent2>
        <a:srgbClr val="41ABC8"/>
      </a:accent2>
      <a:accent3>
        <a:srgbClr val="5DC7D4"/>
      </a:accent3>
      <a:accent4>
        <a:srgbClr val="105C89"/>
      </a:accent4>
      <a:accent5>
        <a:srgbClr val="CFD9DB"/>
      </a:accent5>
      <a:accent6>
        <a:srgbClr val="0C6799"/>
      </a:accent6>
      <a:hlink>
        <a:srgbClr val="9F1D57"/>
      </a:hlink>
      <a:folHlink>
        <a:srgbClr val="AC5771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elvetica Light"/>
            <a:cs typeface="Helvetica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3">
      <a:dk1>
        <a:srgbClr val="282828"/>
      </a:dk1>
      <a:lt1>
        <a:sysClr val="window" lastClr="FFFFFF"/>
      </a:lt1>
      <a:dk2>
        <a:srgbClr val="898B90"/>
      </a:dk2>
      <a:lt2>
        <a:srgbClr val="5E5E5E"/>
      </a:lt2>
      <a:accent1>
        <a:srgbClr val="0078A9"/>
      </a:accent1>
      <a:accent2>
        <a:srgbClr val="41ABC8"/>
      </a:accent2>
      <a:accent3>
        <a:srgbClr val="5DC7D4"/>
      </a:accent3>
      <a:accent4>
        <a:srgbClr val="105C89"/>
      </a:accent4>
      <a:accent5>
        <a:srgbClr val="CFD9DB"/>
      </a:accent5>
      <a:accent6>
        <a:srgbClr val="0C6799"/>
      </a:accent6>
      <a:hlink>
        <a:srgbClr val="9F1D57"/>
      </a:hlink>
      <a:folHlink>
        <a:srgbClr val="AC5771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elvetica Light"/>
            <a:cs typeface="Helvetica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Custom 3">
      <a:dk1>
        <a:srgbClr val="282828"/>
      </a:dk1>
      <a:lt1>
        <a:sysClr val="window" lastClr="FFFFFF"/>
      </a:lt1>
      <a:dk2>
        <a:srgbClr val="898B90"/>
      </a:dk2>
      <a:lt2>
        <a:srgbClr val="5E5E5E"/>
      </a:lt2>
      <a:accent1>
        <a:srgbClr val="0078A9"/>
      </a:accent1>
      <a:accent2>
        <a:srgbClr val="41ABC8"/>
      </a:accent2>
      <a:accent3>
        <a:srgbClr val="5DC7D4"/>
      </a:accent3>
      <a:accent4>
        <a:srgbClr val="105C89"/>
      </a:accent4>
      <a:accent5>
        <a:srgbClr val="CFD9DB"/>
      </a:accent5>
      <a:accent6>
        <a:srgbClr val="0C6799"/>
      </a:accent6>
      <a:hlink>
        <a:srgbClr val="9F1D57"/>
      </a:hlink>
      <a:folHlink>
        <a:srgbClr val="AC5771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elvetica Light"/>
            <a:cs typeface="Helvetica Ligh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2_Office Theme">
  <a:themeElements>
    <a:clrScheme name="Custom 3">
      <a:dk1>
        <a:srgbClr val="282828"/>
      </a:dk1>
      <a:lt1>
        <a:sysClr val="window" lastClr="FFFFFF"/>
      </a:lt1>
      <a:dk2>
        <a:srgbClr val="898B90"/>
      </a:dk2>
      <a:lt2>
        <a:srgbClr val="5E5E5E"/>
      </a:lt2>
      <a:accent1>
        <a:srgbClr val="0078A9"/>
      </a:accent1>
      <a:accent2>
        <a:srgbClr val="41ABC8"/>
      </a:accent2>
      <a:accent3>
        <a:srgbClr val="5DC7D4"/>
      </a:accent3>
      <a:accent4>
        <a:srgbClr val="105C89"/>
      </a:accent4>
      <a:accent5>
        <a:srgbClr val="CFD9DB"/>
      </a:accent5>
      <a:accent6>
        <a:srgbClr val="0C6799"/>
      </a:accent6>
      <a:hlink>
        <a:srgbClr val="9F1D57"/>
      </a:hlink>
      <a:folHlink>
        <a:srgbClr val="AC5771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4450">
          <a:solidFill>
            <a:srgbClr val="FF0000"/>
          </a:solidFill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miter lim="800000"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solidFill>
          <a:srgbClr val="FFFFFF"/>
        </a:solidFill>
        <a:ln w="38100">
          <a:solidFill>
            <a:srgbClr val="FF0000"/>
          </a:solidFill>
        </a:ln>
      </a:spPr>
      <a:bodyPr wrap="square" rtlCol="0">
        <a:spAutoFit/>
      </a:bodyPr>
      <a:lstStyle>
        <a:defPPr algn="ctr" defTabSz="914400" fontAlgn="base">
          <a:spcBef>
            <a:spcPct val="0"/>
          </a:spcBef>
          <a:spcAft>
            <a:spcPct val="0"/>
          </a:spcAft>
          <a:defRPr sz="2800" b="1" kern="0" dirty="0" smtClean="0">
            <a:solidFill>
              <a:srgbClr val="015D8B"/>
            </a:solidFill>
            <a:latin typeface="+mj-lt"/>
            <a:cs typeface="Arial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7_Office Theme">
  <a:themeElements>
    <a:clrScheme name="Custom 3">
      <a:dk1>
        <a:srgbClr val="282828"/>
      </a:dk1>
      <a:lt1>
        <a:sysClr val="window" lastClr="FFFFFF"/>
      </a:lt1>
      <a:dk2>
        <a:srgbClr val="898B90"/>
      </a:dk2>
      <a:lt2>
        <a:srgbClr val="5E5E5E"/>
      </a:lt2>
      <a:accent1>
        <a:srgbClr val="0078A9"/>
      </a:accent1>
      <a:accent2>
        <a:srgbClr val="41ABC8"/>
      </a:accent2>
      <a:accent3>
        <a:srgbClr val="5DC7D4"/>
      </a:accent3>
      <a:accent4>
        <a:srgbClr val="105C89"/>
      </a:accent4>
      <a:accent5>
        <a:srgbClr val="CFD9DB"/>
      </a:accent5>
      <a:accent6>
        <a:srgbClr val="0C6799"/>
      </a:accent6>
      <a:hlink>
        <a:srgbClr val="9F1D57"/>
      </a:hlink>
      <a:folHlink>
        <a:srgbClr val="AC577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elvetica Light"/>
            <a:cs typeface="Helvetica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C_Template_Widescreen.potx" id="{74160655-A0D0-42A2-87D2-3FA72BDFBB6B}" vid="{2D379A06-F904-4E16-936F-CF6CC23C5393}"/>
    </a:ext>
  </a:extLst>
</a:theme>
</file>

<file path=ppt/theme/theme6.xml><?xml version="1.0" encoding="utf-8"?>
<a:theme xmlns:a="http://schemas.openxmlformats.org/drawingml/2006/main" name="4_CC Template">
  <a:themeElements>
    <a:clrScheme name="">
      <a:dk1>
        <a:srgbClr val="015D8B"/>
      </a:dk1>
      <a:lt1>
        <a:srgbClr val="FFFFFF"/>
      </a:lt1>
      <a:dk2>
        <a:srgbClr val="014B65"/>
      </a:dk2>
      <a:lt2>
        <a:srgbClr val="5F5F5F"/>
      </a:lt2>
      <a:accent1>
        <a:srgbClr val="FF461B"/>
      </a:accent1>
      <a:accent2>
        <a:srgbClr val="87E02E"/>
      </a:accent2>
      <a:accent3>
        <a:srgbClr val="FFFFFF"/>
      </a:accent3>
      <a:accent4>
        <a:srgbClr val="014E76"/>
      </a:accent4>
      <a:accent5>
        <a:srgbClr val="FFB0AB"/>
      </a:accent5>
      <a:accent6>
        <a:srgbClr val="7ACB29"/>
      </a:accent6>
      <a:hlink>
        <a:srgbClr val="0066FF"/>
      </a:hlink>
      <a:folHlink>
        <a:srgbClr val="D6009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Office Theme">
  <a:themeElements>
    <a:clrScheme name="Custom 3">
      <a:dk1>
        <a:srgbClr val="282828"/>
      </a:dk1>
      <a:lt1>
        <a:sysClr val="window" lastClr="FFFFFF"/>
      </a:lt1>
      <a:dk2>
        <a:srgbClr val="898B90"/>
      </a:dk2>
      <a:lt2>
        <a:srgbClr val="5E5E5E"/>
      </a:lt2>
      <a:accent1>
        <a:srgbClr val="0078A9"/>
      </a:accent1>
      <a:accent2>
        <a:srgbClr val="41ABC8"/>
      </a:accent2>
      <a:accent3>
        <a:srgbClr val="5DC7D4"/>
      </a:accent3>
      <a:accent4>
        <a:srgbClr val="105C89"/>
      </a:accent4>
      <a:accent5>
        <a:srgbClr val="CFD9DB"/>
      </a:accent5>
      <a:accent6>
        <a:srgbClr val="0C6799"/>
      </a:accent6>
      <a:hlink>
        <a:srgbClr val="9F1D57"/>
      </a:hlink>
      <a:folHlink>
        <a:srgbClr val="AC5771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44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145</Words>
  <Application>Microsoft Office PowerPoint</Application>
  <PresentationFormat>On-screen Show (16:9)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Helvetica Light</vt:lpstr>
      <vt:lpstr>Wingdings</vt:lpstr>
      <vt:lpstr>Office Theme</vt:lpstr>
      <vt:lpstr>1_Office Theme</vt:lpstr>
      <vt:lpstr>3_Office Theme</vt:lpstr>
      <vt:lpstr>12_Office Theme</vt:lpstr>
      <vt:lpstr>17_Office Theme</vt:lpstr>
      <vt:lpstr>4_CC Template</vt:lpstr>
      <vt:lpstr>9_Office Theme</vt:lpstr>
      <vt:lpstr>Améliorer l’expérience du client avec les tâches principales Résultats du sondage des participants</vt:lpstr>
      <vt:lpstr>PowerPoint Presentation</vt:lpstr>
      <vt:lpstr>PowerPoint Presentation</vt:lpstr>
      <vt:lpstr>PowerPoint Presentation</vt:lpstr>
      <vt:lpstr>PowerPoint Presentation</vt:lpstr>
    </vt:vector>
  </TitlesOfParts>
  <Company>TBS-SCT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 Customer Experience with Top Tasks</dc:title>
  <dc:creator>Smith, Peter</dc:creator>
  <cp:lastModifiedBy>Smith, Peter</cp:lastModifiedBy>
  <cp:revision>134</cp:revision>
  <dcterms:created xsi:type="dcterms:W3CDTF">2018-02-09T21:09:35Z</dcterms:created>
  <dcterms:modified xsi:type="dcterms:W3CDTF">2018-02-21T01:47:03Z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901103ce-8c59-456e-a11d-543aa7fe9f68</vt:lpwstr>
  </property>
  <property fmtid="{D5CDD505-2E9C-101B-9397-08002B2CF9AE}" pid="3" name="TBSSCTCLASSIFICATION">
    <vt:lpwstr>No Classification Selected</vt:lpwstr>
  </property>
  <property fmtid="{D5CDD505-2E9C-101B-9397-08002B2CF9AE}" pid="4" name="SECCLASS">
    <vt:lpwstr>CLASSN</vt:lpwstr>
  </property>
</Properties>
</file>