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1065" r:id="rId2"/>
    <p:sldId id="1076" r:id="rId3"/>
    <p:sldId id="1066" r:id="rId4"/>
    <p:sldId id="1068" r:id="rId5"/>
    <p:sldId id="1069" r:id="rId6"/>
    <p:sldId id="1070" r:id="rId7"/>
    <p:sldId id="1071" r:id="rId8"/>
    <p:sldId id="1072" r:id="rId9"/>
    <p:sldId id="1073" r:id="rId10"/>
    <p:sldId id="1074" r:id="rId11"/>
    <p:sldId id="1075" r:id="rId12"/>
    <p:sldId id="1077" r:id="rId13"/>
    <p:sldId id="1080" r:id="rId14"/>
    <p:sldId id="1078" r:id="rId15"/>
    <p:sldId id="1079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7C34B1-19F9-7977-6B6F-27E174446AD3}" name="Aminata Diabi" initials="AD" userId="S::adiabi@nationstranslation.com::f6b80e3d-8dcc-4125-9a38-b18f89158e0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DFCE3"/>
    <a:srgbClr val="DAA600"/>
    <a:srgbClr val="F9F7B9"/>
    <a:srgbClr val="EBE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6357" autoAdjust="0"/>
  </p:normalViewPr>
  <p:slideViewPr>
    <p:cSldViewPr snapToGrid="0">
      <p:cViewPr varScale="1">
        <p:scale>
          <a:sx n="102" d="100"/>
          <a:sy n="102" d="100"/>
        </p:scale>
        <p:origin x="11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43A76-4DD5-404D-85F9-3E1ED0D22BF7}" type="datetimeFigureOut">
              <a:rPr lang="en-CA" smtClean="0"/>
              <a:t>2022-04-12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3AC33-05C7-4E85-9B72-88703AF0BCE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845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9F62-2656-426E-A350-D241A6146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8394B-FE34-4B85-9A2E-005DD003C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5CE8-10ED-47EF-83BF-AD992EB9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2022-04-12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0F5E-3247-45F9-8348-1C6B8FEF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94EF5-B338-460C-BB31-270DC26C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8542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D71A-0A58-47D0-AE0C-91C79088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2BB68-93A2-4A47-AEC7-1305F601F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B199-1B7F-41E7-B9D8-D5B85D3A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2022-04-12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80E27-49D8-4BB8-97C3-724248F5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B30C-C5E9-4595-BFB4-2131EBEF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38543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C5071-DF05-4006-8491-6478264D3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2BC23-A9C6-43A0-B0BB-C566F8F1C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ACF5-BB0C-42B1-BD4F-DE523334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2022-04-12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6A84-6702-4579-8579-3E9EE66E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DFE1-D5DB-4EA2-B66A-6528547E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56052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9ABB-F0A5-4148-8416-EEB403DB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F06E-CC68-43CD-AEBE-7206D059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E39A-13ED-4F00-B527-80AE076C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2022-04-12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A6198-6774-4FA4-BD3F-07E43411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4C4E4-EDEC-44DD-B47D-5D24D11B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662985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C351-3A83-4AB6-89DA-1522C357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213D-1B3A-4FC8-B3C6-96F9818E9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1065-F0AD-4895-988A-845934D0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2022-04-12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6A15C-3D0F-4E3A-BA75-229161A6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53A5-C0A6-450D-8037-DD7B0D1E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889233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E882-2DD0-42DA-AD93-898DFA92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B7AE-8B76-4125-AED7-9566873F8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14FE6-6279-4FF1-ACBC-00B466C4C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10506-FDCB-40F4-A88C-040F989C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2022-04-12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93FE1-8630-4DC8-95AE-7314C7CF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EA34A-3D8D-4883-ADDD-C3B42E5C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54587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0FCD-5C0D-4A13-8AE2-8795704F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E27AE-826C-437D-BE83-18E160A2C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9FFB8-1FEC-4883-BD6C-30459A302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4A35E-008A-459A-AFF1-416CF99D5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508F1-CEF7-48A5-8BF2-F2735E6D7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F6AD4-979A-4FD0-AB51-3B322200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2022-04-12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5C248-49C0-4311-84A9-B27DAB73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0FE56-840F-4529-8D56-51B11FAF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78801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8CF5-1983-4A22-BA18-532D9F5A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9CC58-EB0C-45C7-B922-986910F0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2022-04-12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F436-50D9-4503-9FEB-F070B4DC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891F2-3A6E-4937-B47C-7E0DFAEA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12810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A0594-1492-4C66-90F3-F4F0DD9E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2022-04-12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68005-20EA-41A8-B678-F488E476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10D6A-AD99-4023-9218-AD6682D9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193836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43FE-0D5B-4343-92F9-C412BFC5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CBCF-7C07-4694-9784-DAAE5FCE9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61578-64AC-49EE-AFDC-6FDF50DA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7848F-9CEB-4FE6-981D-926888B6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2022-04-12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D997A-7CE2-4D8F-AA14-8270B56A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3DAE3-7DCF-4AC2-B7A9-95C2F155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87907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7447-E8A0-42BF-9088-94123951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E4330-FFDB-495C-A754-34CD8EE27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B2B1A-AF5A-4E22-A64F-9D69D928C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5325E-9FBA-4A94-BDB5-D3EF2591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2022-04-12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B17ED-5976-4406-9F23-C25A6F97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4CCB1-4B6F-4DD7-AB20-D94E739E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26920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00B66-537C-411C-9CA5-4D4AB9C6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CCEA2-8D4C-4852-B026-414A26165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6F16-5524-4BC9-8A12-A7AD36643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B974-E880-40EF-AB1E-C8A333F292C6}" type="datetimeFigureOut">
              <a:rPr lang="en-CA" smtClean="0"/>
              <a:t>2022-04-12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B018-CDBF-4EB6-9F69-A5490078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CCF4-F68F-4C26-85C4-A827B2A96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8433-AEF6-470B-8F91-50BF1637C4C4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8" name="MSIPCMContentMarking" descr="{&quot;HashCode&quot;:-1880398799,&quot;Placement&quot;:&quot;Header&quot;,&quot;Top&quot;:0.0,&quot;Left&quot;:742.444458,&quot;SlideWidth&quot;:960,&quot;SlideHeight&quot;:540}">
            <a:extLst>
              <a:ext uri="{FF2B5EF4-FFF2-40B4-BE49-F238E27FC236}">
                <a16:creationId xmlns:a16="http://schemas.microsoft.com/office/drawing/2014/main" id="{640B6851-45B4-46E3-A2EA-3BC2FB470DEB}"/>
              </a:ext>
            </a:extLst>
          </p:cNvPr>
          <p:cNvSpPr txBox="1"/>
          <p:nvPr userDrawn="1"/>
        </p:nvSpPr>
        <p:spPr>
          <a:xfrm>
            <a:off x="9429045" y="0"/>
            <a:ext cx="2762954" cy="280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UNCLASSIFIED /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399619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BB767-FCE3-4D3C-BA68-17EA5824F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98" y="897860"/>
            <a:ext cx="11406605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974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8E07BC-2202-49F5-8172-BC67D5BD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00" y="1548221"/>
            <a:ext cx="10888400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664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66BA02-2297-4E89-9DF4-0F70E9D9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4" y="1990219"/>
            <a:ext cx="11113971" cy="2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04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979915-29DC-42AC-933C-E404B2DA7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06" y="2063750"/>
            <a:ext cx="3263900" cy="2730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3CE0BD-3368-4276-BA75-6DDDCB05F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374" y="2596070"/>
            <a:ext cx="3695700" cy="18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2782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793119-2637-453F-B3F0-1529523E5C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1732280"/>
            <a:ext cx="5943600" cy="33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939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timeline&#10;&#10;Description automatically generated">
            <a:extLst>
              <a:ext uri="{FF2B5EF4-FFF2-40B4-BE49-F238E27FC236}">
                <a16:creationId xmlns:a16="http://schemas.microsoft.com/office/drawing/2014/main" id="{394624D0-6F51-49E0-9B8D-6C32ED4A0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41" y="0"/>
            <a:ext cx="9749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2536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9B16B8B-7928-40CB-80FF-06E6712B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256" y="0"/>
            <a:ext cx="7127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980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0FF40E-5B57-4B39-BDE6-5D539E5BC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021" y="946961"/>
            <a:ext cx="1615580" cy="52491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343ED2-3261-484D-B080-5F1F3A6F8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258" y="302527"/>
            <a:ext cx="1587204" cy="219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B865C4-835A-4440-AD74-EAABE8498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750" y="2777718"/>
            <a:ext cx="1560711" cy="3944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15DBF7-A14B-45F2-B2D9-13ED6CA76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7610" y="302527"/>
            <a:ext cx="1670449" cy="2475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DE7C02-1932-429B-901C-6B882A9BC5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7610" y="3167896"/>
            <a:ext cx="1670449" cy="3164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640A4A-0A2E-4EA8-B854-819454C48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653" y="1572607"/>
            <a:ext cx="1560711" cy="3712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5A7F8E-2B8B-4555-AED2-E46374B4C2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171" y="1831709"/>
            <a:ext cx="1554615" cy="3194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D6E6A1-3660-4969-8393-77F79CB82A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9443" y="1572607"/>
            <a:ext cx="1487553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901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DA293-9D94-4A62-A853-8D8D1B440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70" y="707625"/>
            <a:ext cx="10839627" cy="52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351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1FA72C-815B-4E40-A960-F7301E107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62" y="2054152"/>
            <a:ext cx="10650635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743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C72662F-4BEB-4823-A0C3-29C0B26B8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21" y="1301311"/>
            <a:ext cx="11138357" cy="42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534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C1764E-F69A-4742-8247-2B9794FF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55" y="2191404"/>
            <a:ext cx="10906689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64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A13D79-2FA6-4142-9E06-B896EEC3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4" y="1846951"/>
            <a:ext cx="11290771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720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E19D7B-18DB-4832-BD12-CA39ACF39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07" y="1572607"/>
            <a:ext cx="10912786" cy="37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305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E5B48A-CFFC-401B-837B-B3D71D61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30" y="1831709"/>
            <a:ext cx="10290940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2143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1.14"/>
  <p:tag name="AS_TITLE" val="Aspose.Slides for .NET 4.0 Client Profile"/>
  <p:tag name="AS_VERSION" val="20.1"/>
  <p:tag name="ENGAGE" val="{&quot;SavedSwatch&quot;:&quot;-16756366|-13593164|-13155766|-3334100|-3351552|Treasury Board&quot;,&quot;Id&quot;:&quot;6255dea53235454d90d0ec49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F8F8"/>
        </a:solidFill>
        <a:ln w="3175">
          <a:solidFill>
            <a:schemeClr val="tx1"/>
          </a:solidFill>
        </a:ln>
      </a:spPr>
      <a:bodyPr rtlCol="0" anchor="ctr"/>
      <a:lstStyle>
        <a:defPPr algn="ctr">
          <a:defRPr sz="8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101231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 Digital Identity Reference Architecture</dc:title>
  <dc:creator>Brownlie, Michael</dc:creator>
  <cp:lastModifiedBy>Brownlie, Michael</cp:lastModifiedBy>
  <cp:revision>162</cp:revision>
  <dcterms:created xsi:type="dcterms:W3CDTF">2020-12-14T15:53:11Z</dcterms:created>
  <dcterms:modified xsi:type="dcterms:W3CDTF">2022-04-12T20:18:46Z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d0ca00b-3f0e-465a-aac7-1a6a22fcea40_Enabled">
    <vt:lpwstr>true</vt:lpwstr>
  </property>
  <property fmtid="{D5CDD505-2E9C-101B-9397-08002B2CF9AE}" pid="3" name="MSIP_Label_3d0ca00b-3f0e-465a-aac7-1a6a22fcea40_SetDate">
    <vt:lpwstr>2022-04-12T20:18:45Z</vt:lpwstr>
  </property>
  <property fmtid="{D5CDD505-2E9C-101B-9397-08002B2CF9AE}" pid="4" name="MSIP_Label_3d0ca00b-3f0e-465a-aac7-1a6a22fcea40_Method">
    <vt:lpwstr>Privileged</vt:lpwstr>
  </property>
  <property fmtid="{D5CDD505-2E9C-101B-9397-08002B2CF9AE}" pid="5" name="MSIP_Label_3d0ca00b-3f0e-465a-aac7-1a6a22fcea40_Name">
    <vt:lpwstr>3d0ca00b-3f0e-465a-aac7-1a6a22fcea40</vt:lpwstr>
  </property>
  <property fmtid="{D5CDD505-2E9C-101B-9397-08002B2CF9AE}" pid="6" name="MSIP_Label_3d0ca00b-3f0e-465a-aac7-1a6a22fcea40_SiteId">
    <vt:lpwstr>6397df10-4595-4047-9c4f-03311282152b</vt:lpwstr>
  </property>
  <property fmtid="{D5CDD505-2E9C-101B-9397-08002B2CF9AE}" pid="7" name="MSIP_Label_3d0ca00b-3f0e-465a-aac7-1a6a22fcea40_ActionId">
    <vt:lpwstr>479934b0-9fcf-4cba-8a98-010fc8131892</vt:lpwstr>
  </property>
  <property fmtid="{D5CDD505-2E9C-101B-9397-08002B2CF9AE}" pid="8" name="MSIP_Label_3d0ca00b-3f0e-465a-aac7-1a6a22fcea40_ContentBits">
    <vt:lpwstr>1</vt:lpwstr>
  </property>
</Properties>
</file>