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064" r:id="rId2"/>
    <p:sldId id="1065" r:id="rId3"/>
    <p:sldId id="1066" r:id="rId4"/>
    <p:sldId id="1067" r:id="rId5"/>
    <p:sldId id="1068" r:id="rId6"/>
    <p:sldId id="1069" r:id="rId7"/>
    <p:sldId id="1070" r:id="rId8"/>
    <p:sldId id="1071" r:id="rId9"/>
    <p:sldId id="1072" r:id="rId10"/>
    <p:sldId id="1073" r:id="rId11"/>
    <p:sldId id="1074" r:id="rId12"/>
    <p:sldId id="1075" r:id="rId13"/>
    <p:sldId id="1076" r:id="rId14"/>
    <p:sldId id="1077" r:id="rId15"/>
    <p:sldId id="1078" r:id="rId16"/>
    <p:sldId id="1079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DFCE3"/>
    <a:srgbClr val="DAA600"/>
    <a:srgbClr val="F9F7B9"/>
    <a:srgbClr val="EB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16B78-B73A-4A0C-B5FD-E328C5B31513}" v="154" dt="2022-03-14T20:02:0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lie, Michael" userId="068882ff-2718-4852-80ea-420f663ecdb5" providerId="ADAL" clId="{1D016B78-B73A-4A0C-B5FD-E328C5B31513}"/>
    <pc:docChg chg="undo redo custSel addSld delSld modSld sldOrd">
      <pc:chgData name="Brownlie, Michael" userId="068882ff-2718-4852-80ea-420f663ecdb5" providerId="ADAL" clId="{1D016B78-B73A-4A0C-B5FD-E328C5B31513}" dt="2022-03-14T20:02:00.613" v="277" actId="1076"/>
      <pc:docMkLst>
        <pc:docMk/>
      </pc:docMkLst>
      <pc:sldChg chg="del">
        <pc:chgData name="Brownlie, Michael" userId="068882ff-2718-4852-80ea-420f663ecdb5" providerId="ADAL" clId="{1D016B78-B73A-4A0C-B5FD-E328C5B31513}" dt="2022-03-14T19:47:47.366" v="133" actId="2696"/>
        <pc:sldMkLst>
          <pc:docMk/>
          <pc:sldMk cId="2267401011" sldId="1046"/>
        </pc:sldMkLst>
      </pc:sldChg>
      <pc:sldChg chg="del">
        <pc:chgData name="Brownlie, Michael" userId="068882ff-2718-4852-80ea-420f663ecdb5" providerId="ADAL" clId="{1D016B78-B73A-4A0C-B5FD-E328C5B31513}" dt="2022-03-14T19:48:12.616" v="137" actId="2696"/>
        <pc:sldMkLst>
          <pc:docMk/>
          <pc:sldMk cId="401679641" sldId="1048"/>
        </pc:sldMkLst>
      </pc:sldChg>
      <pc:sldChg chg="del">
        <pc:chgData name="Brownlie, Michael" userId="068882ff-2718-4852-80ea-420f663ecdb5" providerId="ADAL" clId="{1D016B78-B73A-4A0C-B5FD-E328C5B31513}" dt="2022-03-14T19:47:24.792" v="129" actId="2696"/>
        <pc:sldMkLst>
          <pc:docMk/>
          <pc:sldMk cId="4112164109" sldId="1050"/>
        </pc:sldMkLst>
      </pc:sldChg>
      <pc:sldChg chg="del">
        <pc:chgData name="Brownlie, Michael" userId="068882ff-2718-4852-80ea-420f663ecdb5" providerId="ADAL" clId="{1D016B78-B73A-4A0C-B5FD-E328C5B31513}" dt="2022-03-14T19:49:52.721" v="161" actId="2696"/>
        <pc:sldMkLst>
          <pc:docMk/>
          <pc:sldMk cId="791459733" sldId="1053"/>
        </pc:sldMkLst>
      </pc:sldChg>
      <pc:sldChg chg="del">
        <pc:chgData name="Brownlie, Michael" userId="068882ff-2718-4852-80ea-420f663ecdb5" providerId="ADAL" clId="{1D016B78-B73A-4A0C-B5FD-E328C5B31513}" dt="2022-03-14T19:49:28.187" v="155" actId="2696"/>
        <pc:sldMkLst>
          <pc:docMk/>
          <pc:sldMk cId="2458594473" sldId="1054"/>
        </pc:sldMkLst>
      </pc:sldChg>
      <pc:sldChg chg="addSp modSp del">
        <pc:chgData name="Brownlie, Michael" userId="068882ff-2718-4852-80ea-420f663ecdb5" providerId="ADAL" clId="{1D016B78-B73A-4A0C-B5FD-E328C5B31513}" dt="2022-03-14T19:37:52.877" v="13" actId="2696"/>
        <pc:sldMkLst>
          <pc:docMk/>
          <pc:sldMk cId="2056671855" sldId="1055"/>
        </pc:sldMkLst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3" creationId="{F7562C16-0550-4F14-9A81-48871613C0FF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4" creationId="{3EBD071B-DD27-4E2C-924F-40FC9852375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" creationId="{678F1FD2-246E-409A-AA1C-90E29611BCC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" creationId="{5A290CF8-0B95-4771-8BB0-C53CCE41C309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6" creationId="{3A5ED5B5-5A4F-4892-9493-CDCF4319AC51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47" creationId="{17EE5DCE-DC6B-42B7-871E-ED4C3CBBD4D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48" creationId="{DB76A242-896A-4FB9-B3C9-2D1417DF8477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49" creationId="{C1E5C273-3EBD-4D8F-8865-A056AE17650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53" creationId="{A05CD2D8-0372-4423-9133-0E903E8BFB62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68" creationId="{D71B1D6D-2513-45C2-B7E6-9E16D2039E92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69" creationId="{0ACBED22-7CF1-488E-8E32-1D2E2F406D47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2" creationId="{37DAAB05-DF9F-4457-B4C8-1B5C268C10E6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3" creationId="{1951CA24-6167-4250-958F-700D2C3D4B86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5" creationId="{D8E35051-8E51-4A2F-ACAD-B9AEFB5C754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6" creationId="{B69929F2-4B69-4A2B-9E0D-9F39BE735531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79" creationId="{7B0B6D6D-FF62-4886-961E-EF1D2BADBAEC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1" creationId="{D9DAE906-D857-4AC2-9826-0D5B10A7311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2" creationId="{DFE7CDB2-B88B-4C1C-A7EC-A48BAAB2FDDC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3" creationId="{5D272043-0C98-4522-B669-D0C64F91DFC0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4" creationId="{244FFD43-E5DE-4887-B233-3FEDC90A3930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5" creationId="{E0AD3F99-FF13-46CE-8429-55C3A3BDC3D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6" creationId="{BFAC1648-A193-4A1A-93CE-0C215CBEDE54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7" creationId="{25603180-C411-4561-9BE5-48FD27A6220C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88" creationId="{12FDC958-0C05-4F6D-BA55-5A3778B7340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2" creationId="{7B2F720B-FF7D-41C9-AE23-10309301360B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3" creationId="{D034CA9D-AC78-47DE-92F0-BD63881DB22A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5" creationId="{4F91AE48-51CA-438D-B3DD-D1A9C7F18CBB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6" creationId="{DE7AAB33-60A1-4F54-9D01-C4A854FE707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7" creationId="{12FDC958-0C05-4F6D-BA55-5A3778B7340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99" creationId="{E828CAE1-5CB4-4DAD-B100-DF6E04D8F191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1" creationId="{BF5CEFC6-5A76-4716-B61E-2620A51D186F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2" creationId="{8AF6DE62-8038-42A1-BD2D-A99ECEE984C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3" creationId="{4F0DD3D7-5BA7-4431-9150-7F476FAFBEC4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4" creationId="{CFA25BB6-C40B-4D53-857C-7E3C049F6840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5" creationId="{1ED8A103-8D94-4D6A-A33A-A8A34B7F4AC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6" creationId="{668F4B39-4E49-4FFA-86AB-0B951773118A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07" creationId="{67D4DCF7-ECED-4049-BC91-32FE4787CBBC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03" creationId="{F2D23A43-CF21-43F5-91D8-4128EF3E0517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05" creationId="{B3156BA0-66F8-4D44-8C48-5392D8A3949C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12" creationId="{3B63FB26-4A24-48EC-886F-750A1DF75C7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13" creationId="{D87000E6-DAAC-4ACC-855B-C9583B59077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14" creationId="{E701D995-F9CA-4B65-851E-D8BFE22A5332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15" creationId="{27ABDC24-915A-4FC8-B99C-C7F704FE0988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2" creationId="{86F70340-AED4-4F88-A7C3-7CB9B032019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4" creationId="{56A19EEB-7338-488A-B2BE-3DB9F16ECC22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6" creationId="{02B28175-BE15-4DE6-B1D1-37BC37564384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7" creationId="{60CFE270-F515-4E47-A068-C935B44292A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8" creationId="{D38A6521-CA0E-42F9-AB23-8B6A4F77AD43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29" creationId="{A4C2CBDF-9831-4148-B50F-5916B34102F7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1" creationId="{3FA62E8C-2384-460B-B1AC-12C2779E280B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3" creationId="{A05577A1-933B-45B4-AFD9-7CBF81A97550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4" creationId="{08320C2A-BCB6-4E99-92E0-646258C2FA2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5" creationId="{F943D1C7-0BA5-42D4-A840-E5285A3880C7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8" creationId="{129B39BD-E631-4243-AAC8-753CF87E41C1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39" creationId="{A7B07BB3-A42A-4E4D-8AD6-456B3043FBB4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0" creationId="{7240D215-A3C2-4E37-ADFF-0725DD98FA79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1" creationId="{8FED9F6D-1A38-402F-967F-D9F51D71D07E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2" creationId="{57BCD64B-A0ED-4DF8-9E4B-366D9F715D19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3" creationId="{3734C538-EB3E-4C7D-9ED3-0008F927767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4" creationId="{293692C3-D203-439E-88E8-5A967AE316D5}"/>
          </ac:spMkLst>
        </pc:spChg>
        <pc:spChg chg="mod">
          <ac:chgData name="Brownlie, Michael" userId="068882ff-2718-4852-80ea-420f663ecdb5" providerId="ADAL" clId="{1D016B78-B73A-4A0C-B5FD-E328C5B31513}" dt="2022-03-14T19:37:47.593" v="12" actId="164"/>
          <ac:spMkLst>
            <pc:docMk/>
            <pc:sldMk cId="2056671855" sldId="1055"/>
            <ac:spMk id="1145" creationId="{7EF706EF-5FF3-476C-B864-42E7F08B5CCB}"/>
          </ac:spMkLst>
        </pc:spChg>
        <pc:grpChg chg="mod">
          <ac:chgData name="Brownlie, Michael" userId="068882ff-2718-4852-80ea-420f663ecdb5" providerId="ADAL" clId="{1D016B78-B73A-4A0C-B5FD-E328C5B31513}" dt="2022-03-14T19:37:47.593" v="12" actId="164"/>
          <ac:grpSpMkLst>
            <pc:docMk/>
            <pc:sldMk cId="2056671855" sldId="1055"/>
            <ac:grpSpMk id="8" creationId="{00000000-0000-0000-0000-000000000000}"/>
          </ac:grpSpMkLst>
        </pc:grpChg>
        <pc:grpChg chg="add mod">
          <ac:chgData name="Brownlie, Michael" userId="068882ff-2718-4852-80ea-420f663ecdb5" providerId="ADAL" clId="{1D016B78-B73A-4A0C-B5FD-E328C5B31513}" dt="2022-03-14T19:37:47.593" v="12" actId="164"/>
          <ac:grpSpMkLst>
            <pc:docMk/>
            <pc:sldMk cId="2056671855" sldId="1055"/>
            <ac:grpSpMk id="26" creationId="{734600F9-2FA6-46ED-BDB2-976C16A23080}"/>
          </ac:grpSpMkLst>
        </pc:grpChg>
        <pc:grpChg chg="mod">
          <ac:chgData name="Brownlie, Michael" userId="068882ff-2718-4852-80ea-420f663ecdb5" providerId="ADAL" clId="{1D016B78-B73A-4A0C-B5FD-E328C5B31513}" dt="2022-03-14T19:37:47.593" v="12" actId="164"/>
          <ac:grpSpMkLst>
            <pc:docMk/>
            <pc:sldMk cId="2056671855" sldId="1055"/>
            <ac:grpSpMk id="100" creationId="{2BCC4524-1429-417F-9A9D-3FA639320277}"/>
          </ac:grpSpMkLst>
        </pc:grpChg>
        <pc:picChg chg="mod">
          <ac:chgData name="Brownlie, Michael" userId="068882ff-2718-4852-80ea-420f663ecdb5" providerId="ADAL" clId="{1D016B78-B73A-4A0C-B5FD-E328C5B31513}" dt="2022-03-14T19:37:47.593" v="12" actId="164"/>
          <ac:picMkLst>
            <pc:docMk/>
            <pc:sldMk cId="2056671855" sldId="1055"/>
            <ac:picMk id="5" creationId="{EF92DBC6-3903-4353-92A6-3170249188A8}"/>
          </ac:picMkLst>
        </pc:pic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6" creationId="{14B7D1F5-D437-4ED5-818E-7EE191D5011E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11" creationId="{00000000-0000-0000-0000-000000000000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34" creationId="{DB8CD061-97F1-4672-8248-BB2B176B0BB4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56" creationId="{ADA420F5-81BF-4300-BA82-AC826A009624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71" creationId="{B97CEDF7-3041-4ADD-93A5-7E117B37F2AB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77" creationId="{8E1D02F5-9BC5-4881-A156-6A177D9CC401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78" creationId="{4FA293E9-D2BA-4364-AD03-DE8B5FA92129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80" creationId="{CD8A127D-38FA-4EAB-ABC7-7EBBC33A97C9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89" creationId="{DE5A927C-AF5E-4089-8D7D-CE92AB475F55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90" creationId="{0FABE071-FC97-4B50-B04F-B9D30ED997CA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91" creationId="{F54461E1-24CE-4BCE-AF26-0ADD551391A7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94" creationId="{C31050AE-FDC8-4105-A117-A1865736405A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98" creationId="{0FABE071-FC97-4B50-B04F-B9D30ED997CA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108" creationId="{86D0D848-1A40-4E7D-A9EB-433ACD2191CE}"/>
          </ac:cxnSpMkLst>
        </pc:cxnChg>
        <pc:cxnChg chg="mod">
          <ac:chgData name="Brownlie, Michael" userId="068882ff-2718-4852-80ea-420f663ecdb5" providerId="ADAL" clId="{1D016B78-B73A-4A0C-B5FD-E328C5B31513}" dt="2022-03-14T19:37:47.593" v="12" actId="164"/>
          <ac:cxnSpMkLst>
            <pc:docMk/>
            <pc:sldMk cId="2056671855" sldId="1055"/>
            <ac:cxnSpMk id="113" creationId="{6ECC1E0B-283D-43A6-A6D9-125A2D138EB2}"/>
          </ac:cxnSpMkLst>
        </pc:cxnChg>
      </pc:sldChg>
      <pc:sldChg chg="del">
        <pc:chgData name="Brownlie, Michael" userId="068882ff-2718-4852-80ea-420f663ecdb5" providerId="ADAL" clId="{1D016B78-B73A-4A0C-B5FD-E328C5B31513}" dt="2022-03-14T19:47:57.651" v="135" actId="2696"/>
        <pc:sldMkLst>
          <pc:docMk/>
          <pc:sldMk cId="2575810026" sldId="1056"/>
        </pc:sldMkLst>
      </pc:sldChg>
      <pc:sldChg chg="del">
        <pc:chgData name="Brownlie, Michael" userId="068882ff-2718-4852-80ea-420f663ecdb5" providerId="ADAL" clId="{1D016B78-B73A-4A0C-B5FD-E328C5B31513}" dt="2022-03-14T19:48:25.992" v="142" actId="2696"/>
        <pc:sldMkLst>
          <pc:docMk/>
          <pc:sldMk cId="2059803981" sldId="1057"/>
        </pc:sldMkLst>
      </pc:sldChg>
      <pc:sldChg chg="del">
        <pc:chgData name="Brownlie, Michael" userId="068882ff-2718-4852-80ea-420f663ecdb5" providerId="ADAL" clId="{1D016B78-B73A-4A0C-B5FD-E328C5B31513}" dt="2022-03-14T19:48:36.539" v="144" actId="2696"/>
        <pc:sldMkLst>
          <pc:docMk/>
          <pc:sldMk cId="991876163" sldId="1058"/>
        </pc:sldMkLst>
      </pc:sldChg>
      <pc:sldChg chg="del">
        <pc:chgData name="Brownlie, Michael" userId="068882ff-2718-4852-80ea-420f663ecdb5" providerId="ADAL" clId="{1D016B78-B73A-4A0C-B5FD-E328C5B31513}" dt="2022-03-14T19:49:08.892" v="151" actId="2696"/>
        <pc:sldMkLst>
          <pc:docMk/>
          <pc:sldMk cId="1512571252" sldId="1059"/>
        </pc:sldMkLst>
      </pc:sldChg>
      <pc:sldChg chg="del">
        <pc:chgData name="Brownlie, Michael" userId="068882ff-2718-4852-80ea-420f663ecdb5" providerId="ADAL" clId="{1D016B78-B73A-4A0C-B5FD-E328C5B31513}" dt="2022-03-14T19:48:47.399" v="146" actId="2696"/>
        <pc:sldMkLst>
          <pc:docMk/>
          <pc:sldMk cId="2682995283" sldId="1060"/>
        </pc:sldMkLst>
      </pc:sldChg>
      <pc:sldChg chg="del">
        <pc:chgData name="Brownlie, Michael" userId="068882ff-2718-4852-80ea-420f663ecdb5" providerId="ADAL" clId="{1D016B78-B73A-4A0C-B5FD-E328C5B31513}" dt="2022-03-14T19:49:18.010" v="153" actId="2696"/>
        <pc:sldMkLst>
          <pc:docMk/>
          <pc:sldMk cId="4147546248" sldId="1062"/>
        </pc:sldMkLst>
      </pc:sldChg>
      <pc:sldChg chg="del">
        <pc:chgData name="Brownlie, Michael" userId="068882ff-2718-4852-80ea-420f663ecdb5" providerId="ADAL" clId="{1D016B78-B73A-4A0C-B5FD-E328C5B31513}" dt="2022-03-14T19:49:42.714" v="159" actId="2696"/>
        <pc:sldMkLst>
          <pc:docMk/>
          <pc:sldMk cId="2673635127" sldId="1063"/>
        </pc:sldMkLst>
      </pc:sldChg>
      <pc:sldChg chg="addSp delSp new mod ord">
        <pc:chgData name="Brownlie, Michael" userId="068882ff-2718-4852-80ea-420f663ecdb5" providerId="ADAL" clId="{1D016B78-B73A-4A0C-B5FD-E328C5B31513}" dt="2022-03-14T19:37:03.655" v="4"/>
        <pc:sldMkLst>
          <pc:docMk/>
          <pc:sldMk cId="1003747685" sldId="1064"/>
        </pc:sldMkLst>
        <pc:spChg chg="del">
          <ac:chgData name="Brownlie, Michael" userId="068882ff-2718-4852-80ea-420f663ecdb5" providerId="ADAL" clId="{1D016B78-B73A-4A0C-B5FD-E328C5B31513}" dt="2022-03-14T19:36:48.935" v="1" actId="478"/>
          <ac:spMkLst>
            <pc:docMk/>
            <pc:sldMk cId="1003747685" sldId="1064"/>
            <ac:spMk id="2" creationId="{B056CFC2-0B4C-4090-BB8C-16AB8225BCC3}"/>
          </ac:spMkLst>
        </pc:spChg>
        <pc:picChg chg="add">
          <ac:chgData name="Brownlie, Michael" userId="068882ff-2718-4852-80ea-420f663ecdb5" providerId="ADAL" clId="{1D016B78-B73A-4A0C-B5FD-E328C5B31513}" dt="2022-03-14T19:36:52.014" v="2"/>
          <ac:picMkLst>
            <pc:docMk/>
            <pc:sldMk cId="1003747685" sldId="1064"/>
            <ac:picMk id="3" creationId="{D3E99F66-EEE4-4DC2-A4A0-57D77BEB6358}"/>
          </ac:picMkLst>
        </pc:picChg>
      </pc:sldChg>
      <pc:sldChg chg="addSp delSp modSp new mod">
        <pc:chgData name="Brownlie, Michael" userId="068882ff-2718-4852-80ea-420f663ecdb5" providerId="ADAL" clId="{1D016B78-B73A-4A0C-B5FD-E328C5B31513}" dt="2022-03-14T19:47:16.730" v="128" actId="165"/>
        <pc:sldMkLst>
          <pc:docMk/>
          <pc:sldMk cId="626311500" sldId="1065"/>
        </pc:sldMkLst>
        <pc:spChg chg="del">
          <ac:chgData name="Brownlie, Michael" userId="068882ff-2718-4852-80ea-420f663ecdb5" providerId="ADAL" clId="{1D016B78-B73A-4A0C-B5FD-E328C5B31513}" dt="2022-03-14T19:37:09.511" v="6" actId="478"/>
          <ac:spMkLst>
            <pc:docMk/>
            <pc:sldMk cId="626311500" sldId="1065"/>
            <ac:spMk id="2" creationId="{09013C3E-E0DB-4B8C-8876-A3BA5E5D244F}"/>
          </ac:spMkLst>
        </pc:spChg>
        <pc:spChg chg="mod">
          <ac:chgData name="Brownlie, Michael" userId="068882ff-2718-4852-80ea-420f663ecdb5" providerId="ADAL" clId="{1D016B78-B73A-4A0C-B5FD-E328C5B31513}" dt="2022-03-14T19:38:30.857" v="17"/>
          <ac:spMkLst>
            <pc:docMk/>
            <pc:sldMk cId="626311500" sldId="1065"/>
            <ac:spMk id="5" creationId="{682A33CD-C47F-42F2-9DEE-470BC5F587B8}"/>
          </ac:spMkLst>
        </pc:spChg>
        <pc:spChg chg="mod">
          <ac:chgData name="Brownlie, Michael" userId="068882ff-2718-4852-80ea-420f663ecdb5" providerId="ADAL" clId="{1D016B78-B73A-4A0C-B5FD-E328C5B31513}" dt="2022-03-14T19:39:09.277" v="22" actId="1076"/>
          <ac:spMkLst>
            <pc:docMk/>
            <pc:sldMk cId="626311500" sldId="1065"/>
            <ac:spMk id="6" creationId="{787EC457-BE86-414B-93FC-3DB612E526B6}"/>
          </ac:spMkLst>
        </pc:spChg>
        <pc:spChg chg="mod">
          <ac:chgData name="Brownlie, Michael" userId="068882ff-2718-4852-80ea-420f663ecdb5" providerId="ADAL" clId="{1D016B78-B73A-4A0C-B5FD-E328C5B31513}" dt="2022-03-14T19:38:30.857" v="17"/>
          <ac:spMkLst>
            <pc:docMk/>
            <pc:sldMk cId="626311500" sldId="1065"/>
            <ac:spMk id="7" creationId="{190914B0-5369-40C2-8DEB-9352AC2E5D83}"/>
          </ac:spMkLst>
        </pc:spChg>
        <pc:spChg chg="mod">
          <ac:chgData name="Brownlie, Michael" userId="068882ff-2718-4852-80ea-420f663ecdb5" providerId="ADAL" clId="{1D016B78-B73A-4A0C-B5FD-E328C5B31513}" dt="2022-03-14T19:38:30.857" v="17"/>
          <ac:spMkLst>
            <pc:docMk/>
            <pc:sldMk cId="626311500" sldId="1065"/>
            <ac:spMk id="8" creationId="{0C93EDDB-D31D-4ECB-8175-69F79467C169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0" creationId="{D7B18AE7-4665-43F7-A74A-97E6F55E70DE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1" creationId="{6DE816C6-319F-454F-87DE-EE781E2649B8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2" creationId="{FA574910-8283-4C31-97C6-61469A2AB29D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3" creationId="{3EC8F8A8-80B4-4DC0-8DC5-D7D981A89F21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4" creationId="{550766D8-EC55-4534-A6A1-7EB3C03BA2A6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5" creationId="{7164FA1A-36A8-4D85-8B44-63B0A6EC55E9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6" creationId="{E4BB02B8-95A3-4502-A7D2-E66FFBDE8033}"/>
          </ac:spMkLst>
        </pc:spChg>
        <pc:spChg chg="mod">
          <ac:chgData name="Brownlie, Michael" userId="068882ff-2718-4852-80ea-420f663ecdb5" providerId="ADAL" clId="{1D016B78-B73A-4A0C-B5FD-E328C5B31513}" dt="2022-03-14T19:38:38.958" v="18"/>
          <ac:spMkLst>
            <pc:docMk/>
            <pc:sldMk cId="626311500" sldId="1065"/>
            <ac:spMk id="17" creationId="{854DDCB1-1C6C-4E7C-B0C1-9AEFDED24CB4}"/>
          </ac:spMkLst>
        </pc:spChg>
        <pc:spChg chg="mod">
          <ac:chgData name="Brownlie, Michael" userId="068882ff-2718-4852-80ea-420f663ecdb5" providerId="ADAL" clId="{1D016B78-B73A-4A0C-B5FD-E328C5B31513}" dt="2022-03-14T19:38:51.446" v="19"/>
          <ac:spMkLst>
            <pc:docMk/>
            <pc:sldMk cId="626311500" sldId="1065"/>
            <ac:spMk id="19" creationId="{02E7A266-D579-409F-85FD-627071CEC945}"/>
          </ac:spMkLst>
        </pc:spChg>
        <pc:spChg chg="mod">
          <ac:chgData name="Brownlie, Michael" userId="068882ff-2718-4852-80ea-420f663ecdb5" providerId="ADAL" clId="{1D016B78-B73A-4A0C-B5FD-E328C5B31513}" dt="2022-03-14T19:38:51.446" v="19"/>
          <ac:spMkLst>
            <pc:docMk/>
            <pc:sldMk cId="626311500" sldId="1065"/>
            <ac:spMk id="20" creationId="{55D268AF-8872-4933-A3F3-4605B50AEE08}"/>
          </ac:spMkLst>
        </pc:spChg>
        <pc:spChg chg="mod">
          <ac:chgData name="Brownlie, Michael" userId="068882ff-2718-4852-80ea-420f663ecdb5" providerId="ADAL" clId="{1D016B78-B73A-4A0C-B5FD-E328C5B31513}" dt="2022-03-14T19:38:51.446" v="19"/>
          <ac:spMkLst>
            <pc:docMk/>
            <pc:sldMk cId="626311500" sldId="1065"/>
            <ac:spMk id="21" creationId="{2B7E340E-5F2A-4B10-B9D6-765542915AA2}"/>
          </ac:spMkLst>
        </pc:spChg>
        <pc:spChg chg="mod">
          <ac:chgData name="Brownlie, Michael" userId="068882ff-2718-4852-80ea-420f663ecdb5" providerId="ADAL" clId="{1D016B78-B73A-4A0C-B5FD-E328C5B31513}" dt="2022-03-14T19:38:51.446" v="19"/>
          <ac:spMkLst>
            <pc:docMk/>
            <pc:sldMk cId="626311500" sldId="1065"/>
            <ac:spMk id="22" creationId="{C69263F5-8EB1-4C8F-9F09-AF9C40A2F9E6}"/>
          </ac:spMkLst>
        </pc:spChg>
        <pc:spChg chg="mod">
          <ac:chgData name="Brownlie, Michael" userId="068882ff-2718-4852-80ea-420f663ecdb5" providerId="ADAL" clId="{1D016B78-B73A-4A0C-B5FD-E328C5B31513}" dt="2022-03-14T19:38:51.446" v="19"/>
          <ac:spMkLst>
            <pc:docMk/>
            <pc:sldMk cId="626311500" sldId="1065"/>
            <ac:spMk id="23" creationId="{E4905E2F-944D-43D8-A317-91C6B366F3D6}"/>
          </ac:spMkLst>
        </pc:spChg>
        <pc:grpChg chg="add del mod">
          <ac:chgData name="Brownlie, Michael" userId="068882ff-2718-4852-80ea-420f663ecdb5" providerId="ADAL" clId="{1D016B78-B73A-4A0C-B5FD-E328C5B31513}" dt="2022-03-14T19:39:12.390" v="23" actId="478"/>
          <ac:grpSpMkLst>
            <pc:docMk/>
            <pc:sldMk cId="626311500" sldId="1065"/>
            <ac:grpSpMk id="4" creationId="{50BE50F6-E7F9-4DB8-B67C-FB678C5451EE}"/>
          </ac:grpSpMkLst>
        </pc:grpChg>
        <pc:grpChg chg="add del mod">
          <ac:chgData name="Brownlie, Michael" userId="068882ff-2718-4852-80ea-420f663ecdb5" providerId="ADAL" clId="{1D016B78-B73A-4A0C-B5FD-E328C5B31513}" dt="2022-03-14T19:39:12.390" v="23" actId="478"/>
          <ac:grpSpMkLst>
            <pc:docMk/>
            <pc:sldMk cId="626311500" sldId="1065"/>
            <ac:grpSpMk id="9" creationId="{05D8B8D4-3717-45E6-8135-88455ADAADA5}"/>
          </ac:grpSpMkLst>
        </pc:grpChg>
        <pc:grpChg chg="add del mod">
          <ac:chgData name="Brownlie, Michael" userId="068882ff-2718-4852-80ea-420f663ecdb5" providerId="ADAL" clId="{1D016B78-B73A-4A0C-B5FD-E328C5B31513}" dt="2022-03-14T19:39:12.390" v="23" actId="478"/>
          <ac:grpSpMkLst>
            <pc:docMk/>
            <pc:sldMk cId="626311500" sldId="1065"/>
            <ac:grpSpMk id="18" creationId="{AC26F71F-0E4F-421E-B929-DB84DCEEDA20}"/>
          </ac:grpSpMkLst>
        </pc:grpChg>
        <pc:grpChg chg="add del mod">
          <ac:chgData name="Brownlie, Michael" userId="068882ff-2718-4852-80ea-420f663ecdb5" providerId="ADAL" clId="{1D016B78-B73A-4A0C-B5FD-E328C5B31513}" dt="2022-03-14T19:47:13.604" v="127" actId="165"/>
          <ac:grpSpMkLst>
            <pc:docMk/>
            <pc:sldMk cId="626311500" sldId="1065"/>
            <ac:grpSpMk id="32" creationId="{E2553039-C1E0-449B-8D7C-4C916E8FDED9}"/>
          </ac:grpSpMkLst>
        </pc:grpChg>
        <pc:grpChg chg="add del mod">
          <ac:chgData name="Brownlie, Michael" userId="068882ff-2718-4852-80ea-420f663ecdb5" providerId="ADAL" clId="{1D016B78-B73A-4A0C-B5FD-E328C5B31513}" dt="2022-03-14T19:47:16.730" v="128" actId="165"/>
          <ac:grpSpMkLst>
            <pc:docMk/>
            <pc:sldMk cId="626311500" sldId="1065"/>
            <ac:grpSpMk id="33" creationId="{0CAB6014-77CD-4488-B8D1-E4CF29C7B662}"/>
          </ac:grpSpMkLst>
        </pc:grpChg>
        <pc:picChg chg="add del">
          <ac:chgData name="Brownlie, Michael" userId="068882ff-2718-4852-80ea-420f663ecdb5" providerId="ADAL" clId="{1D016B78-B73A-4A0C-B5FD-E328C5B31513}" dt="2022-03-14T19:39:12.390" v="23" actId="478"/>
          <ac:picMkLst>
            <pc:docMk/>
            <pc:sldMk cId="626311500" sldId="1065"/>
            <ac:picMk id="3" creationId="{DD687BAB-9B8E-4FCC-9688-43019E75FBD8}"/>
          </ac:picMkLst>
        </pc:picChg>
        <pc:picChg chg="add mod">
          <ac:chgData name="Brownlie, Michael" userId="068882ff-2718-4852-80ea-420f663ecdb5" providerId="ADAL" clId="{1D016B78-B73A-4A0C-B5FD-E328C5B31513}" dt="2022-03-14T19:47:07.150" v="126" actId="1038"/>
          <ac:picMkLst>
            <pc:docMk/>
            <pc:sldMk cId="626311500" sldId="1065"/>
            <ac:picMk id="24" creationId="{178C32AB-7680-4B22-8CCA-ABEBD272A12E}"/>
          </ac:picMkLst>
        </pc:picChg>
        <pc:picChg chg="add mod topLvl">
          <ac:chgData name="Brownlie, Michael" userId="068882ff-2718-4852-80ea-420f663ecdb5" providerId="ADAL" clId="{1D016B78-B73A-4A0C-B5FD-E328C5B31513}" dt="2022-03-14T19:47:13.604" v="127" actId="165"/>
          <ac:picMkLst>
            <pc:docMk/>
            <pc:sldMk cId="626311500" sldId="1065"/>
            <ac:picMk id="25" creationId="{FB000830-32E1-4D0E-827E-63367B587E53}"/>
          </ac:picMkLst>
        </pc:picChg>
        <pc:picChg chg="add mod topLvl">
          <ac:chgData name="Brownlie, Michael" userId="068882ff-2718-4852-80ea-420f663ecdb5" providerId="ADAL" clId="{1D016B78-B73A-4A0C-B5FD-E328C5B31513}" dt="2022-03-14T19:47:13.604" v="127" actId="165"/>
          <ac:picMkLst>
            <pc:docMk/>
            <pc:sldMk cId="626311500" sldId="1065"/>
            <ac:picMk id="26" creationId="{BA91B988-341F-4D9A-AFE0-3D6C39AAE294}"/>
          </ac:picMkLst>
        </pc:picChg>
        <pc:picChg chg="add mod topLvl">
          <ac:chgData name="Brownlie, Michael" userId="068882ff-2718-4852-80ea-420f663ecdb5" providerId="ADAL" clId="{1D016B78-B73A-4A0C-B5FD-E328C5B31513}" dt="2022-03-14T19:47:16.730" v="128" actId="165"/>
          <ac:picMkLst>
            <pc:docMk/>
            <pc:sldMk cId="626311500" sldId="1065"/>
            <ac:picMk id="27" creationId="{BB2F93E1-127E-4A4C-B716-C1ADBF28189F}"/>
          </ac:picMkLst>
        </pc:picChg>
        <pc:picChg chg="add mod">
          <ac:chgData name="Brownlie, Michael" userId="068882ff-2718-4852-80ea-420f663ecdb5" providerId="ADAL" clId="{1D016B78-B73A-4A0C-B5FD-E328C5B31513}" dt="2022-03-14T19:47:07.150" v="126" actId="1038"/>
          <ac:picMkLst>
            <pc:docMk/>
            <pc:sldMk cId="626311500" sldId="1065"/>
            <ac:picMk id="28" creationId="{7267752A-DC73-4C73-B518-28110D8E2A99}"/>
          </ac:picMkLst>
        </pc:picChg>
        <pc:picChg chg="add mod topLvl">
          <ac:chgData name="Brownlie, Michael" userId="068882ff-2718-4852-80ea-420f663ecdb5" providerId="ADAL" clId="{1D016B78-B73A-4A0C-B5FD-E328C5B31513}" dt="2022-03-14T19:47:16.730" v="128" actId="165"/>
          <ac:picMkLst>
            <pc:docMk/>
            <pc:sldMk cId="626311500" sldId="1065"/>
            <ac:picMk id="29" creationId="{7A225406-D95B-401F-A9F5-2B09421198C0}"/>
          </ac:picMkLst>
        </pc:picChg>
        <pc:picChg chg="add mod">
          <ac:chgData name="Brownlie, Michael" userId="068882ff-2718-4852-80ea-420f663ecdb5" providerId="ADAL" clId="{1D016B78-B73A-4A0C-B5FD-E328C5B31513}" dt="2022-03-14T19:47:07.150" v="126" actId="1038"/>
          <ac:picMkLst>
            <pc:docMk/>
            <pc:sldMk cId="626311500" sldId="1065"/>
            <ac:picMk id="30" creationId="{317D85F2-7DE4-4C67-BDFA-0243FD9BB261}"/>
          </ac:picMkLst>
        </pc:picChg>
        <pc:picChg chg="add mod">
          <ac:chgData name="Brownlie, Michael" userId="068882ff-2718-4852-80ea-420f663ecdb5" providerId="ADAL" clId="{1D016B78-B73A-4A0C-B5FD-E328C5B31513}" dt="2022-03-14T19:47:07.150" v="126" actId="1038"/>
          <ac:picMkLst>
            <pc:docMk/>
            <pc:sldMk cId="626311500" sldId="1065"/>
            <ac:picMk id="31" creationId="{16C7CF9A-D2D4-4239-8C69-3280BDFDA99B}"/>
          </ac:picMkLst>
        </pc:picChg>
      </pc:sldChg>
      <pc:sldChg chg="addSp add">
        <pc:chgData name="Brownlie, Michael" userId="068882ff-2718-4852-80ea-420f663ecdb5" providerId="ADAL" clId="{1D016B78-B73A-4A0C-B5FD-E328C5B31513}" dt="2022-03-14T19:47:37.977" v="130"/>
        <pc:sldMkLst>
          <pc:docMk/>
          <pc:sldMk cId="3031197243" sldId="1066"/>
        </pc:sldMkLst>
        <pc:picChg chg="add">
          <ac:chgData name="Brownlie, Michael" userId="068882ff-2718-4852-80ea-420f663ecdb5" providerId="ADAL" clId="{1D016B78-B73A-4A0C-B5FD-E328C5B31513}" dt="2022-03-14T19:47:37.977" v="130"/>
          <ac:picMkLst>
            <pc:docMk/>
            <pc:sldMk cId="3031197243" sldId="1066"/>
            <ac:picMk id="2" creationId="{3BF70562-8F9E-4EA2-BB62-BE762D97932B}"/>
          </ac:picMkLst>
        </pc:picChg>
      </pc:sldChg>
      <pc:sldChg chg="addSp add">
        <pc:chgData name="Brownlie, Michael" userId="068882ff-2718-4852-80ea-420f663ecdb5" providerId="ADAL" clId="{1D016B78-B73A-4A0C-B5FD-E328C5B31513}" dt="2022-03-14T19:47:54.223" v="134"/>
        <pc:sldMkLst>
          <pc:docMk/>
          <pc:sldMk cId="947599884" sldId="1067"/>
        </pc:sldMkLst>
        <pc:picChg chg="add">
          <ac:chgData name="Brownlie, Michael" userId="068882ff-2718-4852-80ea-420f663ecdb5" providerId="ADAL" clId="{1D016B78-B73A-4A0C-B5FD-E328C5B31513}" dt="2022-03-14T19:47:54.223" v="134"/>
          <ac:picMkLst>
            <pc:docMk/>
            <pc:sldMk cId="947599884" sldId="1067"/>
            <ac:picMk id="2" creationId="{A6B175F1-2D72-478C-BEAE-412BAE486645}"/>
          </ac:picMkLst>
        </pc:picChg>
      </pc:sldChg>
      <pc:sldChg chg="addSp add">
        <pc:chgData name="Brownlie, Michael" userId="068882ff-2718-4852-80ea-420f663ecdb5" providerId="ADAL" clId="{1D016B78-B73A-4A0C-B5FD-E328C5B31513}" dt="2022-03-14T19:48:08.934" v="136"/>
        <pc:sldMkLst>
          <pc:docMk/>
          <pc:sldMk cId="1046553544" sldId="1068"/>
        </pc:sldMkLst>
        <pc:picChg chg="add">
          <ac:chgData name="Brownlie, Michael" userId="068882ff-2718-4852-80ea-420f663ecdb5" providerId="ADAL" clId="{1D016B78-B73A-4A0C-B5FD-E328C5B31513}" dt="2022-03-14T19:48:08.934" v="136"/>
          <ac:picMkLst>
            <pc:docMk/>
            <pc:sldMk cId="1046553544" sldId="1068"/>
            <ac:picMk id="2" creationId="{9F849B77-2550-4A2A-AF59-DC6289256313}"/>
          </ac:picMkLst>
        </pc:picChg>
      </pc:sldChg>
      <pc:sldChg chg="addSp add">
        <pc:chgData name="Brownlie, Michael" userId="068882ff-2718-4852-80ea-420f663ecdb5" providerId="ADAL" clId="{1D016B78-B73A-4A0C-B5FD-E328C5B31513}" dt="2022-03-14T19:48:22.761" v="141"/>
        <pc:sldMkLst>
          <pc:docMk/>
          <pc:sldMk cId="1610107384" sldId="1069"/>
        </pc:sldMkLst>
        <pc:picChg chg="add">
          <ac:chgData name="Brownlie, Michael" userId="068882ff-2718-4852-80ea-420f663ecdb5" providerId="ADAL" clId="{1D016B78-B73A-4A0C-B5FD-E328C5B31513}" dt="2022-03-14T19:48:22.761" v="141"/>
          <ac:picMkLst>
            <pc:docMk/>
            <pc:sldMk cId="1610107384" sldId="1069"/>
            <ac:picMk id="2" creationId="{F0FF04E9-FE5E-46A3-90A7-73DA3D92E83A}"/>
          </ac:picMkLst>
        </pc:picChg>
      </pc:sldChg>
      <pc:sldChg chg="addSp add">
        <pc:chgData name="Brownlie, Michael" userId="068882ff-2718-4852-80ea-420f663ecdb5" providerId="ADAL" clId="{1D016B78-B73A-4A0C-B5FD-E328C5B31513}" dt="2022-03-14T19:48:32.785" v="143"/>
        <pc:sldMkLst>
          <pc:docMk/>
          <pc:sldMk cId="2866611559" sldId="1070"/>
        </pc:sldMkLst>
        <pc:picChg chg="add">
          <ac:chgData name="Brownlie, Michael" userId="068882ff-2718-4852-80ea-420f663ecdb5" providerId="ADAL" clId="{1D016B78-B73A-4A0C-B5FD-E328C5B31513}" dt="2022-03-14T19:48:32.785" v="143"/>
          <ac:picMkLst>
            <pc:docMk/>
            <pc:sldMk cId="2866611559" sldId="1070"/>
            <ac:picMk id="2" creationId="{3467ACEF-6D98-413A-9658-0C12406C5152}"/>
          </ac:picMkLst>
        </pc:picChg>
      </pc:sldChg>
      <pc:sldChg chg="addSp add">
        <pc:chgData name="Brownlie, Michael" userId="068882ff-2718-4852-80ea-420f663ecdb5" providerId="ADAL" clId="{1D016B78-B73A-4A0C-B5FD-E328C5B31513}" dt="2022-03-14T19:48:44.385" v="145"/>
        <pc:sldMkLst>
          <pc:docMk/>
          <pc:sldMk cId="2191833654" sldId="1071"/>
        </pc:sldMkLst>
        <pc:picChg chg="add">
          <ac:chgData name="Brownlie, Michael" userId="068882ff-2718-4852-80ea-420f663ecdb5" providerId="ADAL" clId="{1D016B78-B73A-4A0C-B5FD-E328C5B31513}" dt="2022-03-14T19:48:44.385" v="145"/>
          <ac:picMkLst>
            <pc:docMk/>
            <pc:sldMk cId="2191833654" sldId="1071"/>
            <ac:picMk id="2" creationId="{2AC0F81F-16D3-469C-A7C9-CD82DA2BDB9E}"/>
          </ac:picMkLst>
        </pc:picChg>
      </pc:sldChg>
      <pc:sldChg chg="addSp add">
        <pc:chgData name="Brownlie, Michael" userId="068882ff-2718-4852-80ea-420f663ecdb5" providerId="ADAL" clId="{1D016B78-B73A-4A0C-B5FD-E328C5B31513}" dt="2022-03-14T19:49:04.785" v="150"/>
        <pc:sldMkLst>
          <pc:docMk/>
          <pc:sldMk cId="2585047966" sldId="1072"/>
        </pc:sldMkLst>
        <pc:picChg chg="add">
          <ac:chgData name="Brownlie, Michael" userId="068882ff-2718-4852-80ea-420f663ecdb5" providerId="ADAL" clId="{1D016B78-B73A-4A0C-B5FD-E328C5B31513}" dt="2022-03-14T19:49:04.785" v="150"/>
          <ac:picMkLst>
            <pc:docMk/>
            <pc:sldMk cId="2585047966" sldId="1072"/>
            <ac:picMk id="2" creationId="{25283181-7516-4994-9920-A1FECB1147D8}"/>
          </ac:picMkLst>
        </pc:picChg>
      </pc:sldChg>
      <pc:sldChg chg="addSp add">
        <pc:chgData name="Brownlie, Michael" userId="068882ff-2718-4852-80ea-420f663ecdb5" providerId="ADAL" clId="{1D016B78-B73A-4A0C-B5FD-E328C5B31513}" dt="2022-03-14T19:49:15.341" v="152"/>
        <pc:sldMkLst>
          <pc:docMk/>
          <pc:sldMk cId="1706293638" sldId="1073"/>
        </pc:sldMkLst>
        <pc:picChg chg="add">
          <ac:chgData name="Brownlie, Michael" userId="068882ff-2718-4852-80ea-420f663ecdb5" providerId="ADAL" clId="{1D016B78-B73A-4A0C-B5FD-E328C5B31513}" dt="2022-03-14T19:49:15.341" v="152"/>
          <ac:picMkLst>
            <pc:docMk/>
            <pc:sldMk cId="1706293638" sldId="1073"/>
            <ac:picMk id="2" creationId="{9B5BECB1-72BA-4E18-88D5-5E042D4A30D1}"/>
          </ac:picMkLst>
        </pc:picChg>
      </pc:sldChg>
      <pc:sldChg chg="addSp add">
        <pc:chgData name="Brownlie, Michael" userId="068882ff-2718-4852-80ea-420f663ecdb5" providerId="ADAL" clId="{1D016B78-B73A-4A0C-B5FD-E328C5B31513}" dt="2022-03-14T19:49:25.529" v="154"/>
        <pc:sldMkLst>
          <pc:docMk/>
          <pc:sldMk cId="3353057683" sldId="1074"/>
        </pc:sldMkLst>
        <pc:picChg chg="add">
          <ac:chgData name="Brownlie, Michael" userId="068882ff-2718-4852-80ea-420f663ecdb5" providerId="ADAL" clId="{1D016B78-B73A-4A0C-B5FD-E328C5B31513}" dt="2022-03-14T19:49:25.529" v="154"/>
          <ac:picMkLst>
            <pc:docMk/>
            <pc:sldMk cId="3353057683" sldId="1074"/>
            <ac:picMk id="2" creationId="{61D9E9D3-4EBD-4E28-B20F-E8F3FCD85643}"/>
          </ac:picMkLst>
        </pc:picChg>
      </pc:sldChg>
      <pc:sldChg chg="addSp modSp add mod">
        <pc:chgData name="Brownlie, Michael" userId="068882ff-2718-4852-80ea-420f663ecdb5" providerId="ADAL" clId="{1D016B78-B73A-4A0C-B5FD-E328C5B31513}" dt="2022-03-14T19:56:37.004" v="198" actId="14100"/>
        <pc:sldMkLst>
          <pc:docMk/>
          <pc:sldMk cId="3939832625" sldId="1075"/>
        </pc:sldMkLst>
        <pc:picChg chg="add mod">
          <ac:chgData name="Brownlie, Michael" userId="068882ff-2718-4852-80ea-420f663ecdb5" providerId="ADAL" clId="{1D016B78-B73A-4A0C-B5FD-E328C5B31513}" dt="2022-03-14T19:56:37.004" v="198" actId="14100"/>
          <ac:picMkLst>
            <pc:docMk/>
            <pc:sldMk cId="3939832625" sldId="1075"/>
            <ac:picMk id="2" creationId="{6658416B-B089-45B3-8A78-265FDC3AB44F}"/>
          </ac:picMkLst>
        </pc:picChg>
      </pc:sldChg>
      <pc:sldChg chg="addSp modSp add mod">
        <pc:chgData name="Brownlie, Michael" userId="068882ff-2718-4852-80ea-420f663ecdb5" providerId="ADAL" clId="{1D016B78-B73A-4A0C-B5FD-E328C5B31513}" dt="2022-03-14T20:01:20.179" v="268" actId="12788"/>
        <pc:sldMkLst>
          <pc:docMk/>
          <pc:sldMk cId="2503238332" sldId="1076"/>
        </pc:sldMkLst>
        <pc:spChg chg="add mod">
          <ac:chgData name="Brownlie, Michael" userId="068882ff-2718-4852-80ea-420f663ecdb5" providerId="ADAL" clId="{1D016B78-B73A-4A0C-B5FD-E328C5B31513}" dt="2022-03-14T20:01:20.179" v="268" actId="12788"/>
          <ac:spMkLst>
            <pc:docMk/>
            <pc:sldMk cId="2503238332" sldId="1076"/>
            <ac:spMk id="4" creationId="{C47E29BD-5531-43B1-978E-B49CD30D8308}"/>
          </ac:spMkLst>
        </pc:spChg>
        <pc:picChg chg="add mod">
          <ac:chgData name="Brownlie, Michael" userId="068882ff-2718-4852-80ea-420f663ecdb5" providerId="ADAL" clId="{1D016B78-B73A-4A0C-B5FD-E328C5B31513}" dt="2022-03-14T20:01:20.179" v="268" actId="12788"/>
          <ac:picMkLst>
            <pc:docMk/>
            <pc:sldMk cId="2503238332" sldId="1076"/>
            <ac:picMk id="2" creationId="{A4A8084E-7DD6-45BF-890F-EBF1883C6DCD}"/>
          </ac:picMkLst>
        </pc:picChg>
      </pc:sldChg>
      <pc:sldChg chg="addSp modSp add mod">
        <pc:chgData name="Brownlie, Michael" userId="068882ff-2718-4852-80ea-420f663ecdb5" providerId="ADAL" clId="{1D016B78-B73A-4A0C-B5FD-E328C5B31513}" dt="2022-03-14T20:01:08.344" v="267" actId="1076"/>
        <pc:sldMkLst>
          <pc:docMk/>
          <pc:sldMk cId="1931333211" sldId="1077"/>
        </pc:sldMkLst>
        <pc:spChg chg="add mod">
          <ac:chgData name="Brownlie, Michael" userId="068882ff-2718-4852-80ea-420f663ecdb5" providerId="ADAL" clId="{1D016B78-B73A-4A0C-B5FD-E328C5B31513}" dt="2022-03-14T20:01:08.344" v="267" actId="1076"/>
          <ac:spMkLst>
            <pc:docMk/>
            <pc:sldMk cId="1931333211" sldId="1077"/>
            <ac:spMk id="5" creationId="{8A7BCC76-1024-4805-9910-84B044D6A6C6}"/>
          </ac:spMkLst>
        </pc:spChg>
        <pc:spChg chg="add mod">
          <ac:chgData name="Brownlie, Michael" userId="068882ff-2718-4852-80ea-420f663ecdb5" providerId="ADAL" clId="{1D016B78-B73A-4A0C-B5FD-E328C5B31513}" dt="2022-03-14T20:01:08.344" v="267" actId="1076"/>
          <ac:spMkLst>
            <pc:docMk/>
            <pc:sldMk cId="1931333211" sldId="1077"/>
            <ac:spMk id="7" creationId="{5F5459CF-4B4A-4538-8CEF-35AFB947D11B}"/>
          </ac:spMkLst>
        </pc:spChg>
        <pc:picChg chg="add mod">
          <ac:chgData name="Brownlie, Michael" userId="068882ff-2718-4852-80ea-420f663ecdb5" providerId="ADAL" clId="{1D016B78-B73A-4A0C-B5FD-E328C5B31513}" dt="2022-03-14T20:01:08.344" v="267" actId="1076"/>
          <ac:picMkLst>
            <pc:docMk/>
            <pc:sldMk cId="1931333211" sldId="1077"/>
            <ac:picMk id="2" creationId="{03E0AEBA-2034-4ECB-827F-770E4D413116}"/>
          </ac:picMkLst>
        </pc:picChg>
        <pc:picChg chg="add mod">
          <ac:chgData name="Brownlie, Michael" userId="068882ff-2718-4852-80ea-420f663ecdb5" providerId="ADAL" clId="{1D016B78-B73A-4A0C-B5FD-E328C5B31513}" dt="2022-03-14T20:01:08.344" v="267" actId="1076"/>
          <ac:picMkLst>
            <pc:docMk/>
            <pc:sldMk cId="1931333211" sldId="1077"/>
            <ac:picMk id="3" creationId="{4A0D7C62-E448-4D2C-A508-D061D1DF8901}"/>
          </ac:picMkLst>
        </pc:picChg>
      </pc:sldChg>
      <pc:sldChg chg="addSp delSp modSp add mod">
        <pc:chgData name="Brownlie, Michael" userId="068882ff-2718-4852-80ea-420f663ecdb5" providerId="ADAL" clId="{1D016B78-B73A-4A0C-B5FD-E328C5B31513}" dt="2022-03-14T20:01:37.140" v="270" actId="1076"/>
        <pc:sldMkLst>
          <pc:docMk/>
          <pc:sldMk cId="2748355967" sldId="1078"/>
        </pc:sldMkLst>
        <pc:spChg chg="add del mod">
          <ac:chgData name="Brownlie, Michael" userId="068882ff-2718-4852-80ea-420f663ecdb5" providerId="ADAL" clId="{1D016B78-B73A-4A0C-B5FD-E328C5B31513}" dt="2022-03-14T19:55:23.428" v="186" actId="22"/>
          <ac:spMkLst>
            <pc:docMk/>
            <pc:sldMk cId="2748355967" sldId="1078"/>
            <ac:spMk id="4" creationId="{38299C67-02F0-4A9D-9834-BE9A3D9C0158}"/>
          </ac:spMkLst>
        </pc:spChg>
        <pc:spChg chg="add mod">
          <ac:chgData name="Brownlie, Michael" userId="068882ff-2718-4852-80ea-420f663ecdb5" providerId="ADAL" clId="{1D016B78-B73A-4A0C-B5FD-E328C5B31513}" dt="2022-03-14T19:57:49.911" v="213" actId="1076"/>
          <ac:spMkLst>
            <pc:docMk/>
            <pc:sldMk cId="2748355967" sldId="1078"/>
            <ac:spMk id="7" creationId="{E4311EC4-7134-45B5-93BF-797F7519FC29}"/>
          </ac:spMkLst>
        </pc:spChg>
        <pc:picChg chg="add del mod">
          <ac:chgData name="Brownlie, Michael" userId="068882ff-2718-4852-80ea-420f663ecdb5" providerId="ADAL" clId="{1D016B78-B73A-4A0C-B5FD-E328C5B31513}" dt="2022-03-14T19:55:48.331" v="191" actId="478"/>
          <ac:picMkLst>
            <pc:docMk/>
            <pc:sldMk cId="2748355967" sldId="1078"/>
            <ac:picMk id="2" creationId="{ECD431C2-E9E1-44CA-8C4C-FBB7127B4F53}"/>
          </ac:picMkLst>
        </pc:picChg>
        <pc:picChg chg="add mod">
          <ac:chgData name="Brownlie, Michael" userId="068882ff-2718-4852-80ea-420f663ecdb5" providerId="ADAL" clId="{1D016B78-B73A-4A0C-B5FD-E328C5B31513}" dt="2022-03-14T20:01:37.140" v="270" actId="1076"/>
          <ac:picMkLst>
            <pc:docMk/>
            <pc:sldMk cId="2748355967" sldId="1078"/>
            <ac:picMk id="5" creationId="{3CA8A15E-31CE-4747-99AA-06F1BA3E7870}"/>
          </ac:picMkLst>
        </pc:picChg>
      </pc:sldChg>
      <pc:sldChg chg="addSp delSp modSp add mod">
        <pc:chgData name="Brownlie, Michael" userId="068882ff-2718-4852-80ea-420f663ecdb5" providerId="ADAL" clId="{1D016B78-B73A-4A0C-B5FD-E328C5B31513}" dt="2022-03-14T20:02:00.613" v="277" actId="1076"/>
        <pc:sldMkLst>
          <pc:docMk/>
          <pc:sldMk cId="710538333" sldId="1079"/>
        </pc:sldMkLst>
        <pc:spChg chg="add del mod">
          <ac:chgData name="Brownlie, Michael" userId="068882ff-2718-4852-80ea-420f663ecdb5" providerId="ADAL" clId="{1D016B78-B73A-4A0C-B5FD-E328C5B31513}" dt="2022-03-14T19:55:52.377" v="193" actId="478"/>
          <ac:spMkLst>
            <pc:docMk/>
            <pc:sldMk cId="710538333" sldId="1079"/>
            <ac:spMk id="4" creationId="{F4E26ED5-0E23-47F3-BC1B-39558EEFA01A}"/>
          </ac:spMkLst>
        </pc:spChg>
        <pc:spChg chg="add mod">
          <ac:chgData name="Brownlie, Michael" userId="068882ff-2718-4852-80ea-420f663ecdb5" providerId="ADAL" clId="{1D016B78-B73A-4A0C-B5FD-E328C5B31513}" dt="2022-03-14T20:02:00.613" v="277" actId="1076"/>
          <ac:spMkLst>
            <pc:docMk/>
            <pc:sldMk cId="710538333" sldId="1079"/>
            <ac:spMk id="8" creationId="{38F159F1-64AA-47F7-A394-60C31C07C555}"/>
          </ac:spMkLst>
        </pc:spChg>
        <pc:picChg chg="add del mod">
          <ac:chgData name="Brownlie, Michael" userId="068882ff-2718-4852-80ea-420f663ecdb5" providerId="ADAL" clId="{1D016B78-B73A-4A0C-B5FD-E328C5B31513}" dt="2022-03-14T19:55:50.335" v="192" actId="478"/>
          <ac:picMkLst>
            <pc:docMk/>
            <pc:sldMk cId="710538333" sldId="1079"/>
            <ac:picMk id="2" creationId="{E79FFDEB-AB58-424E-8A8A-AD076C908B0A}"/>
          </ac:picMkLst>
        </pc:picChg>
        <pc:picChg chg="add del mod">
          <ac:chgData name="Brownlie, Michael" userId="068882ff-2718-4852-80ea-420f663ecdb5" providerId="ADAL" clId="{1D016B78-B73A-4A0C-B5FD-E328C5B31513}" dt="2022-03-14T19:57:24.013" v="209" actId="478"/>
          <ac:picMkLst>
            <pc:docMk/>
            <pc:sldMk cId="710538333" sldId="1079"/>
            <ac:picMk id="5" creationId="{C111B95C-82D8-49B2-AE3F-BBA2E48B1F5C}"/>
          </ac:picMkLst>
        </pc:picChg>
        <pc:picChg chg="add mod">
          <ac:chgData name="Brownlie, Michael" userId="068882ff-2718-4852-80ea-420f663ecdb5" providerId="ADAL" clId="{1D016B78-B73A-4A0C-B5FD-E328C5B31513}" dt="2022-03-14T20:01:56.476" v="276" actId="1076"/>
          <ac:picMkLst>
            <pc:docMk/>
            <pc:sldMk cId="710538333" sldId="1079"/>
            <ac:picMk id="6" creationId="{595222CD-D684-4CC0-9B88-816207EA89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43A76-4DD5-404D-85F9-3E1ED0D22BF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AC33-05C7-4E85-9B72-88703AF0B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4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F62-2656-426E-A350-D241A614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394B-FE34-4B85-9A2E-005DD003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5CE8-10ED-47EF-83BF-AD992EB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0F5E-3247-45F9-8348-1C6B8FEF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4EF5-B338-460C-BB31-270DC26C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D71A-0A58-47D0-AE0C-91C79088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2BB68-93A2-4A47-AEC7-1305F601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B199-1B7F-41E7-B9D8-D5B85D3A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0E27-49D8-4BB8-97C3-724248F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B30C-C5E9-4595-BFB4-2131EB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071-DF05-4006-8491-6478264D3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BC23-A9C6-43A0-B0BB-C566F8F1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ACF5-BB0C-42B1-BD4F-DE52333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A84-6702-4579-8579-3E9EE66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FE1-D5DB-4EA2-B66A-6528547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60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9ABB-F0A5-4148-8416-EEB403D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06E-CC68-43CD-AEBE-7206D059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E39A-13ED-4F00-B527-80AE076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6198-6774-4FA4-BD3F-07E43411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C4E4-EDEC-44DD-B47D-5D24D11B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6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351-3A83-4AB6-89DA-1522C357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13D-1B3A-4FC8-B3C6-96F9818E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1065-F0AD-4895-988A-845934D0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A15C-3D0F-4E3A-BA75-229161A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53A5-C0A6-450D-8037-DD7B0D1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E882-2DD0-42DA-AD93-898DFA9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7AE-8B76-4125-AED7-9566873F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4FE6-6279-4FF1-ACBC-00B466C4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0506-FDCB-40F4-A88C-040F989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3FE1-8630-4DC8-95AE-7314C7C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A34A-3D8D-4883-ADDD-C3B42E5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4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FCD-5C0D-4A13-8AE2-8795704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27AE-826C-437D-BE83-18E160A2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FFB8-1FEC-4883-BD6C-30459A3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4A35E-008A-459A-AFF1-416CF99D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08F1-CEF7-48A5-8BF2-F2735E6D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6AD4-979A-4FD0-AB51-3B32220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C248-49C0-4311-84A9-B27DAB7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FE56-840F-4529-8D56-51B11FAF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8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CF5-1983-4A22-BA18-532D9F5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CC58-EB0C-45C7-B922-986910F0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F436-50D9-4503-9FEB-F070B4D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91F2-3A6E-4937-B47C-7E0DFAE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2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0594-1492-4C66-90F3-F4F0DD9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8005-20EA-41A8-B678-F488E47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0D6A-AD99-4023-9218-AD6682D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9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3FE-0D5B-4343-92F9-C412BFC5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CBCF-7C07-4694-9784-DAAE5FCE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1578-64AC-49EE-AFDC-6FDF50DA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848F-9CEB-4FE6-981D-926888B6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997A-7CE2-4D8F-AA14-8270B56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DAE3-7DCF-4AC2-B7A9-95C2F15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7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447-E8A0-42BF-9088-94123951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E4330-FFDB-495C-A754-34CD8EE2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2B1A-AF5A-4E22-A64F-9D69D92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325E-9FBA-4A94-BDB5-D3EF259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B17ED-5976-4406-9F23-C25A6F9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CCB1-4B6F-4DD7-AB20-D94E739E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0B66-537C-411C-9CA5-4D4AB9C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CEA2-8D4C-4852-B026-414A2616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6F16-5524-4BC9-8A12-A7AD3664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974-E880-40EF-AB1E-C8A333F292C6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B018-CDBF-4EB6-9F69-A549007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CCF4-F68F-4C26-85C4-A827B2A96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MSIPCMContentMarking" descr="{&quot;HashCode&quot;:-1880398799,&quot;Placement&quot;:&quot;Header&quot;}">
            <a:extLst>
              <a:ext uri="{FF2B5EF4-FFF2-40B4-BE49-F238E27FC236}">
                <a16:creationId xmlns:a16="http://schemas.microsoft.com/office/drawing/2014/main" id="{CE7DE3CA-4137-487E-9CAA-1F5E273981F0}"/>
              </a:ext>
            </a:extLst>
          </p:cNvPr>
          <p:cNvSpPr txBox="1"/>
          <p:nvPr userDrawn="1"/>
        </p:nvSpPr>
        <p:spPr>
          <a:xfrm>
            <a:off x="9429045" y="0"/>
            <a:ext cx="2762954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CA" sz="1200">
                <a:solidFill>
                  <a:srgbClr val="000000"/>
                </a:solidFill>
                <a:latin typeface="Arial" panose="020B060402020202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961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99F66-EEE4-4DC2-A4A0-57D77BEB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7" y="786155"/>
            <a:ext cx="11406605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BECB1-72BA-4E18-88D5-5E042D4A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0" y="1831709"/>
            <a:ext cx="10290940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9E9D3-4EBD-4E28-B20F-E8F3FCD8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548221"/>
            <a:ext cx="10242168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8416B-B089-45B3-8A78-265FDC3A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2" y="1990219"/>
            <a:ext cx="10473836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A8084E-7DD6-45BF-890F-EBF1883C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95" y="758930"/>
            <a:ext cx="8236410" cy="4737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E29BD-5531-43B1-978E-B49CD30D8308}"/>
              </a:ext>
            </a:extLst>
          </p:cNvPr>
          <p:cNvSpPr txBox="1"/>
          <p:nvPr/>
        </p:nvSpPr>
        <p:spPr>
          <a:xfrm>
            <a:off x="3048811" y="587821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3‑2 - Authoritative Attribute Exchange Service Conceptual Diagram</a:t>
            </a:r>
          </a:p>
        </p:txBody>
      </p:sp>
    </p:spTree>
    <p:extLst>
      <p:ext uri="{BB962C8B-B14F-4D97-AF65-F5344CB8AC3E}">
        <p14:creationId xmlns:p14="http://schemas.microsoft.com/office/powerpoint/2010/main" val="250323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0AEBA-2034-4ECB-827F-770E4D41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1" y="1713899"/>
            <a:ext cx="3164098" cy="26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D7C62-E448-4D2C-A508-D061D1DF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61" y="2110174"/>
            <a:ext cx="3682303" cy="1859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BCC76-1024-4805-9910-84B044D6A6C6}"/>
              </a:ext>
            </a:extLst>
          </p:cNvPr>
          <p:cNvSpPr txBox="1"/>
          <p:nvPr/>
        </p:nvSpPr>
        <p:spPr>
          <a:xfrm>
            <a:off x="6096000" y="4740082"/>
            <a:ext cx="4589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2‑2 GC ICAM Framework Relative to the GC Enterprise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459CF-4B4A-4538-8CEF-35AFB947D11B}"/>
              </a:ext>
            </a:extLst>
          </p:cNvPr>
          <p:cNvSpPr txBox="1"/>
          <p:nvPr/>
        </p:nvSpPr>
        <p:spPr>
          <a:xfrm>
            <a:off x="1344374" y="4740082"/>
            <a:ext cx="3258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2‑1 GC ICAM Framework in Relation to Services, Applications and Programs</a:t>
            </a:r>
          </a:p>
        </p:txBody>
      </p:sp>
    </p:spTree>
    <p:extLst>
      <p:ext uri="{BB962C8B-B14F-4D97-AF65-F5344CB8AC3E}">
        <p14:creationId xmlns:p14="http://schemas.microsoft.com/office/powerpoint/2010/main" val="193133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8A15E-31CE-4747-99AA-06F1BA3E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5" y="109202"/>
            <a:ext cx="7764552" cy="6052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11EC4-7134-45B5-93BF-797F7519FC29}"/>
              </a:ext>
            </a:extLst>
          </p:cNvPr>
          <p:cNvSpPr txBox="1"/>
          <p:nvPr/>
        </p:nvSpPr>
        <p:spPr>
          <a:xfrm>
            <a:off x="3064214" y="579223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A‑1: Internal Use Case</a:t>
            </a:r>
          </a:p>
        </p:txBody>
      </p:sp>
    </p:spTree>
    <p:extLst>
      <p:ext uri="{BB962C8B-B14F-4D97-AF65-F5344CB8AC3E}">
        <p14:creationId xmlns:p14="http://schemas.microsoft.com/office/powerpoint/2010/main" val="274835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5222CD-D684-4CC0-9B88-816207EA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39" y="310371"/>
            <a:ext cx="7353807" cy="5754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159F1-64AA-47F7-A394-60C31C07C555}"/>
              </a:ext>
            </a:extLst>
          </p:cNvPr>
          <p:cNvSpPr txBox="1"/>
          <p:nvPr/>
        </p:nvSpPr>
        <p:spPr>
          <a:xfrm>
            <a:off x="3048811" y="59875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A‑2: External Use Case</a:t>
            </a:r>
          </a:p>
        </p:txBody>
      </p:sp>
    </p:spTree>
    <p:extLst>
      <p:ext uri="{BB962C8B-B14F-4D97-AF65-F5344CB8AC3E}">
        <p14:creationId xmlns:p14="http://schemas.microsoft.com/office/powerpoint/2010/main" val="7105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78C32AB-7680-4B22-8CCA-ABEBD272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43" y="903448"/>
            <a:ext cx="1615580" cy="52430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000830-32E1-4D0E-827E-63367B58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31" y="349722"/>
            <a:ext cx="1560711" cy="2194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91B988-341F-4D9A-AFE0-3D6C39AAE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331" y="2755735"/>
            <a:ext cx="1560711" cy="39444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67752A-DC73-4C73-B518-28110D8E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44" y="1927665"/>
            <a:ext cx="1560711" cy="3194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2F93E1-127E-4A4C-B716-C1ADBF281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2448" y="573819"/>
            <a:ext cx="1676545" cy="2475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225406-D95B-401F-A9F5-2B094211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365" y="3318089"/>
            <a:ext cx="1560711" cy="31580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7D85F2-7DE4-4C67-BDFA-0243FD9BB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3224" y="1668562"/>
            <a:ext cx="1560711" cy="37127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C7CF9A-D2D4-4239-8C69-3280BDFDA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8263" y="1668562"/>
            <a:ext cx="1487553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F70562-8F9E-4EA2-BB62-BE762D97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1" y="353301"/>
            <a:ext cx="8010838" cy="61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175F1-2D72-478C-BEAE-412BAE48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4" y="804444"/>
            <a:ext cx="10376291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49B77-2550-4A2A-AF59-DC628925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9" y="2331625"/>
            <a:ext cx="1039458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F04E9-FE5E-46A3-90A7-73DA3D92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" y="1456773"/>
            <a:ext cx="10827434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7ACEF-6D98-413A-9658-0C12406C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2191404"/>
            <a:ext cx="10760373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1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0F81F-16D3-469C-A7C9-CD82DA2B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1" y="1846951"/>
            <a:ext cx="10681118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283181-7516-4994-9920-A1FECB11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6" y="1572607"/>
            <a:ext cx="10382388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7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622f9f3932354549cc987cb1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101347</TotalTime>
  <Words>49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Digital Identity Reference Architecture</dc:title>
  <dc:creator>Brownlie, Michael</dc:creator>
  <cp:lastModifiedBy>Brownlie, Michael</cp:lastModifiedBy>
  <cp:revision>127</cp:revision>
  <dcterms:created xsi:type="dcterms:W3CDTF">2020-12-14T15:53:11Z</dcterms:created>
  <dcterms:modified xsi:type="dcterms:W3CDTF">2022-03-14T20:02:01Z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0ca00b-3f0e-465a-aac7-1a6a22fcea40_Enabled">
    <vt:lpwstr>True</vt:lpwstr>
  </property>
  <property fmtid="{D5CDD505-2E9C-101B-9397-08002B2CF9AE}" pid="3" name="MSIP_Label_3d0ca00b-3f0e-465a-aac7-1a6a22fcea40_SiteId">
    <vt:lpwstr>6397df10-4595-4047-9c4f-03311282152b</vt:lpwstr>
  </property>
  <property fmtid="{D5CDD505-2E9C-101B-9397-08002B2CF9AE}" pid="4" name="MSIP_Label_3d0ca00b-3f0e-465a-aac7-1a6a22fcea40_Owner">
    <vt:lpwstr>MBROWNLI@tbs-sct.gc.ca</vt:lpwstr>
  </property>
  <property fmtid="{D5CDD505-2E9C-101B-9397-08002B2CF9AE}" pid="5" name="MSIP_Label_3d0ca00b-3f0e-465a-aac7-1a6a22fcea40_SetDate">
    <vt:lpwstr>2021-01-05T23:27:51.3663770Z</vt:lpwstr>
  </property>
  <property fmtid="{D5CDD505-2E9C-101B-9397-08002B2CF9AE}" pid="6" name="MSIP_Label_3d0ca00b-3f0e-465a-aac7-1a6a22fcea40_Name">
    <vt:lpwstr>UNCLASSIFIED</vt:lpwstr>
  </property>
  <property fmtid="{D5CDD505-2E9C-101B-9397-08002B2CF9AE}" pid="7" name="MSIP_Label_3d0ca00b-3f0e-465a-aac7-1a6a22fcea40_Application">
    <vt:lpwstr>Microsoft Azure Information Protection</vt:lpwstr>
  </property>
  <property fmtid="{D5CDD505-2E9C-101B-9397-08002B2CF9AE}" pid="8" name="MSIP_Label_3d0ca00b-3f0e-465a-aac7-1a6a22fcea40_ActionId">
    <vt:lpwstr>7463e0b8-b70d-4815-8c23-ecd956136453</vt:lpwstr>
  </property>
  <property fmtid="{D5CDD505-2E9C-101B-9397-08002B2CF9AE}" pid="9" name="MSIP_Label_3d0ca00b-3f0e-465a-aac7-1a6a22fcea40_Extended_MSFT_Method">
    <vt:lpwstr>Manual</vt:lpwstr>
  </property>
  <property fmtid="{D5CDD505-2E9C-101B-9397-08002B2CF9AE}" pid="10" name="Sensitivity">
    <vt:lpwstr>UNCLASSIFIED</vt:lpwstr>
  </property>
</Properties>
</file>