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Troubleshooting Faulty Computer Hardware:</a:t>
            </a:r>
            <a:r>
              <a:rPr/>
              <a:t> Computer hardware components individually heat up and cool down as they’re used and then not used, meaning that eventually, every single one will fail. Some may even fail at the same time. Fortunately, at least with desktop computers and some laptop and tablet computers, you can replace the non-working piece of hardware without having to replace or rebuild the computer from scratch.</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Hardware vs. Software</a:t>
            </a:r>
            <a:r>
              <a:rPr/>
              <a:t> A computer system isn’t complete unless there’s also software, which is different than hardware. The software is data that’s stored electronically, like an operating system or a video editing tool, which runs on the hardware. Hardware gets its name due to the fact that it’s strict when it comes to modifications, whereas software is more flexible (i.e., you can easily upgrade or change software). Firmware is closely related to hardware and software, too…</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h:600px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Hardware</a:t>
            </a:r>
          </a:p>
        </p:txBody>
      </p:sp>
      <p:sp>
        <p:nvSpPr>
          <p:cNvPr id="3" name="Content Placeholder 2"/>
          <p:cNvSpPr>
            <a:spLocks noGrp="1"/>
          </p:cNvSpPr>
          <p:nvPr>
            <p:ph idx="1"/>
          </p:nvPr>
        </p:nvSpPr>
        <p:spPr/>
        <p:txBody>
          <a:bodyPr/>
          <a:lstStyle/>
          <a:p>
            <a:pPr lvl="0" indent="0" marL="0">
              <a:spcBef>
                <a:spcPts val="3000"/>
              </a:spcBef>
              <a:buNone/>
            </a:pPr>
            <a:r>
              <a:rPr b="1"/>
              <a:t>Week-2 (Computer Hardware)</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List of Computer Hardware</a:t>
            </a:r>
          </a:p>
          <a:p>
            <a:pPr lvl="0"/>
            <a:r>
              <a:rPr/>
              <a:t>Troubleshooting Faulty Computer Hardware</a:t>
            </a:r>
          </a:p>
          <a:p>
            <a:pPr lvl="0"/>
            <a:r>
              <a:rPr/>
              <a:t>Hardware vs. Software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Introduction to Computer Hardware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Computer Hardware</a:t>
            </a:r>
          </a:p>
          <a:p>
            <a:pPr lvl="0"/>
            <a:r>
              <a:rPr/>
              <a:t>Computer hardware refers to the physical components that make up a computer system.</a:t>
            </a:r>
          </a:p>
          <a:p>
            <a:pPr lvl="0" indent="0" marL="0">
              <a:buNone/>
            </a:pPr>
            <a:r>
              <a:rPr/>
              <a:t>There are many different kinds of hardware that can be installed inside, and connected to the outside, of a computer.</a:t>
            </a:r>
          </a:p>
          <a:p>
            <a:pPr lvl="0" indent="0" marL="0">
              <a:buNone/>
            </a:pPr>
            <a:r>
              <a:rPr/>
              <a:t>Computer hardware may sometimes be seen abbreviated as computer hw.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List of Computer Hardware: Here are some common individual computer hardware components that you’ll often find inside a modern computer. These parts are almost always found inside the computer case, so you won’t see them unless you open the computer:</a:t>
            </a:r>
          </a:p>
          <a:p>
            <a:pPr lvl="0" indent="0" marL="0">
              <a:buNone/>
            </a:pPr>
            <a:r>
              <a:rPr/>
              <a:t>Motherboard, Central Processing Unit (CPU), Random Access, Memory (RAM), Power Supply Unit (PSU), Video card ,Hard Disk, Drive (HDD), Solid-State Drive (SSD), Optical disk drive (e.g., BD/DVD/CD drive), Card reader (SD/SDHC, CF, etc.)</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Common hardware that you might find connected to the outside of a computer, although many tablets, laptops, and netbooks integrate some of these items into their housings:</a:t>
            </a:r>
          </a:p>
          <a:p>
            <a:pPr lvl="0" indent="0" marL="0">
              <a:buNone/>
            </a:pPr>
            <a:r>
              <a:rPr/>
              <a:t>Monitor Keyboard Mouse Uninterruptible Power Supply (UPS) Flash drive Printer Speakers External hard drive Pen tablet</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h:350px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Less common individual computer hardware devices, either because these pieces are now usually integrated into other devices or because they’ve been replaced with newer technology:</a:t>
            </a:r>
          </a:p>
          <a:p>
            <a:pPr lvl="0" indent="0" marL="0">
              <a:buNone/>
            </a:pPr>
            <a:r>
              <a:rPr/>
              <a:t>Sound card, Network Interface Card (NIC), Expansion card (FireWire, USB, etc.), Hard drive controller card, Analog modem, Scanner, Projector, Floppy disk drive, Joystick, Webcam, Microphone, Tape drive, Zip drive</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_hardware.jpg" id="0" name="Picture 1"/>
          <p:cNvPicPr>
            <a:picLocks noGrp="1" noChangeAspect="1"/>
          </p:cNvPicPr>
          <p:nvPr/>
        </p:nvPicPr>
        <p:blipFill>
          <a:blip r:embed="rId2"/>
          <a:stretch>
            <a:fillRect/>
          </a:stretch>
        </p:blipFill>
        <p:spPr bwMode="auto">
          <a:xfrm>
            <a:off x="2260600" y="1193800"/>
            <a:ext cx="4610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h:700px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2022-10-19T01:06:41Z</dcterms:created>
  <dcterms:modified xsi:type="dcterms:W3CDTF">2022-10-19T01:06:41Z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