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tr.md_doc.pdf" TargetMode="External" /><Relationship Id="rId3" Type="http://schemas.openxmlformats.org/officeDocument/2006/relationships/hyperlink" Target="week-2.tr.md_slide.pdf" TargetMode="External" /><Relationship Id="rId4" Type="http://schemas.openxmlformats.org/officeDocument/2006/relationships/hyperlink" Target="week-2.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Yazar: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Arızalı Bilgisayar Donanımında Sorun Giderme:</a:t>
            </a:r>
            <a:r>
              <a:rPr/>
              <a:t> Bilgisayar donanımı bileşenleri, kullanıldıkça ve kullanılmadıkça ayrı ayrı ısınır ve soğur, bu da eninde sonunda her birinin arızalanacağı anlamına gelir. Hatta bazıları aynı anda başarısız olabilir. Neyse ki, en azından masaüstü bilgisayarlar ve bazı dizüstü ve tablet bilgisayarlarda, çalışmayan donanım parçasını bilgisayarı sıfırdan değiştirmek veya yeniden oluşturmak zorunda kalmadan değiştirebilirsiniz.</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Donanım ve Yazılım</a:t>
            </a:r>
            <a:r>
              <a:rPr/>
              <a:t> Donanımdan farklı bir yazılım da olmadıkça bir bilgisayar sistemi tam değildir. Yazılım, bir işletim sistemi veya donanım üzerinde çalışan bir video düzenleme aracı gibi elektronik olarak depolanan verilerdir. Donanım adını, söz konusu değişiklik olduğunda katı olduğu gerçeğinden alır, oysa yazılım daha esnektir (yani, yazılımı kolayca yükseltebilir veya değiştirebilirsiniz). Firmware de donanım ve yazılımla yakından ilgilidir…</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BİR SONRAKİ DERSTE GÖRÜŞMEK ÜZERE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H</m:t>
                    </m:r>
                    <m:r>
                      <m:t>a</m:t>
                    </m:r>
                    <m:r>
                      <m:t>f</m:t>
                    </m:r>
                    <m:r>
                      <m:t>t</m:t>
                    </m:r>
                    <m:r>
                      <m:t>a</m:t>
                    </m:r>
                    <m:r>
                      <m:rPr>
                        <m:sty m:val="p"/>
                      </m:rPr>
                      <m:t>−</m:t>
                    </m:r>
                    <m:r>
                      <m:t>2</m:t>
                    </m:r>
                    <m:r>
                      <m:rPr>
                        <m:sty m:val="p"/>
                      </m:rPr>
                      <m:t>−</m:t>
                    </m:r>
                    <m:r>
                      <m:t>S</m:t>
                    </m:r>
                    <m:r>
                      <m:t>o</m:t>
                    </m:r>
                    <m:r>
                      <m:t>n</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Örnek Ders Adı</a:t>
            </a:r>
          </a:p>
        </p:txBody>
      </p:sp>
      <p:sp>
        <p:nvSpPr>
          <p:cNvPr id="3" name="Content Placeholder 2"/>
          <p:cNvSpPr>
            <a:spLocks noGrp="1"/>
          </p:cNvSpPr>
          <p:nvPr>
            <p:ph idx="1"/>
          </p:nvPr>
        </p:nvSpPr>
        <p:spPr/>
        <p:txBody>
          <a:bodyPr/>
          <a:lstStyle/>
          <a:p>
            <a:pPr lvl="0" indent="0" marL="0">
              <a:spcBef>
                <a:spcPts val="3000"/>
              </a:spcBef>
              <a:buNone/>
            </a:pPr>
            <a:r>
              <a:rPr b="1"/>
              <a:t>Hafta-2 (Örnek Ders Modülü Adı)</a:t>
            </a:r>
          </a:p>
          <a:p>
            <a:pPr lvl="0" indent="0" marL="0">
              <a:spcBef>
                <a:spcPts val="3000"/>
              </a:spcBef>
              <a:buNone/>
            </a:pPr>
            <a:r>
              <a:rPr b="1"/>
              <a:t>Bahar Dönemi, 20XX-20XX</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Bilgisayar Donanımı Listesi</a:t>
            </a:r>
          </a:p>
          <a:p>
            <a:pPr lvl="0"/>
            <a:r>
              <a:rPr/>
              <a:t>Arızalı Bilgisayar Donanımında Sorun Giderme</a:t>
            </a:r>
          </a:p>
          <a:p>
            <a:pPr lvl="0"/>
            <a:r>
              <a:rPr/>
              <a:t>Donanım ve Yazılım</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Bilgisayar Donanımına Giriş</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Bilgisayar donanımı</a:t>
            </a:r>
          </a:p>
          <a:p>
            <a:pPr lvl="0"/>
            <a:r>
              <a:rPr/>
              <a:t>Bilgisayar donanımı, bir bilgisayar sistemini oluşturan fiziksel bileşenleri ifade eder.</a:t>
            </a:r>
          </a:p>
          <a:p>
            <a:pPr lvl="0" indent="0" marL="0">
              <a:buNone/>
            </a:pPr>
            <a:r>
              <a:rPr/>
              <a:t>Bir bilgisayarın içine kurulabilen ve dışına bağlanabilen birçok farklı donanım türü vardır.</a:t>
            </a:r>
          </a:p>
          <a:p>
            <a:pPr lvl="0" indent="0" marL="0">
              <a:buNone/>
            </a:pPr>
            <a:r>
              <a:rPr/>
              <a:t>Bilgisayar donanımı bazen bilgisayar hw olarak kısaltılmış olarak görülebilir.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Bilgisayar Donanımı Listesi: Modern bir bilgisayarın içinde sıklıkla bulacağınız bazı yaygın bireysel bilgisayar donanımı bileşenleri aşağıda verilmiştir. Bu parçalar neredeyse her zaman bilgisayar kasasının içinde bulunur, bu nedenle bilgisayarı açmadığınız sürece bunları göremezsiniz: Anakart, Merkezi İşlem Birimi (CPU), Rastgele Erişim, Bellek (RAM), Güç Kaynağı Birimi (PSU), Ekran kartı, Sabit Disk, Sürücü (HDD), Katı Hal Sürücüsü (SSD), Optik disk sürücüsü (ör. BD /DVD/CD sürücüsü), Kart okuyucu (SD/SDHC, CF)</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Birçok tablet, dizüstü bilgisayar ve netbook bu öğelerin bazılarını muhafazalarına entegre etmesine rağmen, bilgisayarın dışına bağlı bulabileceğiniz ortak donanım:</a:t>
            </a:r>
          </a:p>
          <a:p>
            <a:pPr lvl="0" indent="0" marL="0">
              <a:buNone/>
            </a:pPr>
            <a:r>
              <a:rPr/>
              <a:t>monitör Tuş takımı Fare Kesintisiz Güç Kaynağı (UPS) Flaş sürücü Yazıcı Hoparlörler Harici disk Kalem tableti</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Daha az yaygın olan bireysel bilgisayar donanım aygıtları, bu parçalar artık genellikle diğer aygıtlara entegre edildiğinden veya daha yeni teknolojilerle değiştirildiğinden:</a:t>
            </a:r>
          </a:p>
          <a:p>
            <a:pPr lvl="0" indent="0" marL="0">
              <a:buNone/>
            </a:pPr>
            <a:r>
              <a:rPr/>
              <a:t>Ses kartı, Ağ Arabirim Kartı (NIC), Genişletme kartı (FireWire, USB, vb.), Sabit sürücü denetleyici kartı, Analog modem, Tarayıcı, Projektör, Disket sürücü, Joystick, Web kamerası, Mikrofon, Teyp sürücüsü, Zip sürücüsü</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hardware-components.jpg" id="0" name="Picture 1"/>
          <p:cNvPicPr>
            <a:picLocks noGrp="1" noChangeAspect="1"/>
          </p:cNvPicPr>
          <p:nvPr/>
        </p:nvPicPr>
        <p:blipFill>
          <a:blip r:embed="rId2"/>
          <a:stretch>
            <a:fillRect/>
          </a:stretch>
        </p:blipFill>
        <p:spPr bwMode="auto">
          <a:xfrm>
            <a:off x="1612900" y="1193800"/>
            <a:ext cx="5918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h:400px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Yazar: Dr. Öğr. Üyesi Uğur CORUH</dc:creator>
  <cp:keywords/>
  <dcterms:created xsi:type="dcterms:W3CDTF">2022-10-19T00:26:50Z</dcterms:created>
  <dcterms:modified xsi:type="dcterms:W3CDTF">2022-10-19T00:26:50Z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Hafta-2</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