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17"/>
  </p:notesMasterIdLst>
  <p:sldIdLst>
    <p:sldId id="256" r:id="rId2"/>
    <p:sldId id="259" r:id="rId3"/>
    <p:sldId id="262" r:id="rId4"/>
    <p:sldId id="286" r:id="rId5"/>
    <p:sldId id="287" r:id="rId6"/>
    <p:sldId id="288" r:id="rId7"/>
    <p:sldId id="290" r:id="rId8"/>
    <p:sldId id="289" r:id="rId9"/>
    <p:sldId id="291" r:id="rId10"/>
    <p:sldId id="292" r:id="rId11"/>
    <p:sldId id="293" r:id="rId12"/>
    <p:sldId id="294" r:id="rId13"/>
    <p:sldId id="295" r:id="rId14"/>
    <p:sldId id="296" r:id="rId15"/>
    <p:sldId id="282" r:id="rId16"/>
  </p:sldIdLst>
  <p:sldSz cx="9144000" cy="5143500" type="screen16x9"/>
  <p:notesSz cx="6858000" cy="9144000"/>
  <p:embeddedFontLst>
    <p:embeddedFont>
      <p:font typeface="Bebas Neue" panose="020B0606020202050201" pitchFamily="34" charset="0"/>
      <p:regular r:id="rId18"/>
    </p:embeddedFont>
    <p:embeddedFont>
      <p:font typeface="Bradley Hand ITC" panose="03070402050302030203" pitchFamily="66" charset="0"/>
      <p:regular r:id="rId19"/>
    </p:embeddedFont>
    <p:embeddedFont>
      <p:font typeface="Montserrat" panose="00000500000000000000" pitchFamily="2" charset="0"/>
      <p:regular r:id="rId20"/>
      <p:bold r:id="rId21"/>
      <p:italic r:id="rId22"/>
      <p:boldItalic r:id="rId23"/>
    </p:embeddedFont>
    <p:embeddedFont>
      <p:font typeface="Syne"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0BA88C-BD2E-4EE2-9E38-2491121C47F8}">
  <a:tblStyle styleId="{7A0BA88C-BD2E-4EE2-9E38-2491121C47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9"/>
        <p:cNvGrpSpPr/>
        <p:nvPr/>
      </p:nvGrpSpPr>
      <p:grpSpPr>
        <a:xfrm>
          <a:off x="0" y="0"/>
          <a:ext cx="0" cy="0"/>
          <a:chOff x="0" y="0"/>
          <a:chExt cx="0" cy="0"/>
        </a:xfrm>
      </p:grpSpPr>
      <p:sp>
        <p:nvSpPr>
          <p:cNvPr id="2220" name="Google Shape;22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1" name="Google Shape;22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6"/>
        <p:cNvGrpSpPr/>
        <p:nvPr/>
      </p:nvGrpSpPr>
      <p:grpSpPr>
        <a:xfrm>
          <a:off x="0" y="0"/>
          <a:ext cx="0" cy="0"/>
          <a:chOff x="0" y="0"/>
          <a:chExt cx="0" cy="0"/>
        </a:xfrm>
      </p:grpSpPr>
      <p:sp>
        <p:nvSpPr>
          <p:cNvPr id="2307" name="Google Shape;2307;g10d8b6869a4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8" name="Google Shape;2308;g10d8b6869a4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9"/>
        <p:cNvGrpSpPr/>
        <p:nvPr/>
      </p:nvGrpSpPr>
      <p:grpSpPr>
        <a:xfrm>
          <a:off x="0" y="0"/>
          <a:ext cx="0" cy="0"/>
          <a:chOff x="0" y="0"/>
          <a:chExt cx="0" cy="0"/>
        </a:xfrm>
      </p:grpSpPr>
      <p:sp>
        <p:nvSpPr>
          <p:cNvPr id="2430" name="Google Shape;2430;g108fe691b17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1" name="Google Shape;2431;g108fe691b1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9"/>
        <p:cNvGrpSpPr/>
        <p:nvPr/>
      </p:nvGrpSpPr>
      <p:grpSpPr>
        <a:xfrm>
          <a:off x="0" y="0"/>
          <a:ext cx="0" cy="0"/>
          <a:chOff x="0" y="0"/>
          <a:chExt cx="0" cy="0"/>
        </a:xfrm>
      </p:grpSpPr>
      <p:sp>
        <p:nvSpPr>
          <p:cNvPr id="3570" name="Google Shape;3570;g108fe691b17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1" name="Google Shape;3571;g108fe691b17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575" y="-6425"/>
            <a:ext cx="9146700" cy="5149800"/>
          </a:xfrm>
          <a:prstGeom prst="rect">
            <a:avLst/>
          </a:prstGeom>
          <a:gradFill>
            <a:gsLst>
              <a:gs pos="0">
                <a:srgbClr val="CCEBEF"/>
              </a:gs>
              <a:gs pos="100000">
                <a:srgbClr val="6FBFCA"/>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5100" y="1497348"/>
            <a:ext cx="6974100" cy="20688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5000">
                <a:solidFill>
                  <a:schemeClr val="accen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5111" y="3651750"/>
            <a:ext cx="5807100" cy="322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atin typeface="Syne"/>
                <a:ea typeface="Syne"/>
                <a:cs typeface="Syne"/>
                <a:sym typeface="Sy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270860" y="2648811"/>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593317" y="4797384"/>
            <a:ext cx="50655" cy="54296"/>
          </a:xfrm>
          <a:custGeom>
            <a:avLst/>
            <a:gdLst/>
            <a:ahLst/>
            <a:cxnLst/>
            <a:rect l="l" t="t" r="r" b="b"/>
            <a:pathLst>
              <a:path w="473" h="507" extrusionOk="0">
                <a:moveTo>
                  <a:pt x="292" y="0"/>
                </a:moveTo>
                <a:lnTo>
                  <a:pt x="169" y="135"/>
                </a:lnTo>
                <a:lnTo>
                  <a:pt x="0" y="101"/>
                </a:lnTo>
                <a:lnTo>
                  <a:pt x="79" y="259"/>
                </a:lnTo>
                <a:lnTo>
                  <a:pt x="0" y="416"/>
                </a:lnTo>
                <a:lnTo>
                  <a:pt x="169" y="382"/>
                </a:lnTo>
                <a:lnTo>
                  <a:pt x="292" y="506"/>
                </a:lnTo>
                <a:lnTo>
                  <a:pt x="315" y="337"/>
                </a:lnTo>
                <a:lnTo>
                  <a:pt x="472" y="259"/>
                </a:lnTo>
                <a:lnTo>
                  <a:pt x="315" y="180"/>
                </a:lnTo>
                <a:lnTo>
                  <a:pt x="2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233352" y="500032"/>
            <a:ext cx="66397" cy="69931"/>
          </a:xfrm>
          <a:custGeom>
            <a:avLst/>
            <a:gdLst/>
            <a:ahLst/>
            <a:cxnLst/>
            <a:rect l="l" t="t" r="r" b="b"/>
            <a:pathLst>
              <a:path w="620" h="653" extrusionOk="0">
                <a:moveTo>
                  <a:pt x="226" y="0"/>
                </a:moveTo>
                <a:lnTo>
                  <a:pt x="203" y="225"/>
                </a:lnTo>
                <a:lnTo>
                  <a:pt x="1" y="337"/>
                </a:lnTo>
                <a:lnTo>
                  <a:pt x="203" y="427"/>
                </a:lnTo>
                <a:lnTo>
                  <a:pt x="248" y="652"/>
                </a:lnTo>
                <a:lnTo>
                  <a:pt x="394" y="483"/>
                </a:lnTo>
                <a:lnTo>
                  <a:pt x="619" y="517"/>
                </a:lnTo>
                <a:lnTo>
                  <a:pt x="619" y="517"/>
                </a:lnTo>
                <a:lnTo>
                  <a:pt x="507" y="326"/>
                </a:lnTo>
                <a:lnTo>
                  <a:pt x="608" y="112"/>
                </a:lnTo>
                <a:lnTo>
                  <a:pt x="608" y="112"/>
                </a:lnTo>
                <a:lnTo>
                  <a:pt x="383" y="157"/>
                </a:lnTo>
                <a:lnTo>
                  <a:pt x="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731243" y="3131407"/>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603019" y="499395"/>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401756" y="2204253"/>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094825" y="4851684"/>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605195" y="4541026"/>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80775" y="404607"/>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764926" y="271613"/>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610575" y="4397630"/>
            <a:ext cx="1662816" cy="752173"/>
            <a:chOff x="5935450" y="921661"/>
            <a:chExt cx="739786" cy="334641"/>
          </a:xfrm>
        </p:grpSpPr>
        <p:sp>
          <p:nvSpPr>
            <p:cNvPr id="23" name="Google Shape;23;p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flipH="1">
            <a:off x="7162208" y="4192638"/>
            <a:ext cx="2533396" cy="1146012"/>
            <a:chOff x="5935450" y="921661"/>
            <a:chExt cx="739786" cy="334641"/>
          </a:xfrm>
        </p:grpSpPr>
        <p:sp>
          <p:nvSpPr>
            <p:cNvPr id="30" name="Google Shape;30;p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268032" y="4740183"/>
            <a:ext cx="1662816" cy="752173"/>
            <a:chOff x="5935450" y="921661"/>
            <a:chExt cx="739786" cy="334641"/>
          </a:xfrm>
        </p:grpSpPr>
        <p:sp>
          <p:nvSpPr>
            <p:cNvPr id="37" name="Google Shape;37;p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5"/>
        <p:cNvGrpSpPr/>
        <p:nvPr/>
      </p:nvGrpSpPr>
      <p:grpSpPr>
        <a:xfrm>
          <a:off x="0" y="0"/>
          <a:ext cx="0" cy="0"/>
          <a:chOff x="0" y="0"/>
          <a:chExt cx="0" cy="0"/>
        </a:xfrm>
      </p:grpSpPr>
      <p:sp>
        <p:nvSpPr>
          <p:cNvPr id="346" name="Google Shape;346;p8"/>
          <p:cNvSpPr/>
          <p:nvPr/>
        </p:nvSpPr>
        <p:spPr>
          <a:xfrm flipH="1">
            <a:off x="-2575" y="-6425"/>
            <a:ext cx="9146700" cy="5149800"/>
          </a:xfrm>
          <a:prstGeom prst="rect">
            <a:avLst/>
          </a:prstGeom>
          <a:gradFill>
            <a:gsLst>
              <a:gs pos="0">
                <a:srgbClr val="FFF7CB">
                  <a:alpha val="52156"/>
                </a:srgbClr>
              </a:gs>
              <a:gs pos="50000">
                <a:srgbClr val="CCEBEF">
                  <a:alpha val="55294"/>
                </a:srgbClr>
              </a:gs>
              <a:gs pos="100000">
                <a:srgbClr val="599FA8">
                  <a:alpha val="70196"/>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8"/>
          <p:cNvSpPr txBox="1">
            <a:spLocks noGrp="1"/>
          </p:cNvSpPr>
          <p:nvPr>
            <p:ph type="title"/>
          </p:nvPr>
        </p:nvSpPr>
        <p:spPr>
          <a:xfrm>
            <a:off x="1388100" y="1355050"/>
            <a:ext cx="6367800" cy="197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348" name="Google Shape;348;p8"/>
          <p:cNvSpPr/>
          <p:nvPr/>
        </p:nvSpPr>
        <p:spPr>
          <a:xfrm flipH="1">
            <a:off x="6919416" y="302482"/>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8"/>
          <p:cNvSpPr/>
          <p:nvPr/>
        </p:nvSpPr>
        <p:spPr>
          <a:xfrm flipH="1">
            <a:off x="3577384" y="294071"/>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8"/>
          <p:cNvSpPr/>
          <p:nvPr/>
        </p:nvSpPr>
        <p:spPr>
          <a:xfrm flipH="1">
            <a:off x="282630" y="4311076"/>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8"/>
          <p:cNvSpPr/>
          <p:nvPr/>
        </p:nvSpPr>
        <p:spPr>
          <a:xfrm flipH="1">
            <a:off x="8703052" y="3550669"/>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8"/>
          <p:cNvGrpSpPr/>
          <p:nvPr/>
        </p:nvGrpSpPr>
        <p:grpSpPr>
          <a:xfrm flipH="1">
            <a:off x="7155382" y="4033593"/>
            <a:ext cx="2975935" cy="1346161"/>
            <a:chOff x="5935450" y="921661"/>
            <a:chExt cx="739786" cy="334641"/>
          </a:xfrm>
        </p:grpSpPr>
        <p:sp>
          <p:nvSpPr>
            <p:cNvPr id="353" name="Google Shape;353;p8"/>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8"/>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8"/>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8"/>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8"/>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9"/>
        <p:cNvGrpSpPr/>
        <p:nvPr/>
      </p:nvGrpSpPr>
      <p:grpSpPr>
        <a:xfrm>
          <a:off x="0" y="0"/>
          <a:ext cx="0" cy="0"/>
          <a:chOff x="0" y="0"/>
          <a:chExt cx="0" cy="0"/>
        </a:xfrm>
      </p:grpSpPr>
      <p:sp>
        <p:nvSpPr>
          <p:cNvPr id="360" name="Google Shape;360;p9"/>
          <p:cNvSpPr/>
          <p:nvPr/>
        </p:nvSpPr>
        <p:spPr>
          <a:xfrm>
            <a:off x="-2575" y="-6425"/>
            <a:ext cx="9146700" cy="5149800"/>
          </a:xfrm>
          <a:prstGeom prst="rect">
            <a:avLst/>
          </a:prstGeom>
          <a:gradFill>
            <a:gsLst>
              <a:gs pos="0">
                <a:srgbClr val="CCEBEF"/>
              </a:gs>
              <a:gs pos="100000">
                <a:srgbClr val="6FBFCA"/>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txBox="1">
            <a:spLocks noGrp="1"/>
          </p:cNvSpPr>
          <p:nvPr>
            <p:ph type="title"/>
          </p:nvPr>
        </p:nvSpPr>
        <p:spPr>
          <a:xfrm>
            <a:off x="2627767" y="1726751"/>
            <a:ext cx="4887300" cy="619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50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362" name="Google Shape;362;p9"/>
          <p:cNvSpPr txBox="1">
            <a:spLocks noGrp="1"/>
          </p:cNvSpPr>
          <p:nvPr>
            <p:ph type="subTitle" idx="1"/>
          </p:nvPr>
        </p:nvSpPr>
        <p:spPr>
          <a:xfrm>
            <a:off x="2627767" y="2346276"/>
            <a:ext cx="4887300" cy="13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1600"/>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1600"/>
              </a:spcBef>
              <a:spcAft>
                <a:spcPts val="0"/>
              </a:spcAft>
              <a:buClr>
                <a:schemeClr val="lt1"/>
              </a:buClr>
              <a:buSzPts val="1400"/>
              <a:buNone/>
              <a:defRPr>
                <a:solidFill>
                  <a:schemeClr val="lt1"/>
                </a:solidFill>
              </a:defRPr>
            </a:lvl3pPr>
            <a:lvl4pPr lvl="3" algn="ctr" rtl="0">
              <a:lnSpc>
                <a:spcPct val="100000"/>
              </a:lnSpc>
              <a:spcBef>
                <a:spcPts val="1600"/>
              </a:spcBef>
              <a:spcAft>
                <a:spcPts val="0"/>
              </a:spcAft>
              <a:buClr>
                <a:schemeClr val="lt1"/>
              </a:buClr>
              <a:buSzPts val="1400"/>
              <a:buNone/>
              <a:defRPr>
                <a:solidFill>
                  <a:schemeClr val="lt1"/>
                </a:solidFill>
              </a:defRPr>
            </a:lvl4pPr>
            <a:lvl5pPr lvl="4" algn="ctr" rtl="0">
              <a:lnSpc>
                <a:spcPct val="100000"/>
              </a:lnSpc>
              <a:spcBef>
                <a:spcPts val="1600"/>
              </a:spcBef>
              <a:spcAft>
                <a:spcPts val="0"/>
              </a:spcAft>
              <a:buClr>
                <a:schemeClr val="lt1"/>
              </a:buClr>
              <a:buSzPts val="1400"/>
              <a:buNone/>
              <a:defRPr>
                <a:solidFill>
                  <a:schemeClr val="lt1"/>
                </a:solidFill>
              </a:defRPr>
            </a:lvl5pPr>
            <a:lvl6pPr lvl="5" algn="ctr" rtl="0">
              <a:lnSpc>
                <a:spcPct val="100000"/>
              </a:lnSpc>
              <a:spcBef>
                <a:spcPts val="1600"/>
              </a:spcBef>
              <a:spcAft>
                <a:spcPts val="0"/>
              </a:spcAft>
              <a:buClr>
                <a:schemeClr val="lt1"/>
              </a:buClr>
              <a:buSzPts val="1400"/>
              <a:buNone/>
              <a:defRPr>
                <a:solidFill>
                  <a:schemeClr val="lt1"/>
                </a:solidFill>
              </a:defRPr>
            </a:lvl6pPr>
            <a:lvl7pPr lvl="6" algn="ctr" rtl="0">
              <a:lnSpc>
                <a:spcPct val="100000"/>
              </a:lnSpc>
              <a:spcBef>
                <a:spcPts val="1600"/>
              </a:spcBef>
              <a:spcAft>
                <a:spcPts val="0"/>
              </a:spcAft>
              <a:buClr>
                <a:schemeClr val="lt1"/>
              </a:buClr>
              <a:buSzPts val="1400"/>
              <a:buNone/>
              <a:defRPr>
                <a:solidFill>
                  <a:schemeClr val="lt1"/>
                </a:solidFill>
              </a:defRPr>
            </a:lvl7pPr>
            <a:lvl8pPr lvl="7" algn="ctr" rtl="0">
              <a:lnSpc>
                <a:spcPct val="100000"/>
              </a:lnSpc>
              <a:spcBef>
                <a:spcPts val="1600"/>
              </a:spcBef>
              <a:spcAft>
                <a:spcPts val="0"/>
              </a:spcAft>
              <a:buClr>
                <a:schemeClr val="lt1"/>
              </a:buClr>
              <a:buSzPts val="1400"/>
              <a:buNone/>
              <a:defRPr>
                <a:solidFill>
                  <a:schemeClr val="lt1"/>
                </a:solidFill>
              </a:defRPr>
            </a:lvl8pPr>
            <a:lvl9pPr lvl="8" algn="ctr" rtl="0">
              <a:lnSpc>
                <a:spcPct val="100000"/>
              </a:lnSpc>
              <a:spcBef>
                <a:spcPts val="1600"/>
              </a:spcBef>
              <a:spcAft>
                <a:spcPts val="1600"/>
              </a:spcAft>
              <a:buClr>
                <a:schemeClr val="lt1"/>
              </a:buClr>
              <a:buSzPts val="1400"/>
              <a:buNone/>
              <a:defRPr>
                <a:solidFill>
                  <a:schemeClr val="lt1"/>
                </a:solidFill>
              </a:defRPr>
            </a:lvl9pPr>
          </a:lstStyle>
          <a:p>
            <a:endParaRPr/>
          </a:p>
        </p:txBody>
      </p:sp>
      <p:sp>
        <p:nvSpPr>
          <p:cNvPr id="363" name="Google Shape;363;p9"/>
          <p:cNvSpPr/>
          <p:nvPr/>
        </p:nvSpPr>
        <p:spPr>
          <a:xfrm>
            <a:off x="279842" y="4675984"/>
            <a:ext cx="50655" cy="54296"/>
          </a:xfrm>
          <a:custGeom>
            <a:avLst/>
            <a:gdLst/>
            <a:ahLst/>
            <a:cxnLst/>
            <a:rect l="l" t="t" r="r" b="b"/>
            <a:pathLst>
              <a:path w="473" h="507" extrusionOk="0">
                <a:moveTo>
                  <a:pt x="292" y="0"/>
                </a:moveTo>
                <a:lnTo>
                  <a:pt x="169" y="135"/>
                </a:lnTo>
                <a:lnTo>
                  <a:pt x="0" y="101"/>
                </a:lnTo>
                <a:lnTo>
                  <a:pt x="79" y="259"/>
                </a:lnTo>
                <a:lnTo>
                  <a:pt x="0" y="416"/>
                </a:lnTo>
                <a:lnTo>
                  <a:pt x="169" y="382"/>
                </a:lnTo>
                <a:lnTo>
                  <a:pt x="292" y="506"/>
                </a:lnTo>
                <a:lnTo>
                  <a:pt x="315" y="337"/>
                </a:lnTo>
                <a:lnTo>
                  <a:pt x="472" y="259"/>
                </a:lnTo>
                <a:lnTo>
                  <a:pt x="315" y="180"/>
                </a:lnTo>
                <a:lnTo>
                  <a:pt x="2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1932846" y="4812266"/>
            <a:ext cx="113197" cy="108485"/>
          </a:xfrm>
          <a:custGeom>
            <a:avLst/>
            <a:gdLst/>
            <a:ahLst/>
            <a:cxnLst/>
            <a:rect l="l" t="t" r="r" b="b"/>
            <a:pathLst>
              <a:path w="1057" h="1013" extrusionOk="0">
                <a:moveTo>
                  <a:pt x="203" y="1"/>
                </a:moveTo>
                <a:lnTo>
                  <a:pt x="259" y="372"/>
                </a:lnTo>
                <a:lnTo>
                  <a:pt x="0" y="630"/>
                </a:lnTo>
                <a:lnTo>
                  <a:pt x="360" y="687"/>
                </a:lnTo>
                <a:lnTo>
                  <a:pt x="529" y="1013"/>
                </a:lnTo>
                <a:lnTo>
                  <a:pt x="697" y="687"/>
                </a:lnTo>
                <a:lnTo>
                  <a:pt x="1057" y="630"/>
                </a:lnTo>
                <a:lnTo>
                  <a:pt x="798" y="372"/>
                </a:lnTo>
                <a:lnTo>
                  <a:pt x="855" y="1"/>
                </a:lnTo>
                <a:lnTo>
                  <a:pt x="529" y="181"/>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2942377" y="256519"/>
            <a:ext cx="66397" cy="69931"/>
          </a:xfrm>
          <a:custGeom>
            <a:avLst/>
            <a:gdLst/>
            <a:ahLst/>
            <a:cxnLst/>
            <a:rect l="l" t="t" r="r" b="b"/>
            <a:pathLst>
              <a:path w="620" h="653" extrusionOk="0">
                <a:moveTo>
                  <a:pt x="226" y="0"/>
                </a:moveTo>
                <a:lnTo>
                  <a:pt x="203" y="225"/>
                </a:lnTo>
                <a:lnTo>
                  <a:pt x="1" y="337"/>
                </a:lnTo>
                <a:lnTo>
                  <a:pt x="203" y="427"/>
                </a:lnTo>
                <a:lnTo>
                  <a:pt x="248" y="652"/>
                </a:lnTo>
                <a:lnTo>
                  <a:pt x="394" y="483"/>
                </a:lnTo>
                <a:lnTo>
                  <a:pt x="619" y="517"/>
                </a:lnTo>
                <a:lnTo>
                  <a:pt x="619" y="517"/>
                </a:lnTo>
                <a:lnTo>
                  <a:pt x="507" y="326"/>
                </a:lnTo>
                <a:lnTo>
                  <a:pt x="608" y="112"/>
                </a:lnTo>
                <a:lnTo>
                  <a:pt x="608" y="112"/>
                </a:lnTo>
                <a:lnTo>
                  <a:pt x="383" y="157"/>
                </a:lnTo>
                <a:lnTo>
                  <a:pt x="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8353281" y="1726744"/>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6453194" y="326457"/>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6724381" y="4838765"/>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8534132" y="3142401"/>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4674797" y="4565728"/>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415000" y="3071294"/>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429401" y="271625"/>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 name="Google Shape;373;p9"/>
          <p:cNvGrpSpPr/>
          <p:nvPr/>
        </p:nvGrpSpPr>
        <p:grpSpPr>
          <a:xfrm flipH="1">
            <a:off x="7226358" y="21163"/>
            <a:ext cx="2533396" cy="1146012"/>
            <a:chOff x="5935450" y="921661"/>
            <a:chExt cx="739786" cy="334641"/>
          </a:xfrm>
        </p:grpSpPr>
        <p:sp>
          <p:nvSpPr>
            <p:cNvPr id="374" name="Google Shape;374;p9"/>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9"/>
          <p:cNvGrpSpPr/>
          <p:nvPr/>
        </p:nvGrpSpPr>
        <p:grpSpPr>
          <a:xfrm>
            <a:off x="7768950" y="4319142"/>
            <a:ext cx="1662816" cy="752173"/>
            <a:chOff x="5935450" y="921661"/>
            <a:chExt cx="739786" cy="334641"/>
          </a:xfrm>
        </p:grpSpPr>
        <p:sp>
          <p:nvSpPr>
            <p:cNvPr id="381" name="Google Shape;381;p9"/>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9"/>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9"/>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 name="Google Shape;387;p9"/>
          <p:cNvGrpSpPr/>
          <p:nvPr/>
        </p:nvGrpSpPr>
        <p:grpSpPr>
          <a:xfrm>
            <a:off x="8111493" y="4661695"/>
            <a:ext cx="1662816" cy="752173"/>
            <a:chOff x="5935450" y="921661"/>
            <a:chExt cx="739786" cy="334641"/>
          </a:xfrm>
        </p:grpSpPr>
        <p:sp>
          <p:nvSpPr>
            <p:cNvPr id="388" name="Google Shape;388;p9"/>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9"/>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3">
  <p:cSld name="CUSTOM_1_1_1">
    <p:spTree>
      <p:nvGrpSpPr>
        <p:cNvPr id="1" name="Shape 1432"/>
        <p:cNvGrpSpPr/>
        <p:nvPr/>
      </p:nvGrpSpPr>
      <p:grpSpPr>
        <a:xfrm>
          <a:off x="0" y="0"/>
          <a:ext cx="0" cy="0"/>
          <a:chOff x="0" y="0"/>
          <a:chExt cx="0" cy="0"/>
        </a:xfrm>
      </p:grpSpPr>
      <p:sp>
        <p:nvSpPr>
          <p:cNvPr id="1433" name="Google Shape;1433;p31"/>
          <p:cNvSpPr/>
          <p:nvPr/>
        </p:nvSpPr>
        <p:spPr>
          <a:xfrm flipH="1">
            <a:off x="-2575" y="-6425"/>
            <a:ext cx="9146700" cy="5149800"/>
          </a:xfrm>
          <a:prstGeom prst="rect">
            <a:avLst/>
          </a:prstGeom>
          <a:gradFill>
            <a:gsLst>
              <a:gs pos="0">
                <a:srgbClr val="CCEBEF">
                  <a:alpha val="55294"/>
                </a:srgbClr>
              </a:gs>
              <a:gs pos="100000">
                <a:srgbClr val="599FA8"/>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txBox="1">
            <a:spLocks noGrp="1"/>
          </p:cNvSpPr>
          <p:nvPr>
            <p:ph type="subTitle" idx="1"/>
          </p:nvPr>
        </p:nvSpPr>
        <p:spPr>
          <a:xfrm>
            <a:off x="2238100" y="2679600"/>
            <a:ext cx="4668000" cy="1271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Char char="●"/>
              <a:defRPr sz="16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435" name="Google Shape;1435;p31"/>
          <p:cNvSpPr txBox="1">
            <a:spLocks noGrp="1"/>
          </p:cNvSpPr>
          <p:nvPr>
            <p:ph type="title"/>
          </p:nvPr>
        </p:nvSpPr>
        <p:spPr>
          <a:xfrm>
            <a:off x="2238100" y="2368500"/>
            <a:ext cx="4668000" cy="311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436" name="Google Shape;1436;p31"/>
          <p:cNvSpPr/>
          <p:nvPr/>
        </p:nvSpPr>
        <p:spPr>
          <a:xfrm flipH="1">
            <a:off x="5910524" y="327094"/>
            <a:ext cx="66397" cy="69931"/>
          </a:xfrm>
          <a:custGeom>
            <a:avLst/>
            <a:gdLst/>
            <a:ahLst/>
            <a:cxnLst/>
            <a:rect l="l" t="t" r="r" b="b"/>
            <a:pathLst>
              <a:path w="620" h="653" extrusionOk="0">
                <a:moveTo>
                  <a:pt x="226" y="0"/>
                </a:moveTo>
                <a:lnTo>
                  <a:pt x="203" y="225"/>
                </a:lnTo>
                <a:lnTo>
                  <a:pt x="1" y="337"/>
                </a:lnTo>
                <a:lnTo>
                  <a:pt x="203" y="427"/>
                </a:lnTo>
                <a:lnTo>
                  <a:pt x="248" y="652"/>
                </a:lnTo>
                <a:lnTo>
                  <a:pt x="394" y="483"/>
                </a:lnTo>
                <a:lnTo>
                  <a:pt x="619" y="517"/>
                </a:lnTo>
                <a:lnTo>
                  <a:pt x="619" y="517"/>
                </a:lnTo>
                <a:lnTo>
                  <a:pt x="507" y="326"/>
                </a:lnTo>
                <a:lnTo>
                  <a:pt x="608" y="112"/>
                </a:lnTo>
                <a:lnTo>
                  <a:pt x="608" y="112"/>
                </a:lnTo>
                <a:lnTo>
                  <a:pt x="383" y="157"/>
                </a:lnTo>
                <a:lnTo>
                  <a:pt x="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flipH="1">
            <a:off x="305707" y="1466369"/>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flipH="1">
            <a:off x="1892304" y="200407"/>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flipH="1">
            <a:off x="302059" y="3471803"/>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flipH="1">
            <a:off x="8829727" y="2443244"/>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flipH="1">
            <a:off x="7752559" y="200400"/>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2" name="Google Shape;1442;p31"/>
          <p:cNvGrpSpPr/>
          <p:nvPr/>
        </p:nvGrpSpPr>
        <p:grpSpPr>
          <a:xfrm>
            <a:off x="-691225" y="63119"/>
            <a:ext cx="1944170" cy="1085852"/>
            <a:chOff x="-167550" y="-6"/>
            <a:chExt cx="1944170" cy="1085852"/>
          </a:xfrm>
        </p:grpSpPr>
        <p:sp>
          <p:nvSpPr>
            <p:cNvPr id="1443" name="Google Shape;1443;p31"/>
            <p:cNvSpPr/>
            <p:nvPr/>
          </p:nvSpPr>
          <p:spPr>
            <a:xfrm>
              <a:off x="-167550" y="-6"/>
              <a:ext cx="1944170" cy="1085852"/>
            </a:xfrm>
            <a:custGeom>
              <a:avLst/>
              <a:gdLst/>
              <a:ahLst/>
              <a:cxnLst/>
              <a:rect l="l" t="t" r="r" b="b"/>
              <a:pathLst>
                <a:path w="20900" h="11673" extrusionOk="0">
                  <a:moveTo>
                    <a:pt x="11993" y="0"/>
                  </a:moveTo>
                  <a:cubicBezTo>
                    <a:pt x="9503" y="0"/>
                    <a:pt x="7724" y="2512"/>
                    <a:pt x="7724" y="2512"/>
                  </a:cubicBezTo>
                  <a:cubicBezTo>
                    <a:pt x="7267" y="1937"/>
                    <a:pt x="6152" y="1212"/>
                    <a:pt x="4885" y="1212"/>
                  </a:cubicBezTo>
                  <a:cubicBezTo>
                    <a:pt x="4219" y="1212"/>
                    <a:pt x="3511" y="1412"/>
                    <a:pt x="2833" y="1938"/>
                  </a:cubicBezTo>
                  <a:cubicBezTo>
                    <a:pt x="877" y="3467"/>
                    <a:pt x="1923" y="6604"/>
                    <a:pt x="1923" y="6604"/>
                  </a:cubicBezTo>
                  <a:cubicBezTo>
                    <a:pt x="1923" y="6604"/>
                    <a:pt x="0" y="8313"/>
                    <a:pt x="1574" y="9966"/>
                  </a:cubicBezTo>
                  <a:cubicBezTo>
                    <a:pt x="1962" y="10374"/>
                    <a:pt x="2446" y="10515"/>
                    <a:pt x="2927" y="10515"/>
                  </a:cubicBezTo>
                  <a:cubicBezTo>
                    <a:pt x="3982" y="10515"/>
                    <a:pt x="5025" y="9842"/>
                    <a:pt x="5025" y="9842"/>
                  </a:cubicBezTo>
                  <a:cubicBezTo>
                    <a:pt x="5025" y="9842"/>
                    <a:pt x="6856" y="11673"/>
                    <a:pt x="9356" y="11673"/>
                  </a:cubicBezTo>
                  <a:cubicBezTo>
                    <a:pt x="9661" y="11673"/>
                    <a:pt x="9976" y="11646"/>
                    <a:pt x="10298" y="11584"/>
                  </a:cubicBezTo>
                  <a:cubicBezTo>
                    <a:pt x="13277" y="11011"/>
                    <a:pt x="13840" y="9887"/>
                    <a:pt x="13840" y="9887"/>
                  </a:cubicBezTo>
                  <a:cubicBezTo>
                    <a:pt x="14391" y="10830"/>
                    <a:pt x="15933" y="11503"/>
                    <a:pt x="17424" y="11503"/>
                  </a:cubicBezTo>
                  <a:cubicBezTo>
                    <a:pt x="19097" y="11503"/>
                    <a:pt x="20705" y="10656"/>
                    <a:pt x="20776" y="8392"/>
                  </a:cubicBezTo>
                  <a:cubicBezTo>
                    <a:pt x="20900" y="4119"/>
                    <a:pt x="16369" y="4074"/>
                    <a:pt x="16369" y="4074"/>
                  </a:cubicBezTo>
                  <a:cubicBezTo>
                    <a:pt x="16144" y="3029"/>
                    <a:pt x="15492" y="589"/>
                    <a:pt x="12659" y="61"/>
                  </a:cubicBezTo>
                  <a:cubicBezTo>
                    <a:pt x="12432" y="20"/>
                    <a:pt x="12210" y="0"/>
                    <a:pt x="119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21656" y="354684"/>
              <a:ext cx="33581" cy="170882"/>
            </a:xfrm>
            <a:custGeom>
              <a:avLst/>
              <a:gdLst/>
              <a:ahLst/>
              <a:cxnLst/>
              <a:rect l="l" t="t" r="r" b="b"/>
              <a:pathLst>
                <a:path w="361" h="1837" extrusionOk="0">
                  <a:moveTo>
                    <a:pt x="280" y="0"/>
                  </a:moveTo>
                  <a:cubicBezTo>
                    <a:pt x="256" y="0"/>
                    <a:pt x="231" y="12"/>
                    <a:pt x="215" y="37"/>
                  </a:cubicBezTo>
                  <a:cubicBezTo>
                    <a:pt x="46" y="599"/>
                    <a:pt x="1" y="1195"/>
                    <a:pt x="80" y="1779"/>
                  </a:cubicBezTo>
                  <a:cubicBezTo>
                    <a:pt x="84" y="1819"/>
                    <a:pt x="109" y="1836"/>
                    <a:pt x="137" y="1836"/>
                  </a:cubicBezTo>
                  <a:cubicBezTo>
                    <a:pt x="180" y="1836"/>
                    <a:pt x="228" y="1796"/>
                    <a:pt x="215" y="1734"/>
                  </a:cubicBezTo>
                  <a:cubicBezTo>
                    <a:pt x="147" y="1183"/>
                    <a:pt x="192" y="610"/>
                    <a:pt x="361" y="82"/>
                  </a:cubicBezTo>
                  <a:cubicBezTo>
                    <a:pt x="361" y="32"/>
                    <a:pt x="321" y="0"/>
                    <a:pt x="28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1"/>
            <p:cNvSpPr/>
            <p:nvPr/>
          </p:nvSpPr>
          <p:spPr>
            <a:xfrm>
              <a:off x="71794" y="218036"/>
              <a:ext cx="68092" cy="66976"/>
            </a:xfrm>
            <a:custGeom>
              <a:avLst/>
              <a:gdLst/>
              <a:ahLst/>
              <a:cxnLst/>
              <a:rect l="l" t="t" r="r" b="b"/>
              <a:pathLst>
                <a:path w="732" h="720" extrusionOk="0">
                  <a:moveTo>
                    <a:pt x="624" y="1"/>
                  </a:moveTo>
                  <a:cubicBezTo>
                    <a:pt x="612" y="1"/>
                    <a:pt x="600" y="4"/>
                    <a:pt x="586" y="10"/>
                  </a:cubicBezTo>
                  <a:cubicBezTo>
                    <a:pt x="350" y="157"/>
                    <a:pt x="159" y="359"/>
                    <a:pt x="24" y="606"/>
                  </a:cubicBezTo>
                  <a:cubicBezTo>
                    <a:pt x="1" y="668"/>
                    <a:pt x="47" y="720"/>
                    <a:pt x="97" y="720"/>
                  </a:cubicBezTo>
                  <a:cubicBezTo>
                    <a:pt x="119" y="720"/>
                    <a:pt x="142" y="709"/>
                    <a:pt x="159" y="685"/>
                  </a:cubicBezTo>
                  <a:cubicBezTo>
                    <a:pt x="283" y="460"/>
                    <a:pt x="451" y="269"/>
                    <a:pt x="665" y="145"/>
                  </a:cubicBezTo>
                  <a:cubicBezTo>
                    <a:pt x="732" y="97"/>
                    <a:pt x="693" y="1"/>
                    <a:pt x="62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1"/>
            <p:cNvSpPr/>
            <p:nvPr/>
          </p:nvSpPr>
          <p:spPr>
            <a:xfrm>
              <a:off x="211326" y="169200"/>
              <a:ext cx="183626" cy="35069"/>
            </a:xfrm>
            <a:custGeom>
              <a:avLst/>
              <a:gdLst/>
              <a:ahLst/>
              <a:cxnLst/>
              <a:rect l="l" t="t" r="r" b="b"/>
              <a:pathLst>
                <a:path w="1974" h="377" extrusionOk="0">
                  <a:moveTo>
                    <a:pt x="817" y="0"/>
                  </a:moveTo>
                  <a:cubicBezTo>
                    <a:pt x="568" y="0"/>
                    <a:pt x="318" y="36"/>
                    <a:pt x="76" y="108"/>
                  </a:cubicBezTo>
                  <a:cubicBezTo>
                    <a:pt x="1" y="140"/>
                    <a:pt x="28" y="244"/>
                    <a:pt x="98" y="244"/>
                  </a:cubicBezTo>
                  <a:cubicBezTo>
                    <a:pt x="102" y="244"/>
                    <a:pt x="106" y="244"/>
                    <a:pt x="109" y="243"/>
                  </a:cubicBezTo>
                  <a:cubicBezTo>
                    <a:pt x="338" y="176"/>
                    <a:pt x="572" y="143"/>
                    <a:pt x="804" y="143"/>
                  </a:cubicBezTo>
                  <a:cubicBezTo>
                    <a:pt x="1154" y="143"/>
                    <a:pt x="1501" y="218"/>
                    <a:pt x="1818" y="367"/>
                  </a:cubicBezTo>
                  <a:cubicBezTo>
                    <a:pt x="1832" y="374"/>
                    <a:pt x="1845" y="376"/>
                    <a:pt x="1857" y="376"/>
                  </a:cubicBezTo>
                  <a:cubicBezTo>
                    <a:pt x="1928" y="376"/>
                    <a:pt x="1973" y="281"/>
                    <a:pt x="1897" y="243"/>
                  </a:cubicBezTo>
                  <a:cubicBezTo>
                    <a:pt x="1560" y="81"/>
                    <a:pt x="1190" y="0"/>
                    <a:pt x="81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1"/>
            <p:cNvSpPr/>
            <p:nvPr/>
          </p:nvSpPr>
          <p:spPr>
            <a:xfrm>
              <a:off x="444159" y="226315"/>
              <a:ext cx="36372" cy="26139"/>
            </a:xfrm>
            <a:custGeom>
              <a:avLst/>
              <a:gdLst/>
              <a:ahLst/>
              <a:cxnLst/>
              <a:rect l="l" t="t" r="r" b="b"/>
              <a:pathLst>
                <a:path w="391" h="281" extrusionOk="0">
                  <a:moveTo>
                    <a:pt x="102" y="0"/>
                  </a:moveTo>
                  <a:cubicBezTo>
                    <a:pt x="80" y="0"/>
                    <a:pt x="57" y="0"/>
                    <a:pt x="46" y="11"/>
                  </a:cubicBezTo>
                  <a:cubicBezTo>
                    <a:pt x="23" y="23"/>
                    <a:pt x="12" y="34"/>
                    <a:pt x="12" y="56"/>
                  </a:cubicBezTo>
                  <a:cubicBezTo>
                    <a:pt x="1" y="101"/>
                    <a:pt x="23" y="135"/>
                    <a:pt x="57" y="146"/>
                  </a:cubicBezTo>
                  <a:lnTo>
                    <a:pt x="80" y="157"/>
                  </a:lnTo>
                  <a:cubicBezTo>
                    <a:pt x="113" y="180"/>
                    <a:pt x="158" y="191"/>
                    <a:pt x="192" y="225"/>
                  </a:cubicBezTo>
                  <a:lnTo>
                    <a:pt x="226" y="259"/>
                  </a:lnTo>
                  <a:cubicBezTo>
                    <a:pt x="241" y="274"/>
                    <a:pt x="259" y="281"/>
                    <a:pt x="277" y="281"/>
                  </a:cubicBezTo>
                  <a:cubicBezTo>
                    <a:pt x="335" y="281"/>
                    <a:pt x="390" y="207"/>
                    <a:pt x="338" y="146"/>
                  </a:cubicBezTo>
                  <a:cubicBezTo>
                    <a:pt x="271" y="79"/>
                    <a:pt x="192" y="34"/>
                    <a:pt x="10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1"/>
            <p:cNvSpPr/>
            <p:nvPr/>
          </p:nvSpPr>
          <p:spPr>
            <a:xfrm>
              <a:off x="617086" y="168269"/>
              <a:ext cx="74883" cy="73674"/>
            </a:xfrm>
            <a:custGeom>
              <a:avLst/>
              <a:gdLst/>
              <a:ahLst/>
              <a:cxnLst/>
              <a:rect l="l" t="t" r="r" b="b"/>
              <a:pathLst>
                <a:path w="805" h="792" extrusionOk="0">
                  <a:moveTo>
                    <a:pt x="682" y="1"/>
                  </a:moveTo>
                  <a:cubicBezTo>
                    <a:pt x="667" y="1"/>
                    <a:pt x="651" y="6"/>
                    <a:pt x="638" y="17"/>
                  </a:cubicBezTo>
                  <a:lnTo>
                    <a:pt x="53" y="658"/>
                  </a:lnTo>
                  <a:cubicBezTo>
                    <a:pt x="0" y="711"/>
                    <a:pt x="51" y="791"/>
                    <a:pt x="108" y="791"/>
                  </a:cubicBezTo>
                  <a:cubicBezTo>
                    <a:pt x="123" y="791"/>
                    <a:pt x="140" y="785"/>
                    <a:pt x="154" y="770"/>
                  </a:cubicBezTo>
                  <a:lnTo>
                    <a:pt x="750" y="141"/>
                  </a:lnTo>
                  <a:cubicBezTo>
                    <a:pt x="804" y="78"/>
                    <a:pt x="743" y="1"/>
                    <a:pt x="682"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1"/>
            <p:cNvSpPr/>
            <p:nvPr/>
          </p:nvSpPr>
          <p:spPr>
            <a:xfrm>
              <a:off x="731037" y="47248"/>
              <a:ext cx="167534" cy="92185"/>
            </a:xfrm>
            <a:custGeom>
              <a:avLst/>
              <a:gdLst/>
              <a:ahLst/>
              <a:cxnLst/>
              <a:rect l="l" t="t" r="r" b="b"/>
              <a:pathLst>
                <a:path w="1801" h="991" extrusionOk="0">
                  <a:moveTo>
                    <a:pt x="1691" y="0"/>
                  </a:moveTo>
                  <a:cubicBezTo>
                    <a:pt x="1685" y="0"/>
                    <a:pt x="1679" y="1"/>
                    <a:pt x="1672" y="3"/>
                  </a:cubicBezTo>
                  <a:cubicBezTo>
                    <a:pt x="1077" y="183"/>
                    <a:pt x="537" y="475"/>
                    <a:pt x="54" y="868"/>
                  </a:cubicBezTo>
                  <a:cubicBezTo>
                    <a:pt x="1" y="912"/>
                    <a:pt x="51" y="990"/>
                    <a:pt x="113" y="990"/>
                  </a:cubicBezTo>
                  <a:cubicBezTo>
                    <a:pt x="130" y="990"/>
                    <a:pt x="149" y="984"/>
                    <a:pt x="166" y="969"/>
                  </a:cubicBezTo>
                  <a:cubicBezTo>
                    <a:pt x="616" y="598"/>
                    <a:pt x="1144" y="317"/>
                    <a:pt x="1706" y="149"/>
                  </a:cubicBezTo>
                  <a:cubicBezTo>
                    <a:pt x="1800" y="128"/>
                    <a:pt x="1768" y="0"/>
                    <a:pt x="169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1"/>
            <p:cNvSpPr/>
            <p:nvPr/>
          </p:nvSpPr>
          <p:spPr>
            <a:xfrm>
              <a:off x="970196" y="44551"/>
              <a:ext cx="160557" cy="63906"/>
            </a:xfrm>
            <a:custGeom>
              <a:avLst/>
              <a:gdLst/>
              <a:ahLst/>
              <a:cxnLst/>
              <a:rect l="l" t="t" r="r" b="b"/>
              <a:pathLst>
                <a:path w="1726" h="687" extrusionOk="0">
                  <a:moveTo>
                    <a:pt x="368" y="1"/>
                  </a:moveTo>
                  <a:cubicBezTo>
                    <a:pt x="267" y="1"/>
                    <a:pt x="166" y="14"/>
                    <a:pt x="68" y="43"/>
                  </a:cubicBezTo>
                  <a:cubicBezTo>
                    <a:pt x="1" y="77"/>
                    <a:pt x="23" y="178"/>
                    <a:pt x="102" y="178"/>
                  </a:cubicBezTo>
                  <a:cubicBezTo>
                    <a:pt x="192" y="155"/>
                    <a:pt x="283" y="144"/>
                    <a:pt x="374" y="144"/>
                  </a:cubicBezTo>
                  <a:cubicBezTo>
                    <a:pt x="556" y="144"/>
                    <a:pt x="735" y="189"/>
                    <a:pt x="900" y="279"/>
                  </a:cubicBezTo>
                  <a:cubicBezTo>
                    <a:pt x="1024" y="346"/>
                    <a:pt x="1136" y="425"/>
                    <a:pt x="1249" y="504"/>
                  </a:cubicBezTo>
                  <a:cubicBezTo>
                    <a:pt x="1350" y="594"/>
                    <a:pt x="1462" y="650"/>
                    <a:pt x="1597" y="684"/>
                  </a:cubicBezTo>
                  <a:cubicBezTo>
                    <a:pt x="1605" y="685"/>
                    <a:pt x="1611" y="686"/>
                    <a:pt x="1618" y="686"/>
                  </a:cubicBezTo>
                  <a:cubicBezTo>
                    <a:pt x="1703" y="686"/>
                    <a:pt x="1726" y="558"/>
                    <a:pt x="1642" y="538"/>
                  </a:cubicBezTo>
                  <a:cubicBezTo>
                    <a:pt x="1496" y="493"/>
                    <a:pt x="1372" y="425"/>
                    <a:pt x="1260" y="335"/>
                  </a:cubicBezTo>
                  <a:cubicBezTo>
                    <a:pt x="1148" y="245"/>
                    <a:pt x="1013" y="178"/>
                    <a:pt x="878" y="122"/>
                  </a:cubicBezTo>
                  <a:cubicBezTo>
                    <a:pt x="720" y="43"/>
                    <a:pt x="545" y="1"/>
                    <a:pt x="36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1"/>
            <p:cNvSpPr/>
            <p:nvPr/>
          </p:nvSpPr>
          <p:spPr>
            <a:xfrm>
              <a:off x="1183029" y="163153"/>
              <a:ext cx="88278" cy="168464"/>
            </a:xfrm>
            <a:custGeom>
              <a:avLst/>
              <a:gdLst/>
              <a:ahLst/>
              <a:cxnLst/>
              <a:rect l="l" t="t" r="r" b="b"/>
              <a:pathLst>
                <a:path w="949" h="1811" extrusionOk="0">
                  <a:moveTo>
                    <a:pt x="110" y="0"/>
                  </a:moveTo>
                  <a:cubicBezTo>
                    <a:pt x="52" y="0"/>
                    <a:pt x="0" y="77"/>
                    <a:pt x="51" y="128"/>
                  </a:cubicBezTo>
                  <a:cubicBezTo>
                    <a:pt x="265" y="353"/>
                    <a:pt x="434" y="600"/>
                    <a:pt x="557" y="881"/>
                  </a:cubicBezTo>
                  <a:cubicBezTo>
                    <a:pt x="613" y="1016"/>
                    <a:pt x="658" y="1151"/>
                    <a:pt x="692" y="1297"/>
                  </a:cubicBezTo>
                  <a:cubicBezTo>
                    <a:pt x="737" y="1455"/>
                    <a:pt x="737" y="1612"/>
                    <a:pt x="782" y="1758"/>
                  </a:cubicBezTo>
                  <a:cubicBezTo>
                    <a:pt x="796" y="1794"/>
                    <a:pt x="827" y="1811"/>
                    <a:pt x="858" y="1811"/>
                  </a:cubicBezTo>
                  <a:cubicBezTo>
                    <a:pt x="904" y="1811"/>
                    <a:pt x="948" y="1774"/>
                    <a:pt x="928" y="1713"/>
                  </a:cubicBezTo>
                  <a:cubicBezTo>
                    <a:pt x="883" y="1567"/>
                    <a:pt x="883" y="1399"/>
                    <a:pt x="838" y="1241"/>
                  </a:cubicBezTo>
                  <a:cubicBezTo>
                    <a:pt x="805" y="1095"/>
                    <a:pt x="748" y="949"/>
                    <a:pt x="681" y="803"/>
                  </a:cubicBezTo>
                  <a:cubicBezTo>
                    <a:pt x="557" y="510"/>
                    <a:pt x="377" y="252"/>
                    <a:pt x="164" y="27"/>
                  </a:cubicBezTo>
                  <a:cubicBezTo>
                    <a:pt x="147" y="8"/>
                    <a:pt x="128" y="0"/>
                    <a:pt x="11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21134" y="685097"/>
              <a:ext cx="60744" cy="129859"/>
            </a:xfrm>
            <a:custGeom>
              <a:avLst/>
              <a:gdLst/>
              <a:ahLst/>
              <a:cxnLst/>
              <a:rect l="l" t="t" r="r" b="b"/>
              <a:pathLst>
                <a:path w="653" h="1396" extrusionOk="0">
                  <a:moveTo>
                    <a:pt x="570" y="1"/>
                  </a:moveTo>
                  <a:cubicBezTo>
                    <a:pt x="563" y="1"/>
                    <a:pt x="557" y="2"/>
                    <a:pt x="551" y="4"/>
                  </a:cubicBezTo>
                  <a:cubicBezTo>
                    <a:pt x="292" y="127"/>
                    <a:pt x="112" y="375"/>
                    <a:pt x="67" y="667"/>
                  </a:cubicBezTo>
                  <a:cubicBezTo>
                    <a:pt x="34" y="802"/>
                    <a:pt x="11" y="948"/>
                    <a:pt x="11" y="1094"/>
                  </a:cubicBezTo>
                  <a:cubicBezTo>
                    <a:pt x="0" y="1206"/>
                    <a:pt x="56" y="1319"/>
                    <a:pt x="169" y="1386"/>
                  </a:cubicBezTo>
                  <a:cubicBezTo>
                    <a:pt x="180" y="1393"/>
                    <a:pt x="191" y="1395"/>
                    <a:pt x="201" y="1395"/>
                  </a:cubicBezTo>
                  <a:cubicBezTo>
                    <a:pt x="266" y="1395"/>
                    <a:pt x="313" y="1290"/>
                    <a:pt x="236" y="1251"/>
                  </a:cubicBezTo>
                  <a:cubicBezTo>
                    <a:pt x="157" y="1206"/>
                    <a:pt x="157" y="1117"/>
                    <a:pt x="157" y="1038"/>
                  </a:cubicBezTo>
                  <a:cubicBezTo>
                    <a:pt x="169" y="914"/>
                    <a:pt x="191" y="802"/>
                    <a:pt x="214" y="678"/>
                  </a:cubicBezTo>
                  <a:cubicBezTo>
                    <a:pt x="270" y="464"/>
                    <a:pt x="371" y="240"/>
                    <a:pt x="596" y="138"/>
                  </a:cubicBezTo>
                  <a:cubicBezTo>
                    <a:pt x="630" y="127"/>
                    <a:pt x="652" y="93"/>
                    <a:pt x="641" y="49"/>
                  </a:cubicBezTo>
                  <a:cubicBezTo>
                    <a:pt x="632" y="21"/>
                    <a:pt x="600" y="1"/>
                    <a:pt x="57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1"/>
            <p:cNvSpPr/>
            <p:nvPr/>
          </p:nvSpPr>
          <p:spPr>
            <a:xfrm>
              <a:off x="18586" y="874395"/>
              <a:ext cx="59441" cy="44465"/>
            </a:xfrm>
            <a:custGeom>
              <a:avLst/>
              <a:gdLst/>
              <a:ahLst/>
              <a:cxnLst/>
              <a:rect l="l" t="t" r="r" b="b"/>
              <a:pathLst>
                <a:path w="639" h="478" extrusionOk="0">
                  <a:moveTo>
                    <a:pt x="79" y="1"/>
                  </a:moveTo>
                  <a:cubicBezTo>
                    <a:pt x="72" y="1"/>
                    <a:pt x="64" y="1"/>
                    <a:pt x="56" y="3"/>
                  </a:cubicBezTo>
                  <a:cubicBezTo>
                    <a:pt x="23" y="15"/>
                    <a:pt x="0" y="60"/>
                    <a:pt x="0" y="105"/>
                  </a:cubicBezTo>
                  <a:cubicBezTo>
                    <a:pt x="63" y="326"/>
                    <a:pt x="274" y="478"/>
                    <a:pt x="504" y="478"/>
                  </a:cubicBezTo>
                  <a:cubicBezTo>
                    <a:pt x="520" y="478"/>
                    <a:pt x="535" y="477"/>
                    <a:pt x="551" y="476"/>
                  </a:cubicBezTo>
                  <a:cubicBezTo>
                    <a:pt x="554" y="476"/>
                    <a:pt x="557" y="476"/>
                    <a:pt x="560" y="476"/>
                  </a:cubicBezTo>
                  <a:cubicBezTo>
                    <a:pt x="638" y="476"/>
                    <a:pt x="638" y="329"/>
                    <a:pt x="560" y="329"/>
                  </a:cubicBezTo>
                  <a:cubicBezTo>
                    <a:pt x="557" y="329"/>
                    <a:pt x="554" y="329"/>
                    <a:pt x="551" y="329"/>
                  </a:cubicBezTo>
                  <a:lnTo>
                    <a:pt x="529" y="307"/>
                  </a:lnTo>
                  <a:lnTo>
                    <a:pt x="405" y="307"/>
                  </a:lnTo>
                  <a:cubicBezTo>
                    <a:pt x="382" y="307"/>
                    <a:pt x="371" y="307"/>
                    <a:pt x="360" y="296"/>
                  </a:cubicBezTo>
                  <a:lnTo>
                    <a:pt x="349" y="296"/>
                  </a:lnTo>
                  <a:cubicBezTo>
                    <a:pt x="326" y="284"/>
                    <a:pt x="304" y="273"/>
                    <a:pt x="281" y="262"/>
                  </a:cubicBezTo>
                  <a:lnTo>
                    <a:pt x="270" y="251"/>
                  </a:lnTo>
                  <a:lnTo>
                    <a:pt x="236" y="217"/>
                  </a:lnTo>
                  <a:lnTo>
                    <a:pt x="214" y="195"/>
                  </a:lnTo>
                  <a:lnTo>
                    <a:pt x="203" y="183"/>
                  </a:lnTo>
                  <a:cubicBezTo>
                    <a:pt x="180" y="161"/>
                    <a:pt x="169" y="138"/>
                    <a:pt x="158" y="116"/>
                  </a:cubicBezTo>
                  <a:cubicBezTo>
                    <a:pt x="158" y="116"/>
                    <a:pt x="158" y="116"/>
                    <a:pt x="158" y="105"/>
                  </a:cubicBezTo>
                  <a:cubicBezTo>
                    <a:pt x="158" y="105"/>
                    <a:pt x="158" y="105"/>
                    <a:pt x="158" y="93"/>
                  </a:cubicBezTo>
                  <a:lnTo>
                    <a:pt x="146" y="60"/>
                  </a:lnTo>
                  <a:cubicBezTo>
                    <a:pt x="137" y="22"/>
                    <a:pt x="112" y="1"/>
                    <a:pt x="7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1"/>
            <p:cNvSpPr/>
            <p:nvPr/>
          </p:nvSpPr>
          <p:spPr>
            <a:xfrm>
              <a:off x="587691" y="1014951"/>
              <a:ext cx="217394" cy="34511"/>
            </a:xfrm>
            <a:custGeom>
              <a:avLst/>
              <a:gdLst/>
              <a:ahLst/>
              <a:cxnLst/>
              <a:rect l="l" t="t" r="r" b="b"/>
              <a:pathLst>
                <a:path w="2337" h="371" extrusionOk="0">
                  <a:moveTo>
                    <a:pt x="116" y="0"/>
                  </a:moveTo>
                  <a:cubicBezTo>
                    <a:pt x="46" y="0"/>
                    <a:pt x="0" y="96"/>
                    <a:pt x="77" y="134"/>
                  </a:cubicBezTo>
                  <a:cubicBezTo>
                    <a:pt x="372" y="260"/>
                    <a:pt x="676" y="337"/>
                    <a:pt x="1000" y="337"/>
                  </a:cubicBezTo>
                  <a:cubicBezTo>
                    <a:pt x="1022" y="337"/>
                    <a:pt x="1044" y="337"/>
                    <a:pt x="1066" y="336"/>
                  </a:cubicBezTo>
                  <a:cubicBezTo>
                    <a:pt x="1460" y="347"/>
                    <a:pt x="1853" y="359"/>
                    <a:pt x="2247" y="370"/>
                  </a:cubicBezTo>
                  <a:cubicBezTo>
                    <a:pt x="2250" y="370"/>
                    <a:pt x="2253" y="370"/>
                    <a:pt x="2256" y="370"/>
                  </a:cubicBezTo>
                  <a:cubicBezTo>
                    <a:pt x="2336" y="370"/>
                    <a:pt x="2333" y="224"/>
                    <a:pt x="2235" y="224"/>
                  </a:cubicBezTo>
                  <a:lnTo>
                    <a:pt x="1122" y="190"/>
                  </a:lnTo>
                  <a:cubicBezTo>
                    <a:pt x="1098" y="191"/>
                    <a:pt x="1074" y="191"/>
                    <a:pt x="1050" y="191"/>
                  </a:cubicBezTo>
                  <a:cubicBezTo>
                    <a:pt x="738" y="191"/>
                    <a:pt x="437" y="125"/>
                    <a:pt x="156" y="10"/>
                  </a:cubicBezTo>
                  <a:cubicBezTo>
                    <a:pt x="142" y="3"/>
                    <a:pt x="129" y="0"/>
                    <a:pt x="11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1"/>
            <p:cNvSpPr/>
            <p:nvPr/>
          </p:nvSpPr>
          <p:spPr>
            <a:xfrm>
              <a:off x="892802" y="919139"/>
              <a:ext cx="198417" cy="104092"/>
            </a:xfrm>
            <a:custGeom>
              <a:avLst/>
              <a:gdLst/>
              <a:ahLst/>
              <a:cxnLst/>
              <a:rect l="l" t="t" r="r" b="b"/>
              <a:pathLst>
                <a:path w="2133" h="1119" extrusionOk="0">
                  <a:moveTo>
                    <a:pt x="2018" y="1"/>
                  </a:moveTo>
                  <a:cubicBezTo>
                    <a:pt x="2002" y="1"/>
                    <a:pt x="1985" y="6"/>
                    <a:pt x="1968" y="17"/>
                  </a:cubicBezTo>
                  <a:cubicBezTo>
                    <a:pt x="1417" y="467"/>
                    <a:pt x="765" y="804"/>
                    <a:pt x="68" y="973"/>
                  </a:cubicBezTo>
                  <a:cubicBezTo>
                    <a:pt x="1" y="1018"/>
                    <a:pt x="23" y="1119"/>
                    <a:pt x="102" y="1119"/>
                  </a:cubicBezTo>
                  <a:cubicBezTo>
                    <a:pt x="822" y="928"/>
                    <a:pt x="1496" y="590"/>
                    <a:pt x="2070" y="118"/>
                  </a:cubicBezTo>
                  <a:cubicBezTo>
                    <a:pt x="2132" y="74"/>
                    <a:pt x="2081" y="1"/>
                    <a:pt x="201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1"/>
            <p:cNvSpPr/>
            <p:nvPr/>
          </p:nvSpPr>
          <p:spPr>
            <a:xfrm>
              <a:off x="1388885" y="418590"/>
              <a:ext cx="148185" cy="50232"/>
            </a:xfrm>
            <a:custGeom>
              <a:avLst/>
              <a:gdLst/>
              <a:ahLst/>
              <a:cxnLst/>
              <a:rect l="l" t="t" r="r" b="b"/>
              <a:pathLst>
                <a:path w="1593" h="540" extrusionOk="0">
                  <a:moveTo>
                    <a:pt x="283" y="1"/>
                  </a:moveTo>
                  <a:cubicBezTo>
                    <a:pt x="222" y="1"/>
                    <a:pt x="160" y="5"/>
                    <a:pt x="98" y="13"/>
                  </a:cubicBezTo>
                  <a:cubicBezTo>
                    <a:pt x="1" y="35"/>
                    <a:pt x="38" y="160"/>
                    <a:pt x="121" y="160"/>
                  </a:cubicBezTo>
                  <a:cubicBezTo>
                    <a:pt x="125" y="160"/>
                    <a:pt x="128" y="160"/>
                    <a:pt x="132" y="159"/>
                  </a:cubicBezTo>
                  <a:cubicBezTo>
                    <a:pt x="188" y="151"/>
                    <a:pt x="244" y="147"/>
                    <a:pt x="299" y="147"/>
                  </a:cubicBezTo>
                  <a:cubicBezTo>
                    <a:pt x="708" y="147"/>
                    <a:pt x="1091" y="352"/>
                    <a:pt x="1447" y="530"/>
                  </a:cubicBezTo>
                  <a:cubicBezTo>
                    <a:pt x="1459" y="537"/>
                    <a:pt x="1471" y="540"/>
                    <a:pt x="1482" y="540"/>
                  </a:cubicBezTo>
                  <a:cubicBezTo>
                    <a:pt x="1546" y="540"/>
                    <a:pt x="1593" y="445"/>
                    <a:pt x="1526" y="406"/>
                  </a:cubicBezTo>
                  <a:cubicBezTo>
                    <a:pt x="1131" y="199"/>
                    <a:pt x="719" y="1"/>
                    <a:pt x="28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1"/>
            <p:cNvSpPr/>
            <p:nvPr/>
          </p:nvSpPr>
          <p:spPr>
            <a:xfrm>
              <a:off x="1587207" y="500263"/>
              <a:ext cx="59720" cy="37209"/>
            </a:xfrm>
            <a:custGeom>
              <a:avLst/>
              <a:gdLst/>
              <a:ahLst/>
              <a:cxnLst/>
              <a:rect l="l" t="t" r="r" b="b"/>
              <a:pathLst>
                <a:path w="642" h="400" extrusionOk="0">
                  <a:moveTo>
                    <a:pt x="68" y="1"/>
                  </a:moveTo>
                  <a:cubicBezTo>
                    <a:pt x="35" y="1"/>
                    <a:pt x="1" y="34"/>
                    <a:pt x="1" y="79"/>
                  </a:cubicBezTo>
                  <a:cubicBezTo>
                    <a:pt x="1" y="124"/>
                    <a:pt x="35" y="158"/>
                    <a:pt x="68" y="158"/>
                  </a:cubicBezTo>
                  <a:lnTo>
                    <a:pt x="125" y="158"/>
                  </a:lnTo>
                  <a:lnTo>
                    <a:pt x="192" y="169"/>
                  </a:lnTo>
                  <a:cubicBezTo>
                    <a:pt x="237" y="180"/>
                    <a:pt x="271" y="192"/>
                    <a:pt x="316" y="214"/>
                  </a:cubicBezTo>
                  <a:cubicBezTo>
                    <a:pt x="394" y="248"/>
                    <a:pt x="462" y="304"/>
                    <a:pt x="518" y="383"/>
                  </a:cubicBezTo>
                  <a:cubicBezTo>
                    <a:pt x="529" y="394"/>
                    <a:pt x="546" y="400"/>
                    <a:pt x="564" y="400"/>
                  </a:cubicBezTo>
                  <a:cubicBezTo>
                    <a:pt x="583" y="400"/>
                    <a:pt x="602" y="394"/>
                    <a:pt x="619" y="383"/>
                  </a:cubicBezTo>
                  <a:cubicBezTo>
                    <a:pt x="642" y="349"/>
                    <a:pt x="642" y="304"/>
                    <a:pt x="619" y="270"/>
                  </a:cubicBezTo>
                  <a:cubicBezTo>
                    <a:pt x="484" y="113"/>
                    <a:pt x="282" y="12"/>
                    <a:pt x="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1"/>
            <p:cNvSpPr/>
            <p:nvPr/>
          </p:nvSpPr>
          <p:spPr>
            <a:xfrm>
              <a:off x="1251306" y="951510"/>
              <a:ext cx="224184" cy="71720"/>
            </a:xfrm>
            <a:custGeom>
              <a:avLst/>
              <a:gdLst/>
              <a:ahLst/>
              <a:cxnLst/>
              <a:rect l="l" t="t" r="r" b="b"/>
              <a:pathLst>
                <a:path w="2410" h="771" extrusionOk="0">
                  <a:moveTo>
                    <a:pt x="109" y="0"/>
                  </a:moveTo>
                  <a:cubicBezTo>
                    <a:pt x="44" y="0"/>
                    <a:pt x="0" y="92"/>
                    <a:pt x="59" y="141"/>
                  </a:cubicBezTo>
                  <a:cubicBezTo>
                    <a:pt x="745" y="546"/>
                    <a:pt x="1532" y="760"/>
                    <a:pt x="2330" y="771"/>
                  </a:cubicBezTo>
                  <a:cubicBezTo>
                    <a:pt x="2409" y="760"/>
                    <a:pt x="2409" y="625"/>
                    <a:pt x="2330" y="613"/>
                  </a:cubicBezTo>
                  <a:cubicBezTo>
                    <a:pt x="1555" y="602"/>
                    <a:pt x="801" y="400"/>
                    <a:pt x="138" y="6"/>
                  </a:cubicBezTo>
                  <a:cubicBezTo>
                    <a:pt x="128" y="2"/>
                    <a:pt x="118" y="0"/>
                    <a:pt x="10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1"/>
            <p:cNvSpPr/>
            <p:nvPr/>
          </p:nvSpPr>
          <p:spPr>
            <a:xfrm>
              <a:off x="717177" y="443241"/>
              <a:ext cx="36651" cy="50604"/>
            </a:xfrm>
            <a:custGeom>
              <a:avLst/>
              <a:gdLst/>
              <a:ahLst/>
              <a:cxnLst/>
              <a:rect l="l" t="t" r="r" b="b"/>
              <a:pathLst>
                <a:path w="394" h="544" extrusionOk="0">
                  <a:moveTo>
                    <a:pt x="242" y="1"/>
                  </a:moveTo>
                  <a:cubicBezTo>
                    <a:pt x="217" y="1"/>
                    <a:pt x="191" y="7"/>
                    <a:pt x="169" y="18"/>
                  </a:cubicBezTo>
                  <a:lnTo>
                    <a:pt x="146" y="29"/>
                  </a:lnTo>
                  <a:lnTo>
                    <a:pt x="113" y="29"/>
                  </a:lnTo>
                  <a:cubicBezTo>
                    <a:pt x="68" y="29"/>
                    <a:pt x="34" y="63"/>
                    <a:pt x="34" y="96"/>
                  </a:cubicBezTo>
                  <a:cubicBezTo>
                    <a:pt x="23" y="153"/>
                    <a:pt x="23" y="220"/>
                    <a:pt x="11" y="276"/>
                  </a:cubicBezTo>
                  <a:cubicBezTo>
                    <a:pt x="0" y="321"/>
                    <a:pt x="0" y="366"/>
                    <a:pt x="11" y="411"/>
                  </a:cubicBezTo>
                  <a:cubicBezTo>
                    <a:pt x="23" y="467"/>
                    <a:pt x="56" y="524"/>
                    <a:pt x="113" y="535"/>
                  </a:cubicBezTo>
                  <a:cubicBezTo>
                    <a:pt x="128" y="541"/>
                    <a:pt x="145" y="544"/>
                    <a:pt x="162" y="544"/>
                  </a:cubicBezTo>
                  <a:cubicBezTo>
                    <a:pt x="205" y="544"/>
                    <a:pt x="249" y="526"/>
                    <a:pt x="281" y="501"/>
                  </a:cubicBezTo>
                  <a:cubicBezTo>
                    <a:pt x="326" y="456"/>
                    <a:pt x="349" y="411"/>
                    <a:pt x="360" y="355"/>
                  </a:cubicBezTo>
                  <a:cubicBezTo>
                    <a:pt x="360" y="299"/>
                    <a:pt x="371" y="243"/>
                    <a:pt x="371" y="186"/>
                  </a:cubicBezTo>
                  <a:cubicBezTo>
                    <a:pt x="394" y="119"/>
                    <a:pt x="360" y="63"/>
                    <a:pt x="315" y="18"/>
                  </a:cubicBezTo>
                  <a:cubicBezTo>
                    <a:pt x="293" y="7"/>
                    <a:pt x="267" y="1"/>
                    <a:pt x="242"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1"/>
            <p:cNvSpPr/>
            <p:nvPr/>
          </p:nvSpPr>
          <p:spPr>
            <a:xfrm>
              <a:off x="799780" y="446962"/>
              <a:ext cx="29395" cy="46790"/>
            </a:xfrm>
            <a:custGeom>
              <a:avLst/>
              <a:gdLst/>
              <a:ahLst/>
              <a:cxnLst/>
              <a:rect l="l" t="t" r="r" b="b"/>
              <a:pathLst>
                <a:path w="316" h="503" extrusionOk="0">
                  <a:moveTo>
                    <a:pt x="135" y="0"/>
                  </a:moveTo>
                  <a:cubicBezTo>
                    <a:pt x="102" y="0"/>
                    <a:pt x="79" y="23"/>
                    <a:pt x="68" y="45"/>
                  </a:cubicBezTo>
                  <a:cubicBezTo>
                    <a:pt x="34" y="101"/>
                    <a:pt x="23" y="158"/>
                    <a:pt x="12" y="225"/>
                  </a:cubicBezTo>
                  <a:cubicBezTo>
                    <a:pt x="0" y="281"/>
                    <a:pt x="0" y="349"/>
                    <a:pt x="12" y="416"/>
                  </a:cubicBezTo>
                  <a:cubicBezTo>
                    <a:pt x="23" y="427"/>
                    <a:pt x="34" y="450"/>
                    <a:pt x="45" y="461"/>
                  </a:cubicBezTo>
                  <a:lnTo>
                    <a:pt x="57" y="461"/>
                  </a:lnTo>
                  <a:cubicBezTo>
                    <a:pt x="68" y="472"/>
                    <a:pt x="68" y="484"/>
                    <a:pt x="79" y="484"/>
                  </a:cubicBezTo>
                  <a:cubicBezTo>
                    <a:pt x="99" y="497"/>
                    <a:pt x="122" y="502"/>
                    <a:pt x="145" y="502"/>
                  </a:cubicBezTo>
                  <a:cubicBezTo>
                    <a:pt x="162" y="502"/>
                    <a:pt x="178" y="500"/>
                    <a:pt x="191" y="495"/>
                  </a:cubicBezTo>
                  <a:cubicBezTo>
                    <a:pt x="259" y="472"/>
                    <a:pt x="304" y="405"/>
                    <a:pt x="304" y="326"/>
                  </a:cubicBezTo>
                  <a:cubicBezTo>
                    <a:pt x="304" y="315"/>
                    <a:pt x="304" y="304"/>
                    <a:pt x="304" y="293"/>
                  </a:cubicBezTo>
                  <a:cubicBezTo>
                    <a:pt x="304" y="259"/>
                    <a:pt x="304" y="214"/>
                    <a:pt x="304" y="180"/>
                  </a:cubicBezTo>
                  <a:cubicBezTo>
                    <a:pt x="315" y="135"/>
                    <a:pt x="293" y="90"/>
                    <a:pt x="259" y="79"/>
                  </a:cubicBezTo>
                  <a:lnTo>
                    <a:pt x="225" y="79"/>
                  </a:lnTo>
                  <a:lnTo>
                    <a:pt x="214" y="68"/>
                  </a:lnTo>
                  <a:lnTo>
                    <a:pt x="191" y="56"/>
                  </a:lnTo>
                  <a:cubicBezTo>
                    <a:pt x="191" y="45"/>
                    <a:pt x="191" y="45"/>
                    <a:pt x="191" y="45"/>
                  </a:cubicBezTo>
                  <a:cubicBezTo>
                    <a:pt x="180" y="23"/>
                    <a:pt x="158" y="11"/>
                    <a:pt x="135"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1"/>
            <p:cNvSpPr/>
            <p:nvPr/>
          </p:nvSpPr>
          <p:spPr>
            <a:xfrm>
              <a:off x="714014" y="560913"/>
              <a:ext cx="117208" cy="75627"/>
            </a:xfrm>
            <a:custGeom>
              <a:avLst/>
              <a:gdLst/>
              <a:ahLst/>
              <a:cxnLst/>
              <a:rect l="l" t="t" r="r" b="b"/>
              <a:pathLst>
                <a:path w="1260" h="813" extrusionOk="0">
                  <a:moveTo>
                    <a:pt x="1181" y="1"/>
                  </a:moveTo>
                  <a:cubicBezTo>
                    <a:pt x="1136" y="1"/>
                    <a:pt x="1102" y="34"/>
                    <a:pt x="1102" y="68"/>
                  </a:cubicBezTo>
                  <a:cubicBezTo>
                    <a:pt x="1102" y="237"/>
                    <a:pt x="1057" y="383"/>
                    <a:pt x="967" y="518"/>
                  </a:cubicBezTo>
                  <a:cubicBezTo>
                    <a:pt x="877" y="619"/>
                    <a:pt x="754" y="664"/>
                    <a:pt x="619" y="664"/>
                  </a:cubicBezTo>
                  <a:cubicBezTo>
                    <a:pt x="327" y="641"/>
                    <a:pt x="158" y="349"/>
                    <a:pt x="169" y="79"/>
                  </a:cubicBezTo>
                  <a:cubicBezTo>
                    <a:pt x="175" y="29"/>
                    <a:pt x="141" y="3"/>
                    <a:pt x="104" y="3"/>
                  </a:cubicBezTo>
                  <a:cubicBezTo>
                    <a:pt x="68" y="3"/>
                    <a:pt x="29" y="29"/>
                    <a:pt x="23" y="79"/>
                  </a:cubicBezTo>
                  <a:cubicBezTo>
                    <a:pt x="0" y="360"/>
                    <a:pt x="147" y="619"/>
                    <a:pt x="394" y="754"/>
                  </a:cubicBezTo>
                  <a:cubicBezTo>
                    <a:pt x="473" y="793"/>
                    <a:pt x="558" y="812"/>
                    <a:pt x="642" y="812"/>
                  </a:cubicBezTo>
                  <a:cubicBezTo>
                    <a:pt x="822" y="812"/>
                    <a:pt x="999" y="727"/>
                    <a:pt x="1113" y="574"/>
                  </a:cubicBezTo>
                  <a:cubicBezTo>
                    <a:pt x="1203" y="417"/>
                    <a:pt x="1248" y="248"/>
                    <a:pt x="1260" y="79"/>
                  </a:cubicBezTo>
                  <a:cubicBezTo>
                    <a:pt x="1260" y="34"/>
                    <a:pt x="1226" y="1"/>
                    <a:pt x="1181"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31"/>
          <p:cNvGrpSpPr/>
          <p:nvPr/>
        </p:nvGrpSpPr>
        <p:grpSpPr>
          <a:xfrm>
            <a:off x="8009967" y="190351"/>
            <a:ext cx="1713102" cy="1156456"/>
            <a:chOff x="2251342" y="373064"/>
            <a:chExt cx="1713102" cy="1156456"/>
          </a:xfrm>
        </p:grpSpPr>
        <p:sp>
          <p:nvSpPr>
            <p:cNvPr id="1463" name="Google Shape;1463;p31"/>
            <p:cNvSpPr/>
            <p:nvPr/>
          </p:nvSpPr>
          <p:spPr>
            <a:xfrm>
              <a:off x="2251342" y="373064"/>
              <a:ext cx="1713102" cy="1156456"/>
            </a:xfrm>
            <a:custGeom>
              <a:avLst/>
              <a:gdLst/>
              <a:ahLst/>
              <a:cxnLst/>
              <a:rect l="l" t="t" r="r" b="b"/>
              <a:pathLst>
                <a:path w="18416" h="12432" extrusionOk="0">
                  <a:moveTo>
                    <a:pt x="6845" y="0"/>
                  </a:moveTo>
                  <a:cubicBezTo>
                    <a:pt x="6533" y="0"/>
                    <a:pt x="6188" y="87"/>
                    <a:pt x="5813" y="290"/>
                  </a:cubicBezTo>
                  <a:cubicBezTo>
                    <a:pt x="4812" y="819"/>
                    <a:pt x="4205" y="1864"/>
                    <a:pt x="4239" y="2988"/>
                  </a:cubicBezTo>
                  <a:cubicBezTo>
                    <a:pt x="4239" y="2988"/>
                    <a:pt x="3653" y="2669"/>
                    <a:pt x="2949" y="2669"/>
                  </a:cubicBezTo>
                  <a:cubicBezTo>
                    <a:pt x="2230" y="2669"/>
                    <a:pt x="1388" y="3002"/>
                    <a:pt x="922" y="4349"/>
                  </a:cubicBezTo>
                  <a:cubicBezTo>
                    <a:pt x="0" y="7013"/>
                    <a:pt x="2271" y="7485"/>
                    <a:pt x="2271" y="7485"/>
                  </a:cubicBezTo>
                  <a:cubicBezTo>
                    <a:pt x="2271" y="7485"/>
                    <a:pt x="1046" y="11195"/>
                    <a:pt x="4059" y="12196"/>
                  </a:cubicBezTo>
                  <a:cubicBezTo>
                    <a:pt x="4554" y="12362"/>
                    <a:pt x="5013" y="12432"/>
                    <a:pt x="5436" y="12432"/>
                  </a:cubicBezTo>
                  <a:cubicBezTo>
                    <a:pt x="7587" y="12432"/>
                    <a:pt x="8781" y="10633"/>
                    <a:pt x="8781" y="10633"/>
                  </a:cubicBezTo>
                  <a:cubicBezTo>
                    <a:pt x="8781" y="10633"/>
                    <a:pt x="9436" y="11953"/>
                    <a:pt x="11076" y="11953"/>
                  </a:cubicBezTo>
                  <a:cubicBezTo>
                    <a:pt x="11271" y="11953"/>
                    <a:pt x="11480" y="11934"/>
                    <a:pt x="11704" y="11892"/>
                  </a:cubicBezTo>
                  <a:cubicBezTo>
                    <a:pt x="13795" y="11499"/>
                    <a:pt x="13615" y="9284"/>
                    <a:pt x="13615" y="9284"/>
                  </a:cubicBezTo>
                  <a:lnTo>
                    <a:pt x="13615" y="9284"/>
                  </a:lnTo>
                  <a:cubicBezTo>
                    <a:pt x="13615" y="9284"/>
                    <a:pt x="14680" y="9900"/>
                    <a:pt x="15733" y="9900"/>
                  </a:cubicBezTo>
                  <a:cubicBezTo>
                    <a:pt x="16490" y="9900"/>
                    <a:pt x="17240" y="9582"/>
                    <a:pt x="17584" y="8486"/>
                  </a:cubicBezTo>
                  <a:cubicBezTo>
                    <a:pt x="18416" y="5866"/>
                    <a:pt x="16324" y="4956"/>
                    <a:pt x="16324" y="4956"/>
                  </a:cubicBezTo>
                  <a:cubicBezTo>
                    <a:pt x="16324" y="4956"/>
                    <a:pt x="18112" y="2685"/>
                    <a:pt x="15672" y="897"/>
                  </a:cubicBezTo>
                  <a:cubicBezTo>
                    <a:pt x="15135" y="505"/>
                    <a:pt x="14640" y="352"/>
                    <a:pt x="14195" y="352"/>
                  </a:cubicBezTo>
                  <a:cubicBezTo>
                    <a:pt x="12611" y="352"/>
                    <a:pt x="11659" y="2291"/>
                    <a:pt x="11659" y="2291"/>
                  </a:cubicBezTo>
                  <a:cubicBezTo>
                    <a:pt x="11603" y="1538"/>
                    <a:pt x="11018" y="920"/>
                    <a:pt x="10254" y="852"/>
                  </a:cubicBezTo>
                  <a:cubicBezTo>
                    <a:pt x="10163" y="841"/>
                    <a:pt x="10077" y="836"/>
                    <a:pt x="9996" y="836"/>
                  </a:cubicBezTo>
                  <a:cubicBezTo>
                    <a:pt x="8877" y="836"/>
                    <a:pt x="8691" y="1853"/>
                    <a:pt x="8691" y="1853"/>
                  </a:cubicBezTo>
                  <a:cubicBezTo>
                    <a:pt x="8621" y="1073"/>
                    <a:pt x="7943" y="0"/>
                    <a:pt x="6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1"/>
            <p:cNvSpPr/>
            <p:nvPr/>
          </p:nvSpPr>
          <p:spPr>
            <a:xfrm>
              <a:off x="2394502" y="663011"/>
              <a:ext cx="169580" cy="101115"/>
            </a:xfrm>
            <a:custGeom>
              <a:avLst/>
              <a:gdLst/>
              <a:ahLst/>
              <a:cxnLst/>
              <a:rect l="l" t="t" r="r" b="b"/>
              <a:pathLst>
                <a:path w="1823" h="1087" extrusionOk="0">
                  <a:moveTo>
                    <a:pt x="1593" y="1"/>
                  </a:moveTo>
                  <a:cubicBezTo>
                    <a:pt x="927" y="1"/>
                    <a:pt x="318" y="374"/>
                    <a:pt x="24" y="973"/>
                  </a:cubicBezTo>
                  <a:cubicBezTo>
                    <a:pt x="1" y="1035"/>
                    <a:pt x="53" y="1087"/>
                    <a:pt x="102" y="1087"/>
                  </a:cubicBezTo>
                  <a:cubicBezTo>
                    <a:pt x="124" y="1087"/>
                    <a:pt x="145" y="1076"/>
                    <a:pt x="159" y="1052"/>
                  </a:cubicBezTo>
                  <a:cubicBezTo>
                    <a:pt x="417" y="504"/>
                    <a:pt x="971" y="156"/>
                    <a:pt x="1574" y="156"/>
                  </a:cubicBezTo>
                  <a:cubicBezTo>
                    <a:pt x="1627" y="156"/>
                    <a:pt x="1680" y="158"/>
                    <a:pt x="1733" y="164"/>
                  </a:cubicBezTo>
                  <a:cubicBezTo>
                    <a:pt x="1736" y="164"/>
                    <a:pt x="1739" y="164"/>
                    <a:pt x="1742" y="164"/>
                  </a:cubicBezTo>
                  <a:cubicBezTo>
                    <a:pt x="1823" y="164"/>
                    <a:pt x="1820" y="17"/>
                    <a:pt x="1733" y="6"/>
                  </a:cubicBezTo>
                  <a:cubicBezTo>
                    <a:pt x="1686" y="3"/>
                    <a:pt x="1640" y="1"/>
                    <a:pt x="159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1"/>
            <p:cNvSpPr/>
            <p:nvPr/>
          </p:nvSpPr>
          <p:spPr>
            <a:xfrm>
              <a:off x="2599614" y="670918"/>
              <a:ext cx="53395" cy="27535"/>
            </a:xfrm>
            <a:custGeom>
              <a:avLst/>
              <a:gdLst/>
              <a:ahLst/>
              <a:cxnLst/>
              <a:rect l="l" t="t" r="r" b="b"/>
              <a:pathLst>
                <a:path w="574" h="296" extrusionOk="0">
                  <a:moveTo>
                    <a:pt x="79" y="0"/>
                  </a:moveTo>
                  <a:cubicBezTo>
                    <a:pt x="34" y="0"/>
                    <a:pt x="0" y="34"/>
                    <a:pt x="0" y="79"/>
                  </a:cubicBezTo>
                  <a:cubicBezTo>
                    <a:pt x="0" y="124"/>
                    <a:pt x="34" y="157"/>
                    <a:pt x="79" y="157"/>
                  </a:cubicBezTo>
                  <a:lnTo>
                    <a:pt x="169" y="157"/>
                  </a:lnTo>
                  <a:cubicBezTo>
                    <a:pt x="203" y="157"/>
                    <a:pt x="236" y="169"/>
                    <a:pt x="281" y="180"/>
                  </a:cubicBezTo>
                  <a:lnTo>
                    <a:pt x="304" y="191"/>
                  </a:lnTo>
                  <a:lnTo>
                    <a:pt x="315" y="202"/>
                  </a:lnTo>
                  <a:cubicBezTo>
                    <a:pt x="326" y="202"/>
                    <a:pt x="349" y="214"/>
                    <a:pt x="360" y="225"/>
                  </a:cubicBezTo>
                  <a:cubicBezTo>
                    <a:pt x="382" y="225"/>
                    <a:pt x="394" y="236"/>
                    <a:pt x="405" y="247"/>
                  </a:cubicBezTo>
                  <a:lnTo>
                    <a:pt x="427" y="270"/>
                  </a:lnTo>
                  <a:cubicBezTo>
                    <a:pt x="427" y="270"/>
                    <a:pt x="442" y="275"/>
                    <a:pt x="449" y="275"/>
                  </a:cubicBezTo>
                  <a:cubicBezTo>
                    <a:pt x="451" y="275"/>
                    <a:pt x="452" y="274"/>
                    <a:pt x="452" y="273"/>
                  </a:cubicBezTo>
                  <a:lnTo>
                    <a:pt x="452" y="273"/>
                  </a:lnTo>
                  <a:cubicBezTo>
                    <a:pt x="463" y="288"/>
                    <a:pt x="479" y="295"/>
                    <a:pt x="496" y="295"/>
                  </a:cubicBezTo>
                  <a:cubicBezTo>
                    <a:pt x="514" y="295"/>
                    <a:pt x="534" y="287"/>
                    <a:pt x="551" y="270"/>
                  </a:cubicBezTo>
                  <a:cubicBezTo>
                    <a:pt x="574" y="247"/>
                    <a:pt x="574" y="202"/>
                    <a:pt x="551" y="180"/>
                  </a:cubicBezTo>
                  <a:cubicBezTo>
                    <a:pt x="416" y="67"/>
                    <a:pt x="247" y="11"/>
                    <a:pt x="7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1"/>
            <p:cNvSpPr/>
            <p:nvPr/>
          </p:nvSpPr>
          <p:spPr>
            <a:xfrm>
              <a:off x="2342317" y="815846"/>
              <a:ext cx="40372" cy="99813"/>
            </a:xfrm>
            <a:custGeom>
              <a:avLst/>
              <a:gdLst/>
              <a:ahLst/>
              <a:cxnLst/>
              <a:rect l="l" t="t" r="r" b="b"/>
              <a:pathLst>
                <a:path w="434" h="1073" extrusionOk="0">
                  <a:moveTo>
                    <a:pt x="329" y="0"/>
                  </a:moveTo>
                  <a:cubicBezTo>
                    <a:pt x="310" y="0"/>
                    <a:pt x="289" y="8"/>
                    <a:pt x="270" y="27"/>
                  </a:cubicBezTo>
                  <a:cubicBezTo>
                    <a:pt x="0" y="275"/>
                    <a:pt x="34" y="668"/>
                    <a:pt x="68" y="1005"/>
                  </a:cubicBezTo>
                  <a:cubicBezTo>
                    <a:pt x="62" y="1050"/>
                    <a:pt x="102" y="1073"/>
                    <a:pt x="141" y="1073"/>
                  </a:cubicBezTo>
                  <a:cubicBezTo>
                    <a:pt x="180" y="1073"/>
                    <a:pt x="220" y="1050"/>
                    <a:pt x="214" y="1005"/>
                  </a:cubicBezTo>
                  <a:cubicBezTo>
                    <a:pt x="180" y="713"/>
                    <a:pt x="147" y="353"/>
                    <a:pt x="383" y="128"/>
                  </a:cubicBezTo>
                  <a:cubicBezTo>
                    <a:pt x="434" y="77"/>
                    <a:pt x="388" y="0"/>
                    <a:pt x="3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1"/>
            <p:cNvSpPr/>
            <p:nvPr/>
          </p:nvSpPr>
          <p:spPr>
            <a:xfrm>
              <a:off x="2690031" y="455202"/>
              <a:ext cx="143255" cy="169487"/>
            </a:xfrm>
            <a:custGeom>
              <a:avLst/>
              <a:gdLst/>
              <a:ahLst/>
              <a:cxnLst/>
              <a:rect l="l" t="t" r="r" b="b"/>
              <a:pathLst>
                <a:path w="1540" h="1822" extrusionOk="0">
                  <a:moveTo>
                    <a:pt x="1430" y="1"/>
                  </a:moveTo>
                  <a:cubicBezTo>
                    <a:pt x="1424" y="1"/>
                    <a:pt x="1418" y="1"/>
                    <a:pt x="1412" y="3"/>
                  </a:cubicBezTo>
                  <a:cubicBezTo>
                    <a:pt x="658" y="284"/>
                    <a:pt x="107" y="947"/>
                    <a:pt x="6" y="1746"/>
                  </a:cubicBezTo>
                  <a:cubicBezTo>
                    <a:pt x="1" y="1796"/>
                    <a:pt x="34" y="1822"/>
                    <a:pt x="71" y="1822"/>
                  </a:cubicBezTo>
                  <a:cubicBezTo>
                    <a:pt x="107" y="1822"/>
                    <a:pt x="147" y="1796"/>
                    <a:pt x="152" y="1746"/>
                  </a:cubicBezTo>
                  <a:cubicBezTo>
                    <a:pt x="254" y="1015"/>
                    <a:pt x="759" y="408"/>
                    <a:pt x="1445" y="149"/>
                  </a:cubicBezTo>
                  <a:cubicBezTo>
                    <a:pt x="1539" y="128"/>
                    <a:pt x="1507" y="1"/>
                    <a:pt x="143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1"/>
            <p:cNvSpPr/>
            <p:nvPr/>
          </p:nvSpPr>
          <p:spPr>
            <a:xfrm>
              <a:off x="2895794" y="434272"/>
              <a:ext cx="68837" cy="29395"/>
            </a:xfrm>
            <a:custGeom>
              <a:avLst/>
              <a:gdLst/>
              <a:ahLst/>
              <a:cxnLst/>
              <a:rect l="l" t="t" r="r" b="b"/>
              <a:pathLst>
                <a:path w="740" h="316" extrusionOk="0">
                  <a:moveTo>
                    <a:pt x="159" y="0"/>
                  </a:moveTo>
                  <a:cubicBezTo>
                    <a:pt x="135" y="0"/>
                    <a:pt x="112" y="1"/>
                    <a:pt x="88" y="3"/>
                  </a:cubicBezTo>
                  <a:cubicBezTo>
                    <a:pt x="82" y="2"/>
                    <a:pt x="77" y="1"/>
                    <a:pt x="73" y="1"/>
                  </a:cubicBezTo>
                  <a:cubicBezTo>
                    <a:pt x="0" y="1"/>
                    <a:pt x="3" y="150"/>
                    <a:pt x="80" y="150"/>
                  </a:cubicBezTo>
                  <a:cubicBezTo>
                    <a:pt x="82" y="150"/>
                    <a:pt x="85" y="150"/>
                    <a:pt x="88" y="149"/>
                  </a:cubicBezTo>
                  <a:cubicBezTo>
                    <a:pt x="116" y="147"/>
                    <a:pt x="143" y="145"/>
                    <a:pt x="170" y="145"/>
                  </a:cubicBezTo>
                  <a:cubicBezTo>
                    <a:pt x="251" y="145"/>
                    <a:pt x="327" y="158"/>
                    <a:pt x="402" y="183"/>
                  </a:cubicBezTo>
                  <a:cubicBezTo>
                    <a:pt x="447" y="194"/>
                    <a:pt x="504" y="206"/>
                    <a:pt x="549" y="217"/>
                  </a:cubicBezTo>
                  <a:cubicBezTo>
                    <a:pt x="560" y="228"/>
                    <a:pt x="571" y="228"/>
                    <a:pt x="582" y="239"/>
                  </a:cubicBezTo>
                  <a:cubicBezTo>
                    <a:pt x="580" y="237"/>
                    <a:pt x="580" y="236"/>
                    <a:pt x="580" y="236"/>
                  </a:cubicBezTo>
                  <a:cubicBezTo>
                    <a:pt x="582" y="236"/>
                    <a:pt x="592" y="243"/>
                    <a:pt x="590" y="243"/>
                  </a:cubicBezTo>
                  <a:cubicBezTo>
                    <a:pt x="589" y="243"/>
                    <a:pt x="587" y="242"/>
                    <a:pt x="582" y="239"/>
                  </a:cubicBezTo>
                  <a:lnTo>
                    <a:pt x="582" y="239"/>
                  </a:lnTo>
                  <a:cubicBezTo>
                    <a:pt x="582" y="290"/>
                    <a:pt x="619" y="315"/>
                    <a:pt x="655" y="315"/>
                  </a:cubicBezTo>
                  <a:cubicBezTo>
                    <a:pt x="692" y="315"/>
                    <a:pt x="729" y="290"/>
                    <a:pt x="729" y="239"/>
                  </a:cubicBezTo>
                  <a:cubicBezTo>
                    <a:pt x="740" y="116"/>
                    <a:pt x="594" y="82"/>
                    <a:pt x="492" y="48"/>
                  </a:cubicBezTo>
                  <a:cubicBezTo>
                    <a:pt x="381" y="20"/>
                    <a:pt x="270" y="0"/>
                    <a:pt x="15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1"/>
            <p:cNvSpPr/>
            <p:nvPr/>
          </p:nvSpPr>
          <p:spPr>
            <a:xfrm>
              <a:off x="3094023" y="491015"/>
              <a:ext cx="107348" cy="66790"/>
            </a:xfrm>
            <a:custGeom>
              <a:avLst/>
              <a:gdLst/>
              <a:ahLst/>
              <a:cxnLst/>
              <a:rect l="l" t="t" r="r" b="b"/>
              <a:pathLst>
                <a:path w="1154" h="718" extrusionOk="0">
                  <a:moveTo>
                    <a:pt x="930" y="1"/>
                  </a:moveTo>
                  <a:cubicBezTo>
                    <a:pt x="773" y="1"/>
                    <a:pt x="621" y="49"/>
                    <a:pt x="498" y="146"/>
                  </a:cubicBezTo>
                  <a:cubicBezTo>
                    <a:pt x="329" y="259"/>
                    <a:pt x="183" y="416"/>
                    <a:pt x="59" y="585"/>
                  </a:cubicBezTo>
                  <a:cubicBezTo>
                    <a:pt x="0" y="636"/>
                    <a:pt x="55" y="718"/>
                    <a:pt x="114" y="718"/>
                  </a:cubicBezTo>
                  <a:cubicBezTo>
                    <a:pt x="134" y="718"/>
                    <a:pt x="155" y="709"/>
                    <a:pt x="171" y="686"/>
                  </a:cubicBezTo>
                  <a:cubicBezTo>
                    <a:pt x="354" y="453"/>
                    <a:pt x="601" y="146"/>
                    <a:pt x="920" y="146"/>
                  </a:cubicBezTo>
                  <a:cubicBezTo>
                    <a:pt x="954" y="146"/>
                    <a:pt x="990" y="150"/>
                    <a:pt x="1026" y="158"/>
                  </a:cubicBezTo>
                  <a:cubicBezTo>
                    <a:pt x="1032" y="159"/>
                    <a:pt x="1038" y="160"/>
                    <a:pt x="1044" y="160"/>
                  </a:cubicBezTo>
                  <a:cubicBezTo>
                    <a:pt x="1121" y="160"/>
                    <a:pt x="1154" y="32"/>
                    <a:pt x="1060" y="12"/>
                  </a:cubicBezTo>
                  <a:cubicBezTo>
                    <a:pt x="1016" y="4"/>
                    <a:pt x="973" y="1"/>
                    <a:pt x="93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1"/>
            <p:cNvSpPr/>
            <p:nvPr/>
          </p:nvSpPr>
          <p:spPr>
            <a:xfrm>
              <a:off x="3246950" y="506270"/>
              <a:ext cx="41860" cy="36093"/>
            </a:xfrm>
            <a:custGeom>
              <a:avLst/>
              <a:gdLst/>
              <a:ahLst/>
              <a:cxnLst/>
              <a:rect l="l" t="t" r="r" b="b"/>
              <a:pathLst>
                <a:path w="450" h="388" extrusionOk="0">
                  <a:moveTo>
                    <a:pt x="76" y="0"/>
                  </a:moveTo>
                  <a:cubicBezTo>
                    <a:pt x="70" y="0"/>
                    <a:pt x="63" y="2"/>
                    <a:pt x="56" y="5"/>
                  </a:cubicBezTo>
                  <a:cubicBezTo>
                    <a:pt x="45" y="5"/>
                    <a:pt x="23" y="27"/>
                    <a:pt x="11" y="39"/>
                  </a:cubicBezTo>
                  <a:cubicBezTo>
                    <a:pt x="0" y="72"/>
                    <a:pt x="11" y="117"/>
                    <a:pt x="45" y="140"/>
                  </a:cubicBezTo>
                  <a:cubicBezTo>
                    <a:pt x="68" y="151"/>
                    <a:pt x="101" y="162"/>
                    <a:pt x="124" y="185"/>
                  </a:cubicBezTo>
                  <a:lnTo>
                    <a:pt x="169" y="207"/>
                  </a:lnTo>
                  <a:lnTo>
                    <a:pt x="191" y="219"/>
                  </a:lnTo>
                  <a:cubicBezTo>
                    <a:pt x="214" y="241"/>
                    <a:pt x="236" y="264"/>
                    <a:pt x="259" y="286"/>
                  </a:cubicBezTo>
                  <a:lnTo>
                    <a:pt x="270" y="308"/>
                  </a:lnTo>
                  <a:cubicBezTo>
                    <a:pt x="281" y="320"/>
                    <a:pt x="293" y="342"/>
                    <a:pt x="293" y="353"/>
                  </a:cubicBezTo>
                  <a:cubicBezTo>
                    <a:pt x="307" y="375"/>
                    <a:pt x="331" y="388"/>
                    <a:pt x="358" y="388"/>
                  </a:cubicBezTo>
                  <a:cubicBezTo>
                    <a:pt x="373" y="388"/>
                    <a:pt x="389" y="384"/>
                    <a:pt x="405" y="376"/>
                  </a:cubicBezTo>
                  <a:cubicBezTo>
                    <a:pt x="439" y="365"/>
                    <a:pt x="450" y="320"/>
                    <a:pt x="439" y="286"/>
                  </a:cubicBezTo>
                  <a:cubicBezTo>
                    <a:pt x="360" y="162"/>
                    <a:pt x="248" y="72"/>
                    <a:pt x="124" y="16"/>
                  </a:cubicBezTo>
                  <a:cubicBezTo>
                    <a:pt x="108" y="8"/>
                    <a:pt x="92" y="0"/>
                    <a:pt x="7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1"/>
            <p:cNvSpPr/>
            <p:nvPr/>
          </p:nvSpPr>
          <p:spPr>
            <a:xfrm>
              <a:off x="3374762" y="505619"/>
              <a:ext cx="69953" cy="86604"/>
            </a:xfrm>
            <a:custGeom>
              <a:avLst/>
              <a:gdLst/>
              <a:ahLst/>
              <a:cxnLst/>
              <a:rect l="l" t="t" r="r" b="b"/>
              <a:pathLst>
                <a:path w="752" h="931" extrusionOk="0">
                  <a:moveTo>
                    <a:pt x="666" y="0"/>
                  </a:moveTo>
                  <a:cubicBezTo>
                    <a:pt x="653" y="0"/>
                    <a:pt x="639" y="4"/>
                    <a:pt x="627" y="12"/>
                  </a:cubicBezTo>
                  <a:cubicBezTo>
                    <a:pt x="335" y="214"/>
                    <a:pt x="121" y="507"/>
                    <a:pt x="20" y="844"/>
                  </a:cubicBezTo>
                  <a:cubicBezTo>
                    <a:pt x="0" y="897"/>
                    <a:pt x="43" y="931"/>
                    <a:pt x="86" y="931"/>
                  </a:cubicBezTo>
                  <a:cubicBezTo>
                    <a:pt x="116" y="931"/>
                    <a:pt x="146" y="914"/>
                    <a:pt x="155" y="878"/>
                  </a:cubicBezTo>
                  <a:cubicBezTo>
                    <a:pt x="256" y="585"/>
                    <a:pt x="448" y="327"/>
                    <a:pt x="695" y="147"/>
                  </a:cubicBezTo>
                  <a:cubicBezTo>
                    <a:pt x="740" y="124"/>
                    <a:pt x="751" y="79"/>
                    <a:pt x="729" y="34"/>
                  </a:cubicBezTo>
                  <a:cubicBezTo>
                    <a:pt x="714" y="13"/>
                    <a:pt x="690" y="0"/>
                    <a:pt x="66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1"/>
            <p:cNvSpPr/>
            <p:nvPr/>
          </p:nvSpPr>
          <p:spPr>
            <a:xfrm>
              <a:off x="3502108" y="449806"/>
              <a:ext cx="246882" cy="106883"/>
            </a:xfrm>
            <a:custGeom>
              <a:avLst/>
              <a:gdLst/>
              <a:ahLst/>
              <a:cxnLst/>
              <a:rect l="l" t="t" r="r" b="b"/>
              <a:pathLst>
                <a:path w="2654" h="1149" extrusionOk="0">
                  <a:moveTo>
                    <a:pt x="939" y="0"/>
                  </a:moveTo>
                  <a:cubicBezTo>
                    <a:pt x="635" y="0"/>
                    <a:pt x="334" y="81"/>
                    <a:pt x="68" y="241"/>
                  </a:cubicBezTo>
                  <a:cubicBezTo>
                    <a:pt x="1" y="289"/>
                    <a:pt x="48" y="386"/>
                    <a:pt x="112" y="386"/>
                  </a:cubicBezTo>
                  <a:cubicBezTo>
                    <a:pt x="123" y="386"/>
                    <a:pt x="135" y="383"/>
                    <a:pt x="147" y="376"/>
                  </a:cubicBezTo>
                  <a:cubicBezTo>
                    <a:pt x="383" y="227"/>
                    <a:pt x="652" y="152"/>
                    <a:pt x="924" y="152"/>
                  </a:cubicBezTo>
                  <a:cubicBezTo>
                    <a:pt x="1105" y="152"/>
                    <a:pt x="1287" y="185"/>
                    <a:pt x="1462" y="252"/>
                  </a:cubicBezTo>
                  <a:cubicBezTo>
                    <a:pt x="1676" y="320"/>
                    <a:pt x="1867" y="421"/>
                    <a:pt x="2047" y="567"/>
                  </a:cubicBezTo>
                  <a:cubicBezTo>
                    <a:pt x="2136" y="634"/>
                    <a:pt x="2215" y="713"/>
                    <a:pt x="2294" y="792"/>
                  </a:cubicBezTo>
                  <a:cubicBezTo>
                    <a:pt x="2361" y="859"/>
                    <a:pt x="2485" y="960"/>
                    <a:pt x="2496" y="1073"/>
                  </a:cubicBezTo>
                  <a:cubicBezTo>
                    <a:pt x="2502" y="1123"/>
                    <a:pt x="2541" y="1149"/>
                    <a:pt x="2579" y="1149"/>
                  </a:cubicBezTo>
                  <a:cubicBezTo>
                    <a:pt x="2617" y="1149"/>
                    <a:pt x="2654" y="1123"/>
                    <a:pt x="2654" y="1073"/>
                  </a:cubicBezTo>
                  <a:cubicBezTo>
                    <a:pt x="2631" y="960"/>
                    <a:pt x="2575" y="848"/>
                    <a:pt x="2485" y="769"/>
                  </a:cubicBezTo>
                  <a:cubicBezTo>
                    <a:pt x="2395" y="679"/>
                    <a:pt x="2305" y="578"/>
                    <a:pt x="2204" y="500"/>
                  </a:cubicBezTo>
                  <a:cubicBezTo>
                    <a:pt x="2013" y="342"/>
                    <a:pt x="1799" y="207"/>
                    <a:pt x="1563" y="117"/>
                  </a:cubicBezTo>
                  <a:cubicBezTo>
                    <a:pt x="1361" y="39"/>
                    <a:pt x="1149" y="0"/>
                    <a:pt x="93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1"/>
            <p:cNvSpPr/>
            <p:nvPr/>
          </p:nvSpPr>
          <p:spPr>
            <a:xfrm>
              <a:off x="3411319" y="1225512"/>
              <a:ext cx="82511" cy="178417"/>
            </a:xfrm>
            <a:custGeom>
              <a:avLst/>
              <a:gdLst/>
              <a:ahLst/>
              <a:cxnLst/>
              <a:rect l="l" t="t" r="r" b="b"/>
              <a:pathLst>
                <a:path w="887" h="1918" extrusionOk="0">
                  <a:moveTo>
                    <a:pt x="721" y="1"/>
                  </a:moveTo>
                  <a:cubicBezTo>
                    <a:pt x="675" y="1"/>
                    <a:pt x="630" y="37"/>
                    <a:pt x="650" y="98"/>
                  </a:cubicBezTo>
                  <a:cubicBezTo>
                    <a:pt x="729" y="412"/>
                    <a:pt x="684" y="750"/>
                    <a:pt x="538" y="1042"/>
                  </a:cubicBezTo>
                  <a:cubicBezTo>
                    <a:pt x="470" y="1188"/>
                    <a:pt x="414" y="1323"/>
                    <a:pt x="336" y="1469"/>
                  </a:cubicBezTo>
                  <a:cubicBezTo>
                    <a:pt x="279" y="1593"/>
                    <a:pt x="189" y="1694"/>
                    <a:pt x="77" y="1773"/>
                  </a:cubicBezTo>
                  <a:cubicBezTo>
                    <a:pt x="0" y="1821"/>
                    <a:pt x="46" y="1917"/>
                    <a:pt x="117" y="1917"/>
                  </a:cubicBezTo>
                  <a:cubicBezTo>
                    <a:pt x="129" y="1917"/>
                    <a:pt x="142" y="1914"/>
                    <a:pt x="156" y="1908"/>
                  </a:cubicBezTo>
                  <a:cubicBezTo>
                    <a:pt x="279" y="1829"/>
                    <a:pt x="381" y="1717"/>
                    <a:pt x="448" y="1582"/>
                  </a:cubicBezTo>
                  <a:cubicBezTo>
                    <a:pt x="538" y="1424"/>
                    <a:pt x="605" y="1267"/>
                    <a:pt x="684" y="1098"/>
                  </a:cubicBezTo>
                  <a:cubicBezTo>
                    <a:pt x="841" y="772"/>
                    <a:pt x="886" y="401"/>
                    <a:pt x="797" y="53"/>
                  </a:cubicBezTo>
                  <a:cubicBezTo>
                    <a:pt x="783" y="17"/>
                    <a:pt x="752" y="1"/>
                    <a:pt x="721"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1"/>
            <p:cNvSpPr/>
            <p:nvPr/>
          </p:nvSpPr>
          <p:spPr>
            <a:xfrm>
              <a:off x="3220811" y="1436392"/>
              <a:ext cx="123813" cy="20465"/>
            </a:xfrm>
            <a:custGeom>
              <a:avLst/>
              <a:gdLst/>
              <a:ahLst/>
              <a:cxnLst/>
              <a:rect l="l" t="t" r="r" b="b"/>
              <a:pathLst>
                <a:path w="1331" h="220" extrusionOk="0">
                  <a:moveTo>
                    <a:pt x="113" y="0"/>
                  </a:moveTo>
                  <a:cubicBezTo>
                    <a:pt x="34" y="0"/>
                    <a:pt x="0" y="113"/>
                    <a:pt x="68" y="147"/>
                  </a:cubicBezTo>
                  <a:cubicBezTo>
                    <a:pt x="271" y="194"/>
                    <a:pt x="480" y="220"/>
                    <a:pt x="689" y="220"/>
                  </a:cubicBezTo>
                  <a:cubicBezTo>
                    <a:pt x="873" y="220"/>
                    <a:pt x="1058" y="200"/>
                    <a:pt x="1237" y="158"/>
                  </a:cubicBezTo>
                  <a:cubicBezTo>
                    <a:pt x="1331" y="147"/>
                    <a:pt x="1299" y="21"/>
                    <a:pt x="1222" y="21"/>
                  </a:cubicBezTo>
                  <a:cubicBezTo>
                    <a:pt x="1216" y="21"/>
                    <a:pt x="1210" y="21"/>
                    <a:pt x="1203" y="23"/>
                  </a:cubicBezTo>
                  <a:cubicBezTo>
                    <a:pt x="1041" y="58"/>
                    <a:pt x="877" y="76"/>
                    <a:pt x="712" y="76"/>
                  </a:cubicBezTo>
                  <a:cubicBezTo>
                    <a:pt x="512" y="76"/>
                    <a:pt x="310" y="50"/>
                    <a:pt x="11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1"/>
            <p:cNvSpPr/>
            <p:nvPr/>
          </p:nvSpPr>
          <p:spPr>
            <a:xfrm>
              <a:off x="2474128" y="1101794"/>
              <a:ext cx="56093" cy="223812"/>
            </a:xfrm>
            <a:custGeom>
              <a:avLst/>
              <a:gdLst/>
              <a:ahLst/>
              <a:cxnLst/>
              <a:rect l="l" t="t" r="r" b="b"/>
              <a:pathLst>
                <a:path w="603" h="2406" extrusionOk="0">
                  <a:moveTo>
                    <a:pt x="371" y="0"/>
                  </a:moveTo>
                  <a:cubicBezTo>
                    <a:pt x="353" y="0"/>
                    <a:pt x="333" y="7"/>
                    <a:pt x="315" y="22"/>
                  </a:cubicBezTo>
                  <a:cubicBezTo>
                    <a:pt x="180" y="157"/>
                    <a:pt x="101" y="326"/>
                    <a:pt x="79" y="517"/>
                  </a:cubicBezTo>
                  <a:cubicBezTo>
                    <a:pt x="34" y="753"/>
                    <a:pt x="11" y="989"/>
                    <a:pt x="11" y="1237"/>
                  </a:cubicBezTo>
                  <a:cubicBezTo>
                    <a:pt x="0" y="1653"/>
                    <a:pt x="157" y="2069"/>
                    <a:pt x="438" y="2383"/>
                  </a:cubicBezTo>
                  <a:cubicBezTo>
                    <a:pt x="454" y="2399"/>
                    <a:pt x="472" y="2405"/>
                    <a:pt x="489" y="2405"/>
                  </a:cubicBezTo>
                  <a:cubicBezTo>
                    <a:pt x="548" y="2405"/>
                    <a:pt x="603" y="2331"/>
                    <a:pt x="551" y="2271"/>
                  </a:cubicBezTo>
                  <a:cubicBezTo>
                    <a:pt x="292" y="1990"/>
                    <a:pt x="157" y="1619"/>
                    <a:pt x="157" y="1237"/>
                  </a:cubicBezTo>
                  <a:cubicBezTo>
                    <a:pt x="157" y="1023"/>
                    <a:pt x="180" y="809"/>
                    <a:pt x="214" y="607"/>
                  </a:cubicBezTo>
                  <a:cubicBezTo>
                    <a:pt x="225" y="427"/>
                    <a:pt x="304" y="258"/>
                    <a:pt x="427" y="124"/>
                  </a:cubicBezTo>
                  <a:cubicBezTo>
                    <a:pt x="479" y="72"/>
                    <a:pt x="431" y="0"/>
                    <a:pt x="37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1"/>
            <p:cNvSpPr/>
            <p:nvPr/>
          </p:nvSpPr>
          <p:spPr>
            <a:xfrm>
              <a:off x="2585940" y="1413137"/>
              <a:ext cx="89767" cy="53209"/>
            </a:xfrm>
            <a:custGeom>
              <a:avLst/>
              <a:gdLst/>
              <a:ahLst/>
              <a:cxnLst/>
              <a:rect l="l" t="t" r="r" b="b"/>
              <a:pathLst>
                <a:path w="965" h="572" extrusionOk="0">
                  <a:moveTo>
                    <a:pt x="79" y="0"/>
                  </a:moveTo>
                  <a:cubicBezTo>
                    <a:pt x="72" y="0"/>
                    <a:pt x="65" y="1"/>
                    <a:pt x="57" y="3"/>
                  </a:cubicBezTo>
                  <a:cubicBezTo>
                    <a:pt x="23" y="14"/>
                    <a:pt x="1" y="59"/>
                    <a:pt x="12" y="104"/>
                  </a:cubicBezTo>
                  <a:cubicBezTo>
                    <a:pt x="127" y="391"/>
                    <a:pt x="411" y="572"/>
                    <a:pt x="722" y="572"/>
                  </a:cubicBezTo>
                  <a:cubicBezTo>
                    <a:pt x="777" y="572"/>
                    <a:pt x="833" y="566"/>
                    <a:pt x="889" y="554"/>
                  </a:cubicBezTo>
                  <a:cubicBezTo>
                    <a:pt x="964" y="522"/>
                    <a:pt x="937" y="407"/>
                    <a:pt x="856" y="407"/>
                  </a:cubicBezTo>
                  <a:cubicBezTo>
                    <a:pt x="852" y="407"/>
                    <a:pt x="848" y="407"/>
                    <a:pt x="844" y="408"/>
                  </a:cubicBezTo>
                  <a:cubicBezTo>
                    <a:pt x="798" y="419"/>
                    <a:pt x="752" y="424"/>
                    <a:pt x="706" y="424"/>
                  </a:cubicBezTo>
                  <a:cubicBezTo>
                    <a:pt x="472" y="424"/>
                    <a:pt x="251" y="285"/>
                    <a:pt x="147" y="59"/>
                  </a:cubicBezTo>
                  <a:cubicBezTo>
                    <a:pt x="138" y="22"/>
                    <a:pt x="113" y="0"/>
                    <a:pt x="7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1"/>
            <p:cNvSpPr/>
            <p:nvPr/>
          </p:nvSpPr>
          <p:spPr>
            <a:xfrm>
              <a:off x="2782866" y="1466438"/>
              <a:ext cx="68837" cy="25488"/>
            </a:xfrm>
            <a:custGeom>
              <a:avLst/>
              <a:gdLst/>
              <a:ahLst/>
              <a:cxnLst/>
              <a:rect l="l" t="t" r="r" b="b"/>
              <a:pathLst>
                <a:path w="740" h="274" extrusionOk="0">
                  <a:moveTo>
                    <a:pt x="657" y="1"/>
                  </a:moveTo>
                  <a:cubicBezTo>
                    <a:pt x="650" y="1"/>
                    <a:pt x="644" y="2"/>
                    <a:pt x="638" y="4"/>
                  </a:cubicBezTo>
                  <a:cubicBezTo>
                    <a:pt x="459" y="60"/>
                    <a:pt x="267" y="93"/>
                    <a:pt x="88" y="116"/>
                  </a:cubicBezTo>
                  <a:cubicBezTo>
                    <a:pt x="85" y="116"/>
                    <a:pt x="82" y="115"/>
                    <a:pt x="80" y="115"/>
                  </a:cubicBezTo>
                  <a:cubicBezTo>
                    <a:pt x="0" y="115"/>
                    <a:pt x="0" y="274"/>
                    <a:pt x="80" y="274"/>
                  </a:cubicBezTo>
                  <a:cubicBezTo>
                    <a:pt x="82" y="274"/>
                    <a:pt x="85" y="274"/>
                    <a:pt x="88" y="273"/>
                  </a:cubicBezTo>
                  <a:cubicBezTo>
                    <a:pt x="290" y="251"/>
                    <a:pt x="481" y="206"/>
                    <a:pt x="672" y="150"/>
                  </a:cubicBezTo>
                  <a:cubicBezTo>
                    <a:pt x="717" y="138"/>
                    <a:pt x="740" y="93"/>
                    <a:pt x="728" y="60"/>
                  </a:cubicBezTo>
                  <a:cubicBezTo>
                    <a:pt x="719" y="22"/>
                    <a:pt x="687" y="1"/>
                    <a:pt x="657"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1"/>
            <p:cNvSpPr/>
            <p:nvPr/>
          </p:nvSpPr>
          <p:spPr>
            <a:xfrm>
              <a:off x="3057652" y="981052"/>
              <a:ext cx="139255" cy="100092"/>
            </a:xfrm>
            <a:custGeom>
              <a:avLst/>
              <a:gdLst/>
              <a:ahLst/>
              <a:cxnLst/>
              <a:rect l="l" t="t" r="r" b="b"/>
              <a:pathLst>
                <a:path w="1497" h="1076" extrusionOk="0">
                  <a:moveTo>
                    <a:pt x="146" y="1"/>
                  </a:moveTo>
                  <a:cubicBezTo>
                    <a:pt x="107" y="1"/>
                    <a:pt x="62" y="26"/>
                    <a:pt x="57" y="72"/>
                  </a:cubicBezTo>
                  <a:cubicBezTo>
                    <a:pt x="0" y="421"/>
                    <a:pt x="146" y="770"/>
                    <a:pt x="439" y="972"/>
                  </a:cubicBezTo>
                  <a:cubicBezTo>
                    <a:pt x="544" y="1042"/>
                    <a:pt x="663" y="1076"/>
                    <a:pt x="783" y="1076"/>
                  </a:cubicBezTo>
                  <a:cubicBezTo>
                    <a:pt x="971" y="1076"/>
                    <a:pt x="1158" y="991"/>
                    <a:pt x="1282" y="826"/>
                  </a:cubicBezTo>
                  <a:cubicBezTo>
                    <a:pt x="1394" y="657"/>
                    <a:pt x="1383" y="443"/>
                    <a:pt x="1473" y="264"/>
                  </a:cubicBezTo>
                  <a:cubicBezTo>
                    <a:pt x="1496" y="210"/>
                    <a:pt x="1446" y="156"/>
                    <a:pt x="1397" y="156"/>
                  </a:cubicBezTo>
                  <a:cubicBezTo>
                    <a:pt x="1375" y="156"/>
                    <a:pt x="1352" y="168"/>
                    <a:pt x="1338" y="196"/>
                  </a:cubicBezTo>
                  <a:cubicBezTo>
                    <a:pt x="1248" y="365"/>
                    <a:pt x="1248" y="578"/>
                    <a:pt x="1147" y="736"/>
                  </a:cubicBezTo>
                  <a:cubicBezTo>
                    <a:pt x="1067" y="855"/>
                    <a:pt x="926" y="931"/>
                    <a:pt x="777" y="931"/>
                  </a:cubicBezTo>
                  <a:cubicBezTo>
                    <a:pt x="758" y="931"/>
                    <a:pt x="739" y="929"/>
                    <a:pt x="720" y="927"/>
                  </a:cubicBezTo>
                  <a:cubicBezTo>
                    <a:pt x="551" y="904"/>
                    <a:pt x="405" y="792"/>
                    <a:pt x="315" y="646"/>
                  </a:cubicBezTo>
                  <a:cubicBezTo>
                    <a:pt x="214" y="477"/>
                    <a:pt x="180" y="275"/>
                    <a:pt x="203" y="72"/>
                  </a:cubicBezTo>
                  <a:cubicBezTo>
                    <a:pt x="214" y="23"/>
                    <a:pt x="182" y="1"/>
                    <a:pt x="146"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1"/>
            <p:cNvSpPr/>
            <p:nvPr/>
          </p:nvSpPr>
          <p:spPr>
            <a:xfrm>
              <a:off x="3098395" y="848496"/>
              <a:ext cx="30418" cy="38139"/>
            </a:xfrm>
            <a:custGeom>
              <a:avLst/>
              <a:gdLst/>
              <a:ahLst/>
              <a:cxnLst/>
              <a:rect l="l" t="t" r="r" b="b"/>
              <a:pathLst>
                <a:path w="327" h="410" extrusionOk="0">
                  <a:moveTo>
                    <a:pt x="196" y="1"/>
                  </a:moveTo>
                  <a:cubicBezTo>
                    <a:pt x="171" y="1"/>
                    <a:pt x="145" y="9"/>
                    <a:pt x="124" y="25"/>
                  </a:cubicBezTo>
                  <a:cubicBezTo>
                    <a:pt x="117" y="23"/>
                    <a:pt x="109" y="22"/>
                    <a:pt x="102" y="22"/>
                  </a:cubicBezTo>
                  <a:cubicBezTo>
                    <a:pt x="69" y="22"/>
                    <a:pt x="44" y="44"/>
                    <a:pt x="35" y="81"/>
                  </a:cubicBezTo>
                  <a:lnTo>
                    <a:pt x="12" y="193"/>
                  </a:lnTo>
                  <a:cubicBezTo>
                    <a:pt x="1" y="216"/>
                    <a:pt x="1" y="250"/>
                    <a:pt x="1" y="283"/>
                  </a:cubicBezTo>
                  <a:cubicBezTo>
                    <a:pt x="1" y="317"/>
                    <a:pt x="12" y="351"/>
                    <a:pt x="35" y="384"/>
                  </a:cubicBezTo>
                  <a:cubicBezTo>
                    <a:pt x="57" y="401"/>
                    <a:pt x="85" y="410"/>
                    <a:pt x="113" y="410"/>
                  </a:cubicBezTo>
                  <a:cubicBezTo>
                    <a:pt x="141" y="410"/>
                    <a:pt x="169" y="401"/>
                    <a:pt x="192" y="384"/>
                  </a:cubicBezTo>
                  <a:cubicBezTo>
                    <a:pt x="214" y="351"/>
                    <a:pt x="237" y="317"/>
                    <a:pt x="248" y="283"/>
                  </a:cubicBezTo>
                  <a:cubicBezTo>
                    <a:pt x="271" y="250"/>
                    <a:pt x="293" y="216"/>
                    <a:pt x="304" y="182"/>
                  </a:cubicBezTo>
                  <a:cubicBezTo>
                    <a:pt x="327" y="126"/>
                    <a:pt x="304" y="70"/>
                    <a:pt x="271" y="36"/>
                  </a:cubicBezTo>
                  <a:cubicBezTo>
                    <a:pt x="253" y="12"/>
                    <a:pt x="225" y="1"/>
                    <a:pt x="196"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1"/>
            <p:cNvSpPr/>
            <p:nvPr/>
          </p:nvSpPr>
          <p:spPr>
            <a:xfrm>
              <a:off x="3164347" y="854915"/>
              <a:ext cx="24093" cy="46232"/>
            </a:xfrm>
            <a:custGeom>
              <a:avLst/>
              <a:gdLst/>
              <a:ahLst/>
              <a:cxnLst/>
              <a:rect l="l" t="t" r="r" b="b"/>
              <a:pathLst>
                <a:path w="259" h="497" extrusionOk="0">
                  <a:moveTo>
                    <a:pt x="79" y="1"/>
                  </a:moveTo>
                  <a:cubicBezTo>
                    <a:pt x="34" y="1"/>
                    <a:pt x="0" y="34"/>
                    <a:pt x="0" y="79"/>
                  </a:cubicBezTo>
                  <a:lnTo>
                    <a:pt x="0" y="259"/>
                  </a:lnTo>
                  <a:cubicBezTo>
                    <a:pt x="0" y="315"/>
                    <a:pt x="0" y="372"/>
                    <a:pt x="23" y="428"/>
                  </a:cubicBezTo>
                  <a:cubicBezTo>
                    <a:pt x="44" y="471"/>
                    <a:pt x="85" y="496"/>
                    <a:pt x="126" y="496"/>
                  </a:cubicBezTo>
                  <a:cubicBezTo>
                    <a:pt x="149" y="496"/>
                    <a:pt x="171" y="489"/>
                    <a:pt x="191" y="473"/>
                  </a:cubicBezTo>
                  <a:cubicBezTo>
                    <a:pt x="236" y="428"/>
                    <a:pt x="259" y="360"/>
                    <a:pt x="247" y="293"/>
                  </a:cubicBezTo>
                  <a:cubicBezTo>
                    <a:pt x="247" y="226"/>
                    <a:pt x="236" y="147"/>
                    <a:pt x="225" y="79"/>
                  </a:cubicBezTo>
                  <a:cubicBezTo>
                    <a:pt x="216" y="52"/>
                    <a:pt x="191" y="31"/>
                    <a:pt x="158" y="31"/>
                  </a:cubicBezTo>
                  <a:cubicBezTo>
                    <a:pt x="151" y="31"/>
                    <a:pt x="143" y="32"/>
                    <a:pt x="135" y="34"/>
                  </a:cubicBezTo>
                  <a:cubicBezTo>
                    <a:pt x="124" y="12"/>
                    <a:pt x="101" y="1"/>
                    <a:pt x="79"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1" name="Google Shape;1481;p31"/>
          <p:cNvGrpSpPr/>
          <p:nvPr/>
        </p:nvGrpSpPr>
        <p:grpSpPr>
          <a:xfrm>
            <a:off x="-1046213" y="3732744"/>
            <a:ext cx="3701501" cy="1921582"/>
            <a:chOff x="4666075" y="3825750"/>
            <a:chExt cx="2868269" cy="1489021"/>
          </a:xfrm>
        </p:grpSpPr>
        <p:sp>
          <p:nvSpPr>
            <p:cNvPr id="1482" name="Google Shape;1482;p31"/>
            <p:cNvSpPr/>
            <p:nvPr/>
          </p:nvSpPr>
          <p:spPr>
            <a:xfrm>
              <a:off x="4666075" y="3825750"/>
              <a:ext cx="2868269" cy="1489021"/>
            </a:xfrm>
            <a:custGeom>
              <a:avLst/>
              <a:gdLst/>
              <a:ahLst/>
              <a:cxnLst/>
              <a:rect l="l" t="t" r="r" b="b"/>
              <a:pathLst>
                <a:path w="25136" h="13049" extrusionOk="0">
                  <a:moveTo>
                    <a:pt x="8141" y="0"/>
                  </a:moveTo>
                  <a:cubicBezTo>
                    <a:pt x="8010" y="0"/>
                    <a:pt x="7873" y="5"/>
                    <a:pt x="7732" y="15"/>
                  </a:cubicBezTo>
                  <a:cubicBezTo>
                    <a:pt x="3590" y="313"/>
                    <a:pt x="3833" y="4894"/>
                    <a:pt x="3872" y="5400"/>
                  </a:cubicBezTo>
                  <a:lnTo>
                    <a:pt x="3872" y="5400"/>
                  </a:lnTo>
                  <a:cubicBezTo>
                    <a:pt x="3495" y="5215"/>
                    <a:pt x="3136" y="5132"/>
                    <a:pt x="2806" y="5132"/>
                  </a:cubicBezTo>
                  <a:cubicBezTo>
                    <a:pt x="970" y="5132"/>
                    <a:pt x="0" y="7674"/>
                    <a:pt x="1414" y="9189"/>
                  </a:cubicBezTo>
                  <a:cubicBezTo>
                    <a:pt x="2121" y="9937"/>
                    <a:pt x="2853" y="10160"/>
                    <a:pt x="3472" y="10160"/>
                  </a:cubicBezTo>
                  <a:cubicBezTo>
                    <a:pt x="4379" y="10160"/>
                    <a:pt x="5045" y="9684"/>
                    <a:pt x="5045" y="9684"/>
                  </a:cubicBezTo>
                  <a:cubicBezTo>
                    <a:pt x="5045" y="9684"/>
                    <a:pt x="5270" y="11505"/>
                    <a:pt x="7552" y="11730"/>
                  </a:cubicBezTo>
                  <a:cubicBezTo>
                    <a:pt x="7717" y="11747"/>
                    <a:pt x="7872" y="11755"/>
                    <a:pt x="8018" y="11755"/>
                  </a:cubicBezTo>
                  <a:cubicBezTo>
                    <a:pt x="9877" y="11755"/>
                    <a:pt x="10205" y="10460"/>
                    <a:pt x="10206" y="10459"/>
                  </a:cubicBezTo>
                  <a:lnTo>
                    <a:pt x="10206" y="10459"/>
                  </a:lnTo>
                  <a:cubicBezTo>
                    <a:pt x="10206" y="10460"/>
                    <a:pt x="10093" y="11775"/>
                    <a:pt x="11948" y="12393"/>
                  </a:cubicBezTo>
                  <a:cubicBezTo>
                    <a:pt x="12172" y="12467"/>
                    <a:pt x="12378" y="12499"/>
                    <a:pt x="12568" y="12499"/>
                  </a:cubicBezTo>
                  <a:cubicBezTo>
                    <a:pt x="13933" y="12499"/>
                    <a:pt x="14410" y="10808"/>
                    <a:pt x="14410" y="10808"/>
                  </a:cubicBezTo>
                  <a:lnTo>
                    <a:pt x="14410" y="10808"/>
                  </a:lnTo>
                  <a:cubicBezTo>
                    <a:pt x="14410" y="10808"/>
                    <a:pt x="14298" y="12461"/>
                    <a:pt x="16962" y="12966"/>
                  </a:cubicBezTo>
                  <a:cubicBezTo>
                    <a:pt x="17259" y="13023"/>
                    <a:pt x="17527" y="13048"/>
                    <a:pt x="17769" y="13048"/>
                  </a:cubicBezTo>
                  <a:cubicBezTo>
                    <a:pt x="19698" y="13048"/>
                    <a:pt x="20009" y="11460"/>
                    <a:pt x="20009" y="11460"/>
                  </a:cubicBezTo>
                  <a:cubicBezTo>
                    <a:pt x="20502" y="12037"/>
                    <a:pt x="21516" y="12450"/>
                    <a:pt x="22447" y="12450"/>
                  </a:cubicBezTo>
                  <a:cubicBezTo>
                    <a:pt x="23257" y="12450"/>
                    <a:pt x="24005" y="12137"/>
                    <a:pt x="24292" y="11348"/>
                  </a:cubicBezTo>
                  <a:cubicBezTo>
                    <a:pt x="24911" y="9650"/>
                    <a:pt x="23978" y="9414"/>
                    <a:pt x="23978" y="9414"/>
                  </a:cubicBezTo>
                  <a:cubicBezTo>
                    <a:pt x="23978" y="9414"/>
                    <a:pt x="25136" y="8256"/>
                    <a:pt x="24169" y="7098"/>
                  </a:cubicBezTo>
                  <a:cubicBezTo>
                    <a:pt x="23802" y="6658"/>
                    <a:pt x="23439" y="6523"/>
                    <a:pt x="23131" y="6523"/>
                  </a:cubicBezTo>
                  <a:cubicBezTo>
                    <a:pt x="22635" y="6523"/>
                    <a:pt x="22280" y="6873"/>
                    <a:pt x="22280" y="6873"/>
                  </a:cubicBezTo>
                  <a:cubicBezTo>
                    <a:pt x="22280" y="6873"/>
                    <a:pt x="23168" y="2129"/>
                    <a:pt x="19818" y="1589"/>
                  </a:cubicBezTo>
                  <a:cubicBezTo>
                    <a:pt x="19608" y="1555"/>
                    <a:pt x="19404" y="1540"/>
                    <a:pt x="19208" y="1540"/>
                  </a:cubicBezTo>
                  <a:cubicBezTo>
                    <a:pt x="16260" y="1540"/>
                    <a:pt x="14837" y="5097"/>
                    <a:pt x="14837" y="5097"/>
                  </a:cubicBezTo>
                  <a:cubicBezTo>
                    <a:pt x="14837" y="5097"/>
                    <a:pt x="15141" y="3062"/>
                    <a:pt x="13713" y="3062"/>
                  </a:cubicBezTo>
                  <a:cubicBezTo>
                    <a:pt x="12285" y="3062"/>
                    <a:pt x="11712" y="4445"/>
                    <a:pt x="11712" y="4445"/>
                  </a:cubicBezTo>
                  <a:cubicBezTo>
                    <a:pt x="11712" y="4445"/>
                    <a:pt x="12102" y="0"/>
                    <a:pt x="8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1"/>
            <p:cNvSpPr/>
            <p:nvPr/>
          </p:nvSpPr>
          <p:spPr>
            <a:xfrm>
              <a:off x="6083334" y="4706346"/>
              <a:ext cx="168198" cy="121185"/>
            </a:xfrm>
            <a:custGeom>
              <a:avLst/>
              <a:gdLst/>
              <a:ahLst/>
              <a:cxnLst/>
              <a:rect l="l" t="t" r="r" b="b"/>
              <a:pathLst>
                <a:path w="1474" h="1062" extrusionOk="0">
                  <a:moveTo>
                    <a:pt x="182" y="0"/>
                  </a:moveTo>
                  <a:cubicBezTo>
                    <a:pt x="154" y="0"/>
                    <a:pt x="126" y="14"/>
                    <a:pt x="113" y="44"/>
                  </a:cubicBezTo>
                  <a:cubicBezTo>
                    <a:pt x="0" y="393"/>
                    <a:pt x="124" y="775"/>
                    <a:pt x="428" y="977"/>
                  </a:cubicBezTo>
                  <a:cubicBezTo>
                    <a:pt x="534" y="1034"/>
                    <a:pt x="648" y="1062"/>
                    <a:pt x="761" y="1062"/>
                  </a:cubicBezTo>
                  <a:cubicBezTo>
                    <a:pt x="980" y="1062"/>
                    <a:pt x="1193" y="957"/>
                    <a:pt x="1327" y="764"/>
                  </a:cubicBezTo>
                  <a:cubicBezTo>
                    <a:pt x="1428" y="595"/>
                    <a:pt x="1473" y="393"/>
                    <a:pt x="1451" y="202"/>
                  </a:cubicBezTo>
                  <a:cubicBezTo>
                    <a:pt x="1445" y="157"/>
                    <a:pt x="1406" y="134"/>
                    <a:pt x="1370" y="134"/>
                  </a:cubicBezTo>
                  <a:cubicBezTo>
                    <a:pt x="1335" y="134"/>
                    <a:pt x="1304" y="157"/>
                    <a:pt x="1316" y="202"/>
                  </a:cubicBezTo>
                  <a:cubicBezTo>
                    <a:pt x="1348" y="551"/>
                    <a:pt x="1126" y="922"/>
                    <a:pt x="753" y="922"/>
                  </a:cubicBezTo>
                  <a:cubicBezTo>
                    <a:pt x="742" y="922"/>
                    <a:pt x="731" y="922"/>
                    <a:pt x="720" y="921"/>
                  </a:cubicBezTo>
                  <a:cubicBezTo>
                    <a:pt x="326" y="899"/>
                    <a:pt x="146" y="426"/>
                    <a:pt x="248" y="89"/>
                  </a:cubicBezTo>
                  <a:cubicBezTo>
                    <a:pt x="268" y="34"/>
                    <a:pt x="226" y="0"/>
                    <a:pt x="18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1"/>
            <p:cNvSpPr/>
            <p:nvPr/>
          </p:nvSpPr>
          <p:spPr>
            <a:xfrm>
              <a:off x="6134570" y="4589382"/>
              <a:ext cx="34804" cy="48269"/>
            </a:xfrm>
            <a:custGeom>
              <a:avLst/>
              <a:gdLst/>
              <a:ahLst/>
              <a:cxnLst/>
              <a:rect l="l" t="t" r="r" b="b"/>
              <a:pathLst>
                <a:path w="305" h="423" extrusionOk="0">
                  <a:moveTo>
                    <a:pt x="109" y="1"/>
                  </a:moveTo>
                  <a:cubicBezTo>
                    <a:pt x="86" y="1"/>
                    <a:pt x="64" y="13"/>
                    <a:pt x="57" y="35"/>
                  </a:cubicBezTo>
                  <a:cubicBezTo>
                    <a:pt x="23" y="114"/>
                    <a:pt x="1" y="192"/>
                    <a:pt x="12" y="271"/>
                  </a:cubicBezTo>
                  <a:cubicBezTo>
                    <a:pt x="1" y="327"/>
                    <a:pt x="23" y="372"/>
                    <a:pt x="57" y="406"/>
                  </a:cubicBezTo>
                  <a:cubicBezTo>
                    <a:pt x="80" y="417"/>
                    <a:pt x="102" y="423"/>
                    <a:pt x="123" y="423"/>
                  </a:cubicBezTo>
                  <a:cubicBezTo>
                    <a:pt x="144" y="423"/>
                    <a:pt x="164" y="417"/>
                    <a:pt x="181" y="406"/>
                  </a:cubicBezTo>
                  <a:cubicBezTo>
                    <a:pt x="248" y="350"/>
                    <a:pt x="293" y="282"/>
                    <a:pt x="293" y="192"/>
                  </a:cubicBezTo>
                  <a:cubicBezTo>
                    <a:pt x="305" y="102"/>
                    <a:pt x="237" y="24"/>
                    <a:pt x="147" y="12"/>
                  </a:cubicBezTo>
                  <a:cubicBezTo>
                    <a:pt x="135" y="4"/>
                    <a:pt x="122" y="1"/>
                    <a:pt x="10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1"/>
            <p:cNvSpPr/>
            <p:nvPr/>
          </p:nvSpPr>
          <p:spPr>
            <a:xfrm>
              <a:off x="6221865" y="4621561"/>
              <a:ext cx="114" cy="114"/>
            </a:xfrm>
            <a:custGeom>
              <a:avLst/>
              <a:gdLst/>
              <a:ahLst/>
              <a:cxnLst/>
              <a:rect l="l" t="t" r="r" b="b"/>
              <a:pathLst>
                <a:path w="1" h="1" extrusionOk="0">
                  <a:moveTo>
                    <a:pt x="0" y="0"/>
                  </a:moveTo>
                  <a:close/>
                </a:path>
              </a:pathLst>
            </a:custGeom>
            <a:solidFill>
              <a:srgbClr val="3F9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1"/>
            <p:cNvSpPr/>
            <p:nvPr/>
          </p:nvSpPr>
          <p:spPr>
            <a:xfrm>
              <a:off x="6201325" y="4590409"/>
              <a:ext cx="37314" cy="53061"/>
            </a:xfrm>
            <a:custGeom>
              <a:avLst/>
              <a:gdLst/>
              <a:ahLst/>
              <a:cxnLst/>
              <a:rect l="l" t="t" r="r" b="b"/>
              <a:pathLst>
                <a:path w="327" h="465" extrusionOk="0">
                  <a:moveTo>
                    <a:pt x="140" y="0"/>
                  </a:moveTo>
                  <a:cubicBezTo>
                    <a:pt x="113" y="0"/>
                    <a:pt x="89" y="21"/>
                    <a:pt x="79" y="48"/>
                  </a:cubicBezTo>
                  <a:lnTo>
                    <a:pt x="79" y="71"/>
                  </a:lnTo>
                  <a:lnTo>
                    <a:pt x="68" y="82"/>
                  </a:lnTo>
                  <a:lnTo>
                    <a:pt x="46" y="138"/>
                  </a:lnTo>
                  <a:cubicBezTo>
                    <a:pt x="23" y="183"/>
                    <a:pt x="1" y="228"/>
                    <a:pt x="1" y="273"/>
                  </a:cubicBezTo>
                  <a:cubicBezTo>
                    <a:pt x="1" y="352"/>
                    <a:pt x="57" y="431"/>
                    <a:pt x="136" y="453"/>
                  </a:cubicBezTo>
                  <a:cubicBezTo>
                    <a:pt x="151" y="461"/>
                    <a:pt x="167" y="465"/>
                    <a:pt x="183" y="465"/>
                  </a:cubicBezTo>
                  <a:cubicBezTo>
                    <a:pt x="211" y="465"/>
                    <a:pt x="237" y="452"/>
                    <a:pt x="259" y="431"/>
                  </a:cubicBezTo>
                  <a:cubicBezTo>
                    <a:pt x="293" y="397"/>
                    <a:pt x="315" y="352"/>
                    <a:pt x="315" y="307"/>
                  </a:cubicBezTo>
                  <a:cubicBezTo>
                    <a:pt x="327" y="273"/>
                    <a:pt x="327" y="228"/>
                    <a:pt x="304" y="183"/>
                  </a:cubicBezTo>
                  <a:cubicBezTo>
                    <a:pt x="293" y="138"/>
                    <a:pt x="259" y="105"/>
                    <a:pt x="214" y="93"/>
                  </a:cubicBezTo>
                  <a:cubicBezTo>
                    <a:pt x="225" y="48"/>
                    <a:pt x="203" y="15"/>
                    <a:pt x="158" y="3"/>
                  </a:cubicBezTo>
                  <a:cubicBezTo>
                    <a:pt x="152" y="1"/>
                    <a:pt x="146" y="0"/>
                    <a:pt x="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1"/>
            <p:cNvSpPr/>
            <p:nvPr/>
          </p:nvSpPr>
          <p:spPr>
            <a:xfrm>
              <a:off x="6219354" y="4626696"/>
              <a:ext cx="0" cy="114"/>
            </a:xfrm>
            <a:custGeom>
              <a:avLst/>
              <a:gdLst/>
              <a:ahLst/>
              <a:cxnLst/>
              <a:rect l="l" t="t" r="r" b="b"/>
              <a:pathLst>
                <a:path h="1" extrusionOk="0">
                  <a:moveTo>
                    <a:pt x="0" y="0"/>
                  </a:moveTo>
                  <a:lnTo>
                    <a:pt x="0" y="0"/>
                  </a:lnTo>
                  <a:lnTo>
                    <a:pt x="0" y="0"/>
                  </a:lnTo>
                  <a:cubicBezTo>
                    <a:pt x="0" y="0"/>
                    <a:pt x="0" y="0"/>
                    <a:pt x="0" y="0"/>
                  </a:cubicBezTo>
                  <a:close/>
                </a:path>
              </a:pathLst>
            </a:custGeom>
            <a:solidFill>
              <a:srgbClr val="3F9CA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1"/>
            <p:cNvSpPr/>
            <p:nvPr/>
          </p:nvSpPr>
          <p:spPr>
            <a:xfrm>
              <a:off x="5163485" y="3920381"/>
              <a:ext cx="233811" cy="479376"/>
            </a:xfrm>
            <a:custGeom>
              <a:avLst/>
              <a:gdLst/>
              <a:ahLst/>
              <a:cxnLst/>
              <a:rect l="l" t="t" r="r" b="b"/>
              <a:pathLst>
                <a:path w="2049" h="4201" extrusionOk="0">
                  <a:moveTo>
                    <a:pt x="1928" y="1"/>
                  </a:moveTo>
                  <a:cubicBezTo>
                    <a:pt x="1919" y="1"/>
                    <a:pt x="1910" y="3"/>
                    <a:pt x="1900" y="7"/>
                  </a:cubicBezTo>
                  <a:cubicBezTo>
                    <a:pt x="765" y="546"/>
                    <a:pt x="169" y="1760"/>
                    <a:pt x="34" y="2963"/>
                  </a:cubicBezTo>
                  <a:cubicBezTo>
                    <a:pt x="0" y="3357"/>
                    <a:pt x="0" y="3739"/>
                    <a:pt x="34" y="4133"/>
                  </a:cubicBezTo>
                  <a:cubicBezTo>
                    <a:pt x="34" y="4178"/>
                    <a:pt x="71" y="4200"/>
                    <a:pt x="107" y="4200"/>
                  </a:cubicBezTo>
                  <a:cubicBezTo>
                    <a:pt x="144" y="4200"/>
                    <a:pt x="180" y="4178"/>
                    <a:pt x="180" y="4133"/>
                  </a:cubicBezTo>
                  <a:cubicBezTo>
                    <a:pt x="79" y="2907"/>
                    <a:pt x="293" y="1581"/>
                    <a:pt x="1203" y="670"/>
                  </a:cubicBezTo>
                  <a:cubicBezTo>
                    <a:pt x="1428" y="456"/>
                    <a:pt x="1687" y="265"/>
                    <a:pt x="1979" y="130"/>
                  </a:cubicBezTo>
                  <a:cubicBezTo>
                    <a:pt x="2049" y="101"/>
                    <a:pt x="1996" y="1"/>
                    <a:pt x="19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1"/>
            <p:cNvSpPr/>
            <p:nvPr/>
          </p:nvSpPr>
          <p:spPr>
            <a:xfrm>
              <a:off x="5816542" y="3983599"/>
              <a:ext cx="106693" cy="149142"/>
            </a:xfrm>
            <a:custGeom>
              <a:avLst/>
              <a:gdLst/>
              <a:ahLst/>
              <a:cxnLst/>
              <a:rect l="l" t="t" r="r" b="b"/>
              <a:pathLst>
                <a:path w="935" h="1307" extrusionOk="0">
                  <a:moveTo>
                    <a:pt x="95" y="0"/>
                  </a:moveTo>
                  <a:cubicBezTo>
                    <a:pt x="36" y="0"/>
                    <a:pt x="1" y="92"/>
                    <a:pt x="56" y="138"/>
                  </a:cubicBezTo>
                  <a:cubicBezTo>
                    <a:pt x="225" y="262"/>
                    <a:pt x="360" y="431"/>
                    <a:pt x="438" y="622"/>
                  </a:cubicBezTo>
                  <a:cubicBezTo>
                    <a:pt x="562" y="835"/>
                    <a:pt x="674" y="1049"/>
                    <a:pt x="787" y="1274"/>
                  </a:cubicBezTo>
                  <a:cubicBezTo>
                    <a:pt x="800" y="1297"/>
                    <a:pt x="820" y="1307"/>
                    <a:pt x="839" y="1307"/>
                  </a:cubicBezTo>
                  <a:cubicBezTo>
                    <a:pt x="886" y="1307"/>
                    <a:pt x="934" y="1254"/>
                    <a:pt x="911" y="1206"/>
                  </a:cubicBezTo>
                  <a:cubicBezTo>
                    <a:pt x="798" y="970"/>
                    <a:pt x="674" y="734"/>
                    <a:pt x="540" y="509"/>
                  </a:cubicBezTo>
                  <a:cubicBezTo>
                    <a:pt x="450" y="318"/>
                    <a:pt x="303" y="150"/>
                    <a:pt x="135" y="15"/>
                  </a:cubicBezTo>
                  <a:cubicBezTo>
                    <a:pt x="121" y="5"/>
                    <a:pt x="107" y="0"/>
                    <a:pt x="9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1"/>
            <p:cNvSpPr/>
            <p:nvPr/>
          </p:nvSpPr>
          <p:spPr>
            <a:xfrm>
              <a:off x="4797873" y="4484889"/>
              <a:ext cx="188624" cy="243168"/>
            </a:xfrm>
            <a:custGeom>
              <a:avLst/>
              <a:gdLst/>
              <a:ahLst/>
              <a:cxnLst/>
              <a:rect l="l" t="t" r="r" b="b"/>
              <a:pathLst>
                <a:path w="1653" h="2131" extrusionOk="0">
                  <a:moveTo>
                    <a:pt x="1464" y="1"/>
                  </a:moveTo>
                  <a:cubicBezTo>
                    <a:pt x="1004" y="1"/>
                    <a:pt x="635" y="358"/>
                    <a:pt x="394" y="726"/>
                  </a:cubicBezTo>
                  <a:cubicBezTo>
                    <a:pt x="146" y="1131"/>
                    <a:pt x="0" y="1625"/>
                    <a:pt x="158" y="2086"/>
                  </a:cubicBezTo>
                  <a:cubicBezTo>
                    <a:pt x="171" y="2117"/>
                    <a:pt x="199" y="2130"/>
                    <a:pt x="227" y="2130"/>
                  </a:cubicBezTo>
                  <a:cubicBezTo>
                    <a:pt x="272" y="2130"/>
                    <a:pt x="318" y="2096"/>
                    <a:pt x="304" y="2041"/>
                  </a:cubicBezTo>
                  <a:cubicBezTo>
                    <a:pt x="158" y="1625"/>
                    <a:pt x="293" y="1187"/>
                    <a:pt x="506" y="827"/>
                  </a:cubicBezTo>
                  <a:cubicBezTo>
                    <a:pt x="716" y="492"/>
                    <a:pt x="1052" y="147"/>
                    <a:pt x="1479" y="147"/>
                  </a:cubicBezTo>
                  <a:cubicBezTo>
                    <a:pt x="1510" y="147"/>
                    <a:pt x="1542" y="149"/>
                    <a:pt x="1574" y="152"/>
                  </a:cubicBezTo>
                  <a:cubicBezTo>
                    <a:pt x="1577" y="153"/>
                    <a:pt x="1580" y="153"/>
                    <a:pt x="1583" y="153"/>
                  </a:cubicBezTo>
                  <a:cubicBezTo>
                    <a:pt x="1653" y="153"/>
                    <a:pt x="1650" y="17"/>
                    <a:pt x="1563" y="6"/>
                  </a:cubicBezTo>
                  <a:cubicBezTo>
                    <a:pt x="1530" y="3"/>
                    <a:pt x="1496" y="1"/>
                    <a:pt x="146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1"/>
            <p:cNvSpPr/>
            <p:nvPr/>
          </p:nvSpPr>
          <p:spPr>
            <a:xfrm>
              <a:off x="5055194" y="4488199"/>
              <a:ext cx="49410" cy="19285"/>
            </a:xfrm>
            <a:custGeom>
              <a:avLst/>
              <a:gdLst/>
              <a:ahLst/>
              <a:cxnLst/>
              <a:rect l="l" t="t" r="r" b="b"/>
              <a:pathLst>
                <a:path w="433" h="169" extrusionOk="0">
                  <a:moveTo>
                    <a:pt x="190" y="0"/>
                  </a:moveTo>
                  <a:cubicBezTo>
                    <a:pt x="155" y="0"/>
                    <a:pt x="119" y="4"/>
                    <a:pt x="84" y="11"/>
                  </a:cubicBezTo>
                  <a:cubicBezTo>
                    <a:pt x="0" y="32"/>
                    <a:pt x="23" y="160"/>
                    <a:pt x="108" y="160"/>
                  </a:cubicBezTo>
                  <a:cubicBezTo>
                    <a:pt x="115" y="160"/>
                    <a:pt x="122" y="159"/>
                    <a:pt x="129" y="157"/>
                  </a:cubicBezTo>
                  <a:lnTo>
                    <a:pt x="331" y="157"/>
                  </a:lnTo>
                  <a:cubicBezTo>
                    <a:pt x="343" y="165"/>
                    <a:pt x="355" y="169"/>
                    <a:pt x="366" y="169"/>
                  </a:cubicBezTo>
                  <a:cubicBezTo>
                    <a:pt x="387" y="169"/>
                    <a:pt x="407" y="156"/>
                    <a:pt x="421" y="135"/>
                  </a:cubicBezTo>
                  <a:cubicBezTo>
                    <a:pt x="432" y="112"/>
                    <a:pt x="421" y="78"/>
                    <a:pt x="399" y="56"/>
                  </a:cubicBezTo>
                  <a:cubicBezTo>
                    <a:pt x="337" y="18"/>
                    <a:pt x="265" y="0"/>
                    <a:pt x="1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1"/>
            <p:cNvSpPr/>
            <p:nvPr/>
          </p:nvSpPr>
          <p:spPr>
            <a:xfrm>
              <a:off x="4857211" y="4808704"/>
              <a:ext cx="142181" cy="113425"/>
            </a:xfrm>
            <a:custGeom>
              <a:avLst/>
              <a:gdLst/>
              <a:ahLst/>
              <a:cxnLst/>
              <a:rect l="l" t="t" r="r" b="b"/>
              <a:pathLst>
                <a:path w="1246" h="994" extrusionOk="0">
                  <a:moveTo>
                    <a:pt x="97" y="0"/>
                  </a:moveTo>
                  <a:cubicBezTo>
                    <a:pt x="49" y="0"/>
                    <a:pt x="0" y="49"/>
                    <a:pt x="31" y="103"/>
                  </a:cubicBezTo>
                  <a:cubicBezTo>
                    <a:pt x="87" y="238"/>
                    <a:pt x="166" y="361"/>
                    <a:pt x="256" y="485"/>
                  </a:cubicBezTo>
                  <a:cubicBezTo>
                    <a:pt x="346" y="597"/>
                    <a:pt x="447" y="699"/>
                    <a:pt x="582" y="777"/>
                  </a:cubicBezTo>
                  <a:cubicBezTo>
                    <a:pt x="706" y="845"/>
                    <a:pt x="841" y="901"/>
                    <a:pt x="976" y="957"/>
                  </a:cubicBezTo>
                  <a:cubicBezTo>
                    <a:pt x="1015" y="973"/>
                    <a:pt x="1065" y="994"/>
                    <a:pt x="1114" y="994"/>
                  </a:cubicBezTo>
                  <a:cubicBezTo>
                    <a:pt x="1136" y="994"/>
                    <a:pt x="1157" y="990"/>
                    <a:pt x="1178" y="980"/>
                  </a:cubicBezTo>
                  <a:cubicBezTo>
                    <a:pt x="1234" y="946"/>
                    <a:pt x="1245" y="867"/>
                    <a:pt x="1200" y="822"/>
                  </a:cubicBezTo>
                  <a:cubicBezTo>
                    <a:pt x="1183" y="809"/>
                    <a:pt x="1163" y="803"/>
                    <a:pt x="1145" y="803"/>
                  </a:cubicBezTo>
                  <a:cubicBezTo>
                    <a:pt x="1116" y="803"/>
                    <a:pt x="1090" y="818"/>
                    <a:pt x="1077" y="845"/>
                  </a:cubicBezTo>
                  <a:lnTo>
                    <a:pt x="1043" y="834"/>
                  </a:lnTo>
                  <a:lnTo>
                    <a:pt x="964" y="800"/>
                  </a:lnTo>
                  <a:cubicBezTo>
                    <a:pt x="919" y="789"/>
                    <a:pt x="863" y="766"/>
                    <a:pt x="818" y="744"/>
                  </a:cubicBezTo>
                  <a:cubicBezTo>
                    <a:pt x="717" y="699"/>
                    <a:pt x="616" y="642"/>
                    <a:pt x="537" y="575"/>
                  </a:cubicBezTo>
                  <a:cubicBezTo>
                    <a:pt x="368" y="429"/>
                    <a:pt x="234" y="238"/>
                    <a:pt x="155" y="35"/>
                  </a:cubicBezTo>
                  <a:cubicBezTo>
                    <a:pt x="141" y="11"/>
                    <a:pt x="119" y="0"/>
                    <a:pt x="9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1"/>
            <p:cNvSpPr/>
            <p:nvPr/>
          </p:nvSpPr>
          <p:spPr>
            <a:xfrm>
              <a:off x="6037119" y="4222091"/>
              <a:ext cx="174246" cy="148001"/>
            </a:xfrm>
            <a:custGeom>
              <a:avLst/>
              <a:gdLst/>
              <a:ahLst/>
              <a:cxnLst/>
              <a:rect l="l" t="t" r="r" b="b"/>
              <a:pathLst>
                <a:path w="1527" h="1297" extrusionOk="0">
                  <a:moveTo>
                    <a:pt x="1334" y="0"/>
                  </a:moveTo>
                  <a:cubicBezTo>
                    <a:pt x="1223" y="0"/>
                    <a:pt x="1107" y="59"/>
                    <a:pt x="1012" y="106"/>
                  </a:cubicBezTo>
                  <a:cubicBezTo>
                    <a:pt x="855" y="184"/>
                    <a:pt x="720" y="286"/>
                    <a:pt x="585" y="398"/>
                  </a:cubicBezTo>
                  <a:cubicBezTo>
                    <a:pt x="450" y="511"/>
                    <a:pt x="338" y="645"/>
                    <a:pt x="225" y="780"/>
                  </a:cubicBezTo>
                  <a:cubicBezTo>
                    <a:pt x="135" y="904"/>
                    <a:pt x="1" y="1073"/>
                    <a:pt x="68" y="1253"/>
                  </a:cubicBezTo>
                  <a:cubicBezTo>
                    <a:pt x="81" y="1283"/>
                    <a:pt x="109" y="1297"/>
                    <a:pt x="138" y="1297"/>
                  </a:cubicBezTo>
                  <a:cubicBezTo>
                    <a:pt x="183" y="1297"/>
                    <a:pt x="228" y="1263"/>
                    <a:pt x="214" y="1208"/>
                  </a:cubicBezTo>
                  <a:cubicBezTo>
                    <a:pt x="158" y="1073"/>
                    <a:pt x="293" y="926"/>
                    <a:pt x="372" y="837"/>
                  </a:cubicBezTo>
                  <a:cubicBezTo>
                    <a:pt x="462" y="713"/>
                    <a:pt x="563" y="612"/>
                    <a:pt x="675" y="511"/>
                  </a:cubicBezTo>
                  <a:cubicBezTo>
                    <a:pt x="776" y="421"/>
                    <a:pt x="900" y="342"/>
                    <a:pt x="1024" y="263"/>
                  </a:cubicBezTo>
                  <a:cubicBezTo>
                    <a:pt x="1103" y="219"/>
                    <a:pt x="1223" y="141"/>
                    <a:pt x="1331" y="141"/>
                  </a:cubicBezTo>
                  <a:cubicBezTo>
                    <a:pt x="1361" y="141"/>
                    <a:pt x="1390" y="147"/>
                    <a:pt x="1417" y="162"/>
                  </a:cubicBezTo>
                  <a:cubicBezTo>
                    <a:pt x="1421" y="163"/>
                    <a:pt x="1425" y="163"/>
                    <a:pt x="1429" y="163"/>
                  </a:cubicBezTo>
                  <a:cubicBezTo>
                    <a:pt x="1489" y="163"/>
                    <a:pt x="1526" y="81"/>
                    <a:pt x="1473" y="38"/>
                  </a:cubicBezTo>
                  <a:cubicBezTo>
                    <a:pt x="1429" y="11"/>
                    <a:pt x="1382" y="0"/>
                    <a:pt x="133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1"/>
            <p:cNvSpPr/>
            <p:nvPr/>
          </p:nvSpPr>
          <p:spPr>
            <a:xfrm>
              <a:off x="6270590" y="4241490"/>
              <a:ext cx="60478" cy="61619"/>
            </a:xfrm>
            <a:custGeom>
              <a:avLst/>
              <a:gdLst/>
              <a:ahLst/>
              <a:cxnLst/>
              <a:rect l="l" t="t" r="r" b="b"/>
              <a:pathLst>
                <a:path w="530" h="540" extrusionOk="0">
                  <a:moveTo>
                    <a:pt x="83" y="0"/>
                  </a:moveTo>
                  <a:cubicBezTo>
                    <a:pt x="53" y="0"/>
                    <a:pt x="21" y="20"/>
                    <a:pt x="12" y="48"/>
                  </a:cubicBezTo>
                  <a:cubicBezTo>
                    <a:pt x="1" y="82"/>
                    <a:pt x="23" y="127"/>
                    <a:pt x="68" y="138"/>
                  </a:cubicBezTo>
                  <a:lnTo>
                    <a:pt x="79" y="149"/>
                  </a:lnTo>
                  <a:lnTo>
                    <a:pt x="113" y="161"/>
                  </a:lnTo>
                  <a:cubicBezTo>
                    <a:pt x="124" y="172"/>
                    <a:pt x="147" y="183"/>
                    <a:pt x="169" y="194"/>
                  </a:cubicBezTo>
                  <a:lnTo>
                    <a:pt x="181" y="206"/>
                  </a:lnTo>
                  <a:lnTo>
                    <a:pt x="203" y="228"/>
                  </a:lnTo>
                  <a:cubicBezTo>
                    <a:pt x="214" y="239"/>
                    <a:pt x="237" y="262"/>
                    <a:pt x="248" y="273"/>
                  </a:cubicBezTo>
                  <a:lnTo>
                    <a:pt x="271" y="296"/>
                  </a:lnTo>
                  <a:lnTo>
                    <a:pt x="282" y="318"/>
                  </a:lnTo>
                  <a:cubicBezTo>
                    <a:pt x="293" y="329"/>
                    <a:pt x="304" y="352"/>
                    <a:pt x="315" y="374"/>
                  </a:cubicBezTo>
                  <a:cubicBezTo>
                    <a:pt x="327" y="385"/>
                    <a:pt x="327" y="385"/>
                    <a:pt x="338" y="397"/>
                  </a:cubicBezTo>
                  <a:lnTo>
                    <a:pt x="349" y="419"/>
                  </a:lnTo>
                  <a:lnTo>
                    <a:pt x="349" y="430"/>
                  </a:lnTo>
                  <a:lnTo>
                    <a:pt x="349" y="453"/>
                  </a:lnTo>
                  <a:cubicBezTo>
                    <a:pt x="349" y="464"/>
                    <a:pt x="349" y="475"/>
                    <a:pt x="360" y="487"/>
                  </a:cubicBezTo>
                  <a:cubicBezTo>
                    <a:pt x="370" y="523"/>
                    <a:pt x="400" y="540"/>
                    <a:pt x="430" y="540"/>
                  </a:cubicBezTo>
                  <a:cubicBezTo>
                    <a:pt x="474" y="540"/>
                    <a:pt x="520" y="506"/>
                    <a:pt x="507" y="453"/>
                  </a:cubicBezTo>
                  <a:lnTo>
                    <a:pt x="529" y="453"/>
                  </a:lnTo>
                  <a:cubicBezTo>
                    <a:pt x="462" y="251"/>
                    <a:pt x="304" y="82"/>
                    <a:pt x="102" y="3"/>
                  </a:cubicBezTo>
                  <a:cubicBezTo>
                    <a:pt x="96" y="1"/>
                    <a:pt x="90" y="0"/>
                    <a:pt x="8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1"/>
            <p:cNvSpPr/>
            <p:nvPr/>
          </p:nvSpPr>
          <p:spPr>
            <a:xfrm>
              <a:off x="6407751" y="4106839"/>
              <a:ext cx="322817" cy="312205"/>
            </a:xfrm>
            <a:custGeom>
              <a:avLst/>
              <a:gdLst/>
              <a:ahLst/>
              <a:cxnLst/>
              <a:rect l="l" t="t" r="r" b="b"/>
              <a:pathLst>
                <a:path w="2829" h="2736" extrusionOk="0">
                  <a:moveTo>
                    <a:pt x="2729" y="0"/>
                  </a:moveTo>
                  <a:cubicBezTo>
                    <a:pt x="2724" y="0"/>
                    <a:pt x="2717" y="1"/>
                    <a:pt x="2711" y="3"/>
                  </a:cubicBezTo>
                  <a:cubicBezTo>
                    <a:pt x="2430" y="70"/>
                    <a:pt x="2171" y="216"/>
                    <a:pt x="1958" y="408"/>
                  </a:cubicBezTo>
                  <a:cubicBezTo>
                    <a:pt x="1711" y="621"/>
                    <a:pt x="1474" y="846"/>
                    <a:pt x="1250" y="1093"/>
                  </a:cubicBezTo>
                  <a:cubicBezTo>
                    <a:pt x="1013" y="1341"/>
                    <a:pt x="789" y="1599"/>
                    <a:pt x="564" y="1858"/>
                  </a:cubicBezTo>
                  <a:cubicBezTo>
                    <a:pt x="350" y="2083"/>
                    <a:pt x="170" y="2341"/>
                    <a:pt x="24" y="2622"/>
                  </a:cubicBezTo>
                  <a:cubicBezTo>
                    <a:pt x="1" y="2684"/>
                    <a:pt x="53" y="2736"/>
                    <a:pt x="98" y="2736"/>
                  </a:cubicBezTo>
                  <a:cubicBezTo>
                    <a:pt x="118" y="2736"/>
                    <a:pt x="137" y="2725"/>
                    <a:pt x="148" y="2701"/>
                  </a:cubicBezTo>
                  <a:cubicBezTo>
                    <a:pt x="294" y="2420"/>
                    <a:pt x="474" y="2161"/>
                    <a:pt x="687" y="1925"/>
                  </a:cubicBezTo>
                  <a:cubicBezTo>
                    <a:pt x="890" y="1689"/>
                    <a:pt x="1103" y="1442"/>
                    <a:pt x="1328" y="1217"/>
                  </a:cubicBezTo>
                  <a:cubicBezTo>
                    <a:pt x="1542" y="992"/>
                    <a:pt x="1744" y="767"/>
                    <a:pt x="1980" y="565"/>
                  </a:cubicBezTo>
                  <a:cubicBezTo>
                    <a:pt x="2194" y="363"/>
                    <a:pt x="2453" y="216"/>
                    <a:pt x="2745" y="138"/>
                  </a:cubicBezTo>
                  <a:cubicBezTo>
                    <a:pt x="2828" y="127"/>
                    <a:pt x="2805" y="0"/>
                    <a:pt x="27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1"/>
            <p:cNvSpPr/>
            <p:nvPr/>
          </p:nvSpPr>
          <p:spPr>
            <a:xfrm>
              <a:off x="6844454" y="4067471"/>
              <a:ext cx="189308" cy="35716"/>
            </a:xfrm>
            <a:custGeom>
              <a:avLst/>
              <a:gdLst/>
              <a:ahLst/>
              <a:cxnLst/>
              <a:rect l="l" t="t" r="r" b="b"/>
              <a:pathLst>
                <a:path w="1659" h="313" extrusionOk="0">
                  <a:moveTo>
                    <a:pt x="859" y="1"/>
                  </a:moveTo>
                  <a:cubicBezTo>
                    <a:pt x="601" y="1"/>
                    <a:pt x="338" y="49"/>
                    <a:pt x="87" y="100"/>
                  </a:cubicBezTo>
                  <a:cubicBezTo>
                    <a:pt x="1" y="122"/>
                    <a:pt x="28" y="236"/>
                    <a:pt x="109" y="236"/>
                  </a:cubicBezTo>
                  <a:cubicBezTo>
                    <a:pt x="113" y="236"/>
                    <a:pt x="117" y="236"/>
                    <a:pt x="121" y="235"/>
                  </a:cubicBezTo>
                  <a:cubicBezTo>
                    <a:pt x="359" y="189"/>
                    <a:pt x="609" y="142"/>
                    <a:pt x="854" y="142"/>
                  </a:cubicBezTo>
                  <a:cubicBezTo>
                    <a:pt x="1083" y="142"/>
                    <a:pt x="1308" y="183"/>
                    <a:pt x="1515" y="303"/>
                  </a:cubicBezTo>
                  <a:cubicBezTo>
                    <a:pt x="1528" y="310"/>
                    <a:pt x="1541" y="312"/>
                    <a:pt x="1553" y="312"/>
                  </a:cubicBezTo>
                  <a:cubicBezTo>
                    <a:pt x="1621" y="312"/>
                    <a:pt x="1659" y="217"/>
                    <a:pt x="1582" y="179"/>
                  </a:cubicBezTo>
                  <a:cubicBezTo>
                    <a:pt x="1355" y="46"/>
                    <a:pt x="1109" y="1"/>
                    <a:pt x="85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1"/>
            <p:cNvSpPr/>
            <p:nvPr/>
          </p:nvSpPr>
          <p:spPr>
            <a:xfrm>
              <a:off x="7078154" y="4173138"/>
              <a:ext cx="76454" cy="245793"/>
            </a:xfrm>
            <a:custGeom>
              <a:avLst/>
              <a:gdLst/>
              <a:ahLst/>
              <a:cxnLst/>
              <a:rect l="l" t="t" r="r" b="b"/>
              <a:pathLst>
                <a:path w="670" h="2154" extrusionOk="0">
                  <a:moveTo>
                    <a:pt x="99" y="1"/>
                  </a:moveTo>
                  <a:cubicBezTo>
                    <a:pt x="51" y="1"/>
                    <a:pt x="0" y="49"/>
                    <a:pt x="40" y="96"/>
                  </a:cubicBezTo>
                  <a:cubicBezTo>
                    <a:pt x="231" y="377"/>
                    <a:pt x="366" y="692"/>
                    <a:pt x="434" y="1018"/>
                  </a:cubicBezTo>
                  <a:cubicBezTo>
                    <a:pt x="501" y="1367"/>
                    <a:pt x="524" y="1726"/>
                    <a:pt x="524" y="2086"/>
                  </a:cubicBezTo>
                  <a:cubicBezTo>
                    <a:pt x="524" y="2131"/>
                    <a:pt x="557" y="2154"/>
                    <a:pt x="591" y="2154"/>
                  </a:cubicBezTo>
                  <a:cubicBezTo>
                    <a:pt x="625" y="2154"/>
                    <a:pt x="659" y="2131"/>
                    <a:pt x="659" y="2086"/>
                  </a:cubicBezTo>
                  <a:cubicBezTo>
                    <a:pt x="670" y="1715"/>
                    <a:pt x="636" y="1344"/>
                    <a:pt x="580" y="984"/>
                  </a:cubicBezTo>
                  <a:cubicBezTo>
                    <a:pt x="501" y="636"/>
                    <a:pt x="366" y="310"/>
                    <a:pt x="153" y="29"/>
                  </a:cubicBezTo>
                  <a:cubicBezTo>
                    <a:pt x="139" y="9"/>
                    <a:pt x="120" y="1"/>
                    <a:pt x="9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1"/>
            <p:cNvSpPr/>
            <p:nvPr/>
          </p:nvSpPr>
          <p:spPr>
            <a:xfrm>
              <a:off x="7244756" y="4631408"/>
              <a:ext cx="134193" cy="45986"/>
            </a:xfrm>
            <a:custGeom>
              <a:avLst/>
              <a:gdLst/>
              <a:ahLst/>
              <a:cxnLst/>
              <a:rect l="l" t="t" r="r" b="b"/>
              <a:pathLst>
                <a:path w="1176" h="403" extrusionOk="0">
                  <a:moveTo>
                    <a:pt x="554" y="0"/>
                  </a:moveTo>
                  <a:cubicBezTo>
                    <a:pt x="365" y="0"/>
                    <a:pt x="183" y="78"/>
                    <a:pt x="53" y="218"/>
                  </a:cubicBezTo>
                  <a:cubicBezTo>
                    <a:pt x="0" y="270"/>
                    <a:pt x="50" y="336"/>
                    <a:pt x="107" y="336"/>
                  </a:cubicBezTo>
                  <a:cubicBezTo>
                    <a:pt x="123" y="336"/>
                    <a:pt x="139" y="331"/>
                    <a:pt x="154" y="319"/>
                  </a:cubicBezTo>
                  <a:cubicBezTo>
                    <a:pt x="268" y="200"/>
                    <a:pt x="414" y="143"/>
                    <a:pt x="560" y="143"/>
                  </a:cubicBezTo>
                  <a:cubicBezTo>
                    <a:pt x="732" y="143"/>
                    <a:pt x="904" y="223"/>
                    <a:pt x="1020" y="375"/>
                  </a:cubicBezTo>
                  <a:cubicBezTo>
                    <a:pt x="1036" y="395"/>
                    <a:pt x="1058" y="403"/>
                    <a:pt x="1078" y="403"/>
                  </a:cubicBezTo>
                  <a:cubicBezTo>
                    <a:pt x="1128" y="403"/>
                    <a:pt x="1175" y="355"/>
                    <a:pt x="1143" y="307"/>
                  </a:cubicBezTo>
                  <a:cubicBezTo>
                    <a:pt x="1020" y="128"/>
                    <a:pt x="829" y="26"/>
                    <a:pt x="626" y="4"/>
                  </a:cubicBezTo>
                  <a:cubicBezTo>
                    <a:pt x="602" y="1"/>
                    <a:pt x="578" y="0"/>
                    <a:pt x="55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1"/>
            <p:cNvSpPr/>
            <p:nvPr/>
          </p:nvSpPr>
          <p:spPr>
            <a:xfrm>
              <a:off x="7387965" y="4737955"/>
              <a:ext cx="27044" cy="82616"/>
            </a:xfrm>
            <a:custGeom>
              <a:avLst/>
              <a:gdLst/>
              <a:ahLst/>
              <a:cxnLst/>
              <a:rect l="l" t="t" r="r" b="b"/>
              <a:pathLst>
                <a:path w="237" h="724" extrusionOk="0">
                  <a:moveTo>
                    <a:pt x="87" y="0"/>
                  </a:moveTo>
                  <a:cubicBezTo>
                    <a:pt x="81" y="0"/>
                    <a:pt x="74" y="1"/>
                    <a:pt x="68" y="3"/>
                  </a:cubicBezTo>
                  <a:cubicBezTo>
                    <a:pt x="35" y="15"/>
                    <a:pt x="12" y="48"/>
                    <a:pt x="23" y="93"/>
                  </a:cubicBezTo>
                  <a:cubicBezTo>
                    <a:pt x="91" y="262"/>
                    <a:pt x="91" y="453"/>
                    <a:pt x="23" y="622"/>
                  </a:cubicBezTo>
                  <a:cubicBezTo>
                    <a:pt x="1" y="655"/>
                    <a:pt x="12" y="689"/>
                    <a:pt x="46" y="712"/>
                  </a:cubicBezTo>
                  <a:cubicBezTo>
                    <a:pt x="58" y="720"/>
                    <a:pt x="71" y="723"/>
                    <a:pt x="84" y="723"/>
                  </a:cubicBezTo>
                  <a:cubicBezTo>
                    <a:pt x="107" y="723"/>
                    <a:pt x="129" y="711"/>
                    <a:pt x="136" y="689"/>
                  </a:cubicBezTo>
                  <a:cubicBezTo>
                    <a:pt x="226" y="487"/>
                    <a:pt x="237" y="262"/>
                    <a:pt x="158" y="48"/>
                  </a:cubicBezTo>
                  <a:cubicBezTo>
                    <a:pt x="149" y="21"/>
                    <a:pt x="117" y="0"/>
                    <a:pt x="8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1"/>
            <p:cNvSpPr/>
            <p:nvPr/>
          </p:nvSpPr>
          <p:spPr>
            <a:xfrm>
              <a:off x="7370506" y="4941073"/>
              <a:ext cx="71547" cy="183489"/>
            </a:xfrm>
            <a:custGeom>
              <a:avLst/>
              <a:gdLst/>
              <a:ahLst/>
              <a:cxnLst/>
              <a:rect l="l" t="t" r="r" b="b"/>
              <a:pathLst>
                <a:path w="627" h="1608" extrusionOk="0">
                  <a:moveTo>
                    <a:pt x="212" y="0"/>
                  </a:moveTo>
                  <a:cubicBezTo>
                    <a:pt x="164" y="0"/>
                    <a:pt x="114" y="53"/>
                    <a:pt x="154" y="101"/>
                  </a:cubicBezTo>
                  <a:cubicBezTo>
                    <a:pt x="469" y="517"/>
                    <a:pt x="435" y="1113"/>
                    <a:pt x="53" y="1484"/>
                  </a:cubicBezTo>
                  <a:cubicBezTo>
                    <a:pt x="1" y="1535"/>
                    <a:pt x="49" y="1607"/>
                    <a:pt x="99" y="1607"/>
                  </a:cubicBezTo>
                  <a:cubicBezTo>
                    <a:pt x="114" y="1607"/>
                    <a:pt x="130" y="1600"/>
                    <a:pt x="143" y="1585"/>
                  </a:cubicBezTo>
                  <a:cubicBezTo>
                    <a:pt x="570" y="1169"/>
                    <a:pt x="626" y="506"/>
                    <a:pt x="266" y="33"/>
                  </a:cubicBezTo>
                  <a:cubicBezTo>
                    <a:pt x="253" y="10"/>
                    <a:pt x="233" y="0"/>
                    <a:pt x="21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1"/>
            <p:cNvSpPr/>
            <p:nvPr/>
          </p:nvSpPr>
          <p:spPr>
            <a:xfrm>
              <a:off x="7084087" y="5161307"/>
              <a:ext cx="193074" cy="56941"/>
            </a:xfrm>
            <a:custGeom>
              <a:avLst/>
              <a:gdLst/>
              <a:ahLst/>
              <a:cxnLst/>
              <a:rect l="l" t="t" r="r" b="b"/>
              <a:pathLst>
                <a:path w="1692" h="499" extrusionOk="0">
                  <a:moveTo>
                    <a:pt x="88" y="0"/>
                  </a:moveTo>
                  <a:cubicBezTo>
                    <a:pt x="36" y="0"/>
                    <a:pt x="0" y="92"/>
                    <a:pt x="56" y="138"/>
                  </a:cubicBezTo>
                  <a:cubicBezTo>
                    <a:pt x="280" y="318"/>
                    <a:pt x="550" y="442"/>
                    <a:pt x="831" y="487"/>
                  </a:cubicBezTo>
                  <a:cubicBezTo>
                    <a:pt x="879" y="495"/>
                    <a:pt x="927" y="498"/>
                    <a:pt x="975" y="498"/>
                  </a:cubicBezTo>
                  <a:cubicBezTo>
                    <a:pt x="1062" y="498"/>
                    <a:pt x="1149" y="486"/>
                    <a:pt x="1236" y="464"/>
                  </a:cubicBezTo>
                  <a:cubicBezTo>
                    <a:pt x="1371" y="431"/>
                    <a:pt x="1483" y="329"/>
                    <a:pt x="1618" y="284"/>
                  </a:cubicBezTo>
                  <a:cubicBezTo>
                    <a:pt x="1691" y="264"/>
                    <a:pt x="1668" y="147"/>
                    <a:pt x="1593" y="147"/>
                  </a:cubicBezTo>
                  <a:cubicBezTo>
                    <a:pt x="1587" y="147"/>
                    <a:pt x="1580" y="148"/>
                    <a:pt x="1573" y="149"/>
                  </a:cubicBezTo>
                  <a:cubicBezTo>
                    <a:pt x="1461" y="194"/>
                    <a:pt x="1360" y="273"/>
                    <a:pt x="1247" y="318"/>
                  </a:cubicBezTo>
                  <a:cubicBezTo>
                    <a:pt x="1155" y="343"/>
                    <a:pt x="1049" y="356"/>
                    <a:pt x="950" y="356"/>
                  </a:cubicBezTo>
                  <a:cubicBezTo>
                    <a:pt x="917" y="356"/>
                    <a:pt x="885" y="355"/>
                    <a:pt x="854" y="352"/>
                  </a:cubicBezTo>
                  <a:cubicBezTo>
                    <a:pt x="584" y="296"/>
                    <a:pt x="337" y="183"/>
                    <a:pt x="123" y="15"/>
                  </a:cubicBezTo>
                  <a:cubicBezTo>
                    <a:pt x="111" y="5"/>
                    <a:pt x="99" y="0"/>
                    <a:pt x="8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1"/>
            <p:cNvSpPr/>
            <p:nvPr/>
          </p:nvSpPr>
          <p:spPr>
            <a:xfrm>
              <a:off x="6350125" y="5031905"/>
              <a:ext cx="174588" cy="220461"/>
            </a:xfrm>
            <a:custGeom>
              <a:avLst/>
              <a:gdLst/>
              <a:ahLst/>
              <a:cxnLst/>
              <a:rect l="l" t="t" r="r" b="b"/>
              <a:pathLst>
                <a:path w="1530" h="1932" extrusionOk="0">
                  <a:moveTo>
                    <a:pt x="181" y="0"/>
                  </a:moveTo>
                  <a:cubicBezTo>
                    <a:pt x="151" y="0"/>
                    <a:pt x="122" y="17"/>
                    <a:pt x="113" y="58"/>
                  </a:cubicBezTo>
                  <a:cubicBezTo>
                    <a:pt x="1" y="474"/>
                    <a:pt x="237" y="823"/>
                    <a:pt x="462" y="1149"/>
                  </a:cubicBezTo>
                  <a:cubicBezTo>
                    <a:pt x="563" y="1306"/>
                    <a:pt x="675" y="1441"/>
                    <a:pt x="810" y="1565"/>
                  </a:cubicBezTo>
                  <a:cubicBezTo>
                    <a:pt x="878" y="1632"/>
                    <a:pt x="945" y="1677"/>
                    <a:pt x="1013" y="1722"/>
                  </a:cubicBezTo>
                  <a:cubicBezTo>
                    <a:pt x="1058" y="1756"/>
                    <a:pt x="1102" y="1778"/>
                    <a:pt x="1147" y="1801"/>
                  </a:cubicBezTo>
                  <a:lnTo>
                    <a:pt x="1192" y="1823"/>
                  </a:lnTo>
                  <a:lnTo>
                    <a:pt x="1226" y="1834"/>
                  </a:lnTo>
                  <a:cubicBezTo>
                    <a:pt x="1226" y="1834"/>
                    <a:pt x="1237" y="1846"/>
                    <a:pt x="1249" y="1846"/>
                  </a:cubicBezTo>
                  <a:cubicBezTo>
                    <a:pt x="1232" y="1894"/>
                    <a:pt x="1269" y="1931"/>
                    <a:pt x="1311" y="1931"/>
                  </a:cubicBezTo>
                  <a:cubicBezTo>
                    <a:pt x="1328" y="1931"/>
                    <a:pt x="1345" y="1926"/>
                    <a:pt x="1361" y="1913"/>
                  </a:cubicBezTo>
                  <a:cubicBezTo>
                    <a:pt x="1530" y="1767"/>
                    <a:pt x="1215" y="1677"/>
                    <a:pt x="1136" y="1632"/>
                  </a:cubicBezTo>
                  <a:cubicBezTo>
                    <a:pt x="968" y="1531"/>
                    <a:pt x="821" y="1396"/>
                    <a:pt x="709" y="1238"/>
                  </a:cubicBezTo>
                  <a:cubicBezTo>
                    <a:pt x="585" y="1081"/>
                    <a:pt x="473" y="912"/>
                    <a:pt x="372" y="744"/>
                  </a:cubicBezTo>
                  <a:cubicBezTo>
                    <a:pt x="248" y="553"/>
                    <a:pt x="203" y="317"/>
                    <a:pt x="259" y="92"/>
                  </a:cubicBezTo>
                  <a:cubicBezTo>
                    <a:pt x="273" y="38"/>
                    <a:pt x="226" y="0"/>
                    <a:pt x="18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1"/>
            <p:cNvSpPr/>
            <p:nvPr/>
          </p:nvSpPr>
          <p:spPr>
            <a:xfrm>
              <a:off x="6662561" y="5236050"/>
              <a:ext cx="150283" cy="57055"/>
            </a:xfrm>
            <a:custGeom>
              <a:avLst/>
              <a:gdLst/>
              <a:ahLst/>
              <a:cxnLst/>
              <a:rect l="l" t="t" r="r" b="b"/>
              <a:pathLst>
                <a:path w="1317" h="500" extrusionOk="0">
                  <a:moveTo>
                    <a:pt x="1214" y="1"/>
                  </a:moveTo>
                  <a:cubicBezTo>
                    <a:pt x="1197" y="1"/>
                    <a:pt x="1180" y="7"/>
                    <a:pt x="1164" y="23"/>
                  </a:cubicBezTo>
                  <a:cubicBezTo>
                    <a:pt x="951" y="236"/>
                    <a:pt x="653" y="351"/>
                    <a:pt x="355" y="351"/>
                  </a:cubicBezTo>
                  <a:cubicBezTo>
                    <a:pt x="275" y="351"/>
                    <a:pt x="196" y="343"/>
                    <a:pt x="118" y="326"/>
                  </a:cubicBezTo>
                  <a:cubicBezTo>
                    <a:pt x="111" y="325"/>
                    <a:pt x="105" y="324"/>
                    <a:pt x="99" y="324"/>
                  </a:cubicBezTo>
                  <a:cubicBezTo>
                    <a:pt x="24" y="324"/>
                    <a:pt x="1" y="441"/>
                    <a:pt x="73" y="473"/>
                  </a:cubicBezTo>
                  <a:cubicBezTo>
                    <a:pt x="161" y="491"/>
                    <a:pt x="250" y="500"/>
                    <a:pt x="338" y="500"/>
                  </a:cubicBezTo>
                  <a:cubicBezTo>
                    <a:pt x="679" y="500"/>
                    <a:pt x="1015" y="365"/>
                    <a:pt x="1265" y="124"/>
                  </a:cubicBezTo>
                  <a:cubicBezTo>
                    <a:pt x="1317" y="72"/>
                    <a:pt x="1269" y="1"/>
                    <a:pt x="12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1"/>
            <p:cNvSpPr/>
            <p:nvPr/>
          </p:nvSpPr>
          <p:spPr>
            <a:xfrm>
              <a:off x="6883823" y="5100030"/>
              <a:ext cx="33434" cy="41194"/>
            </a:xfrm>
            <a:custGeom>
              <a:avLst/>
              <a:gdLst/>
              <a:ahLst/>
              <a:cxnLst/>
              <a:rect l="l" t="t" r="r" b="b"/>
              <a:pathLst>
                <a:path w="293" h="361" extrusionOk="0">
                  <a:moveTo>
                    <a:pt x="210" y="0"/>
                  </a:moveTo>
                  <a:cubicBezTo>
                    <a:pt x="187" y="0"/>
                    <a:pt x="165" y="13"/>
                    <a:pt x="158" y="34"/>
                  </a:cubicBezTo>
                  <a:lnTo>
                    <a:pt x="23" y="259"/>
                  </a:lnTo>
                  <a:cubicBezTo>
                    <a:pt x="1" y="293"/>
                    <a:pt x="12" y="327"/>
                    <a:pt x="46" y="349"/>
                  </a:cubicBezTo>
                  <a:cubicBezTo>
                    <a:pt x="58" y="357"/>
                    <a:pt x="71" y="361"/>
                    <a:pt x="84" y="361"/>
                  </a:cubicBezTo>
                  <a:cubicBezTo>
                    <a:pt x="108" y="361"/>
                    <a:pt x="132" y="348"/>
                    <a:pt x="147" y="327"/>
                  </a:cubicBezTo>
                  <a:lnTo>
                    <a:pt x="270" y="113"/>
                  </a:lnTo>
                  <a:cubicBezTo>
                    <a:pt x="293" y="79"/>
                    <a:pt x="282" y="34"/>
                    <a:pt x="248" y="12"/>
                  </a:cubicBezTo>
                  <a:cubicBezTo>
                    <a:pt x="236" y="4"/>
                    <a:pt x="223" y="0"/>
                    <a:pt x="21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1"/>
            <p:cNvSpPr/>
            <p:nvPr/>
          </p:nvSpPr>
          <p:spPr>
            <a:xfrm>
              <a:off x="5872913" y="4951571"/>
              <a:ext cx="146403" cy="208935"/>
            </a:xfrm>
            <a:custGeom>
              <a:avLst/>
              <a:gdLst/>
              <a:ahLst/>
              <a:cxnLst/>
              <a:rect l="l" t="t" r="r" b="b"/>
              <a:pathLst>
                <a:path w="1283" h="1831" extrusionOk="0">
                  <a:moveTo>
                    <a:pt x="123" y="1"/>
                  </a:moveTo>
                  <a:cubicBezTo>
                    <a:pt x="94" y="1"/>
                    <a:pt x="66" y="17"/>
                    <a:pt x="57" y="54"/>
                  </a:cubicBezTo>
                  <a:cubicBezTo>
                    <a:pt x="1" y="447"/>
                    <a:pt x="113" y="852"/>
                    <a:pt x="372" y="1156"/>
                  </a:cubicBezTo>
                  <a:cubicBezTo>
                    <a:pt x="495" y="1313"/>
                    <a:pt x="619" y="1459"/>
                    <a:pt x="754" y="1594"/>
                  </a:cubicBezTo>
                  <a:cubicBezTo>
                    <a:pt x="855" y="1740"/>
                    <a:pt x="1012" y="1819"/>
                    <a:pt x="1181" y="1830"/>
                  </a:cubicBezTo>
                  <a:cubicBezTo>
                    <a:pt x="1278" y="1830"/>
                    <a:pt x="1282" y="1695"/>
                    <a:pt x="1202" y="1695"/>
                  </a:cubicBezTo>
                  <a:cubicBezTo>
                    <a:pt x="1199" y="1695"/>
                    <a:pt x="1196" y="1695"/>
                    <a:pt x="1192" y="1695"/>
                  </a:cubicBezTo>
                  <a:cubicBezTo>
                    <a:pt x="1035" y="1695"/>
                    <a:pt x="911" y="1571"/>
                    <a:pt x="810" y="1459"/>
                  </a:cubicBezTo>
                  <a:cubicBezTo>
                    <a:pt x="698" y="1335"/>
                    <a:pt x="585" y="1200"/>
                    <a:pt x="484" y="1066"/>
                  </a:cubicBezTo>
                  <a:cubicBezTo>
                    <a:pt x="282" y="785"/>
                    <a:pt x="124" y="436"/>
                    <a:pt x="203" y="87"/>
                  </a:cubicBezTo>
                  <a:cubicBezTo>
                    <a:pt x="210" y="34"/>
                    <a:pt x="165" y="1"/>
                    <a:pt x="12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1"/>
            <p:cNvSpPr/>
            <p:nvPr/>
          </p:nvSpPr>
          <p:spPr>
            <a:xfrm>
              <a:off x="5295625" y="4870438"/>
              <a:ext cx="147658" cy="230959"/>
            </a:xfrm>
            <a:custGeom>
              <a:avLst/>
              <a:gdLst/>
              <a:ahLst/>
              <a:cxnLst/>
              <a:rect l="l" t="t" r="r" b="b"/>
              <a:pathLst>
                <a:path w="1294" h="2024" extrusionOk="0">
                  <a:moveTo>
                    <a:pt x="107" y="0"/>
                  </a:moveTo>
                  <a:cubicBezTo>
                    <a:pt x="71" y="0"/>
                    <a:pt x="34" y="23"/>
                    <a:pt x="34" y="68"/>
                  </a:cubicBezTo>
                  <a:cubicBezTo>
                    <a:pt x="0" y="495"/>
                    <a:pt x="102" y="922"/>
                    <a:pt x="315" y="1293"/>
                  </a:cubicBezTo>
                  <a:cubicBezTo>
                    <a:pt x="495" y="1619"/>
                    <a:pt x="787" y="1855"/>
                    <a:pt x="1147" y="1945"/>
                  </a:cubicBezTo>
                  <a:lnTo>
                    <a:pt x="1147" y="1956"/>
                  </a:lnTo>
                  <a:cubicBezTo>
                    <a:pt x="1147" y="2001"/>
                    <a:pt x="1181" y="2024"/>
                    <a:pt x="1215" y="2024"/>
                  </a:cubicBezTo>
                  <a:cubicBezTo>
                    <a:pt x="1248" y="2024"/>
                    <a:pt x="1282" y="2001"/>
                    <a:pt x="1282" y="1956"/>
                  </a:cubicBezTo>
                  <a:lnTo>
                    <a:pt x="1293" y="1900"/>
                  </a:lnTo>
                  <a:cubicBezTo>
                    <a:pt x="1293" y="1867"/>
                    <a:pt x="1271" y="1833"/>
                    <a:pt x="1237" y="1833"/>
                  </a:cubicBezTo>
                  <a:cubicBezTo>
                    <a:pt x="889" y="1743"/>
                    <a:pt x="596" y="1518"/>
                    <a:pt x="428" y="1203"/>
                  </a:cubicBezTo>
                  <a:cubicBezTo>
                    <a:pt x="237" y="855"/>
                    <a:pt x="147" y="461"/>
                    <a:pt x="180" y="68"/>
                  </a:cubicBezTo>
                  <a:cubicBezTo>
                    <a:pt x="180" y="23"/>
                    <a:pt x="144" y="0"/>
                    <a:pt x="10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1"/>
            <p:cNvSpPr/>
            <p:nvPr/>
          </p:nvSpPr>
          <p:spPr>
            <a:xfrm>
              <a:off x="5549066" y="5058379"/>
              <a:ext cx="172306" cy="59680"/>
            </a:xfrm>
            <a:custGeom>
              <a:avLst/>
              <a:gdLst/>
              <a:ahLst/>
              <a:cxnLst/>
              <a:rect l="l" t="t" r="r" b="b"/>
              <a:pathLst>
                <a:path w="1510" h="523" extrusionOk="0">
                  <a:moveTo>
                    <a:pt x="1398" y="1"/>
                  </a:moveTo>
                  <a:cubicBezTo>
                    <a:pt x="1383" y="1"/>
                    <a:pt x="1368" y="6"/>
                    <a:pt x="1355" y="17"/>
                  </a:cubicBezTo>
                  <a:cubicBezTo>
                    <a:pt x="1068" y="257"/>
                    <a:pt x="713" y="384"/>
                    <a:pt x="353" y="384"/>
                  </a:cubicBezTo>
                  <a:cubicBezTo>
                    <a:pt x="275" y="384"/>
                    <a:pt x="196" y="378"/>
                    <a:pt x="118" y="366"/>
                  </a:cubicBezTo>
                  <a:cubicBezTo>
                    <a:pt x="111" y="364"/>
                    <a:pt x="104" y="363"/>
                    <a:pt x="98" y="363"/>
                  </a:cubicBezTo>
                  <a:cubicBezTo>
                    <a:pt x="23" y="363"/>
                    <a:pt x="0" y="480"/>
                    <a:pt x="73" y="501"/>
                  </a:cubicBezTo>
                  <a:cubicBezTo>
                    <a:pt x="165" y="515"/>
                    <a:pt x="258" y="523"/>
                    <a:pt x="351" y="523"/>
                  </a:cubicBezTo>
                  <a:cubicBezTo>
                    <a:pt x="752" y="523"/>
                    <a:pt x="1145" y="386"/>
                    <a:pt x="1456" y="130"/>
                  </a:cubicBezTo>
                  <a:cubicBezTo>
                    <a:pt x="1509" y="76"/>
                    <a:pt x="1456" y="1"/>
                    <a:pt x="139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1"/>
            <p:cNvSpPr/>
            <p:nvPr/>
          </p:nvSpPr>
          <p:spPr>
            <a:xfrm>
              <a:off x="5769529" y="4951229"/>
              <a:ext cx="54773" cy="78964"/>
            </a:xfrm>
            <a:custGeom>
              <a:avLst/>
              <a:gdLst/>
              <a:ahLst/>
              <a:cxnLst/>
              <a:rect l="l" t="t" r="r" b="b"/>
              <a:pathLst>
                <a:path w="480" h="692" extrusionOk="0">
                  <a:moveTo>
                    <a:pt x="380" y="0"/>
                  </a:moveTo>
                  <a:cubicBezTo>
                    <a:pt x="356" y="0"/>
                    <a:pt x="336" y="12"/>
                    <a:pt x="322" y="34"/>
                  </a:cubicBezTo>
                  <a:cubicBezTo>
                    <a:pt x="311" y="57"/>
                    <a:pt x="311" y="79"/>
                    <a:pt x="322" y="113"/>
                  </a:cubicBezTo>
                  <a:cubicBezTo>
                    <a:pt x="311" y="135"/>
                    <a:pt x="288" y="158"/>
                    <a:pt x="277" y="180"/>
                  </a:cubicBezTo>
                  <a:lnTo>
                    <a:pt x="198" y="315"/>
                  </a:lnTo>
                  <a:lnTo>
                    <a:pt x="41" y="585"/>
                  </a:lnTo>
                  <a:cubicBezTo>
                    <a:pt x="1" y="641"/>
                    <a:pt x="52" y="692"/>
                    <a:pt x="101" y="692"/>
                  </a:cubicBezTo>
                  <a:cubicBezTo>
                    <a:pt x="121" y="692"/>
                    <a:pt x="140" y="683"/>
                    <a:pt x="153" y="664"/>
                  </a:cubicBezTo>
                  <a:lnTo>
                    <a:pt x="356" y="327"/>
                  </a:lnTo>
                  <a:cubicBezTo>
                    <a:pt x="389" y="282"/>
                    <a:pt x="423" y="225"/>
                    <a:pt x="446" y="180"/>
                  </a:cubicBezTo>
                  <a:cubicBezTo>
                    <a:pt x="479" y="124"/>
                    <a:pt x="468" y="46"/>
                    <a:pt x="423" y="12"/>
                  </a:cubicBezTo>
                  <a:cubicBezTo>
                    <a:pt x="407" y="4"/>
                    <a:pt x="393" y="0"/>
                    <a:pt x="38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9" name="Google Shape;1509;p31"/>
          <p:cNvGrpSpPr/>
          <p:nvPr/>
        </p:nvGrpSpPr>
        <p:grpSpPr>
          <a:xfrm>
            <a:off x="6642557" y="4046536"/>
            <a:ext cx="3282946" cy="1485037"/>
            <a:chOff x="5935450" y="921661"/>
            <a:chExt cx="739786" cy="334641"/>
          </a:xfrm>
        </p:grpSpPr>
        <p:sp>
          <p:nvSpPr>
            <p:cNvPr id="1510" name="Google Shape;1510;p31"/>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1"/>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1"/>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1"/>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1"/>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1"/>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008"/>
        <p:cNvGrpSpPr/>
        <p:nvPr/>
      </p:nvGrpSpPr>
      <p:grpSpPr>
        <a:xfrm>
          <a:off x="0" y="0"/>
          <a:ext cx="0" cy="0"/>
          <a:chOff x="0" y="0"/>
          <a:chExt cx="0" cy="0"/>
        </a:xfrm>
      </p:grpSpPr>
      <p:sp>
        <p:nvSpPr>
          <p:cNvPr id="2009" name="Google Shape;2009;p40"/>
          <p:cNvSpPr/>
          <p:nvPr/>
        </p:nvSpPr>
        <p:spPr>
          <a:xfrm>
            <a:off x="-2575" y="-6425"/>
            <a:ext cx="9146700" cy="5149800"/>
          </a:xfrm>
          <a:prstGeom prst="rect">
            <a:avLst/>
          </a:prstGeom>
          <a:gradFill>
            <a:gsLst>
              <a:gs pos="0">
                <a:srgbClr val="CCEBEF"/>
              </a:gs>
              <a:gs pos="100000">
                <a:srgbClr val="6FBFCA"/>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0"/>
          <p:cNvSpPr/>
          <p:nvPr/>
        </p:nvSpPr>
        <p:spPr>
          <a:xfrm>
            <a:off x="270860" y="2648811"/>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0"/>
          <p:cNvSpPr/>
          <p:nvPr/>
        </p:nvSpPr>
        <p:spPr>
          <a:xfrm>
            <a:off x="3593317" y="4797384"/>
            <a:ext cx="50655" cy="54296"/>
          </a:xfrm>
          <a:custGeom>
            <a:avLst/>
            <a:gdLst/>
            <a:ahLst/>
            <a:cxnLst/>
            <a:rect l="l" t="t" r="r" b="b"/>
            <a:pathLst>
              <a:path w="473" h="507" extrusionOk="0">
                <a:moveTo>
                  <a:pt x="292" y="0"/>
                </a:moveTo>
                <a:lnTo>
                  <a:pt x="169" y="135"/>
                </a:lnTo>
                <a:lnTo>
                  <a:pt x="0" y="101"/>
                </a:lnTo>
                <a:lnTo>
                  <a:pt x="79" y="259"/>
                </a:lnTo>
                <a:lnTo>
                  <a:pt x="0" y="416"/>
                </a:lnTo>
                <a:lnTo>
                  <a:pt x="169" y="382"/>
                </a:lnTo>
                <a:lnTo>
                  <a:pt x="292" y="506"/>
                </a:lnTo>
                <a:lnTo>
                  <a:pt x="315" y="337"/>
                </a:lnTo>
                <a:lnTo>
                  <a:pt x="472" y="259"/>
                </a:lnTo>
                <a:lnTo>
                  <a:pt x="315" y="180"/>
                </a:lnTo>
                <a:lnTo>
                  <a:pt x="2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0"/>
          <p:cNvSpPr/>
          <p:nvPr/>
        </p:nvSpPr>
        <p:spPr>
          <a:xfrm>
            <a:off x="5233352" y="500032"/>
            <a:ext cx="66397" cy="69931"/>
          </a:xfrm>
          <a:custGeom>
            <a:avLst/>
            <a:gdLst/>
            <a:ahLst/>
            <a:cxnLst/>
            <a:rect l="l" t="t" r="r" b="b"/>
            <a:pathLst>
              <a:path w="620" h="653" extrusionOk="0">
                <a:moveTo>
                  <a:pt x="226" y="0"/>
                </a:moveTo>
                <a:lnTo>
                  <a:pt x="203" y="225"/>
                </a:lnTo>
                <a:lnTo>
                  <a:pt x="1" y="337"/>
                </a:lnTo>
                <a:lnTo>
                  <a:pt x="203" y="427"/>
                </a:lnTo>
                <a:lnTo>
                  <a:pt x="248" y="652"/>
                </a:lnTo>
                <a:lnTo>
                  <a:pt x="394" y="483"/>
                </a:lnTo>
                <a:lnTo>
                  <a:pt x="619" y="517"/>
                </a:lnTo>
                <a:lnTo>
                  <a:pt x="619" y="517"/>
                </a:lnTo>
                <a:lnTo>
                  <a:pt x="507" y="326"/>
                </a:lnTo>
                <a:lnTo>
                  <a:pt x="608" y="112"/>
                </a:lnTo>
                <a:lnTo>
                  <a:pt x="608" y="112"/>
                </a:lnTo>
                <a:lnTo>
                  <a:pt x="383" y="157"/>
                </a:lnTo>
                <a:lnTo>
                  <a:pt x="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0"/>
          <p:cNvSpPr/>
          <p:nvPr/>
        </p:nvSpPr>
        <p:spPr>
          <a:xfrm>
            <a:off x="8731243" y="3131407"/>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0"/>
          <p:cNvSpPr/>
          <p:nvPr/>
        </p:nvSpPr>
        <p:spPr>
          <a:xfrm>
            <a:off x="8603019" y="499395"/>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0"/>
          <p:cNvSpPr/>
          <p:nvPr/>
        </p:nvSpPr>
        <p:spPr>
          <a:xfrm>
            <a:off x="8401756" y="2204253"/>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0"/>
          <p:cNvSpPr/>
          <p:nvPr/>
        </p:nvSpPr>
        <p:spPr>
          <a:xfrm>
            <a:off x="6094825" y="4851684"/>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0"/>
          <p:cNvSpPr/>
          <p:nvPr/>
        </p:nvSpPr>
        <p:spPr>
          <a:xfrm>
            <a:off x="4605195" y="4541026"/>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0"/>
          <p:cNvSpPr/>
          <p:nvPr/>
        </p:nvSpPr>
        <p:spPr>
          <a:xfrm>
            <a:off x="680775" y="404607"/>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0"/>
          <p:cNvSpPr/>
          <p:nvPr/>
        </p:nvSpPr>
        <p:spPr>
          <a:xfrm>
            <a:off x="3764926" y="271613"/>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0" name="Google Shape;2020;p40"/>
          <p:cNvGrpSpPr/>
          <p:nvPr/>
        </p:nvGrpSpPr>
        <p:grpSpPr>
          <a:xfrm>
            <a:off x="-610575" y="4397630"/>
            <a:ext cx="1662816" cy="752173"/>
            <a:chOff x="5935450" y="921661"/>
            <a:chExt cx="739786" cy="334641"/>
          </a:xfrm>
        </p:grpSpPr>
        <p:sp>
          <p:nvSpPr>
            <p:cNvPr id="2021" name="Google Shape;2021;p40"/>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0"/>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0"/>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0"/>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0"/>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0"/>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7" name="Google Shape;2027;p40"/>
          <p:cNvGrpSpPr/>
          <p:nvPr/>
        </p:nvGrpSpPr>
        <p:grpSpPr>
          <a:xfrm flipH="1">
            <a:off x="7162208" y="4192638"/>
            <a:ext cx="2533396" cy="1146012"/>
            <a:chOff x="5935450" y="921661"/>
            <a:chExt cx="739786" cy="334641"/>
          </a:xfrm>
        </p:grpSpPr>
        <p:sp>
          <p:nvSpPr>
            <p:cNvPr id="2028" name="Google Shape;2028;p40"/>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0"/>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0"/>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0"/>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0"/>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0"/>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4" name="Google Shape;2034;p40"/>
          <p:cNvGrpSpPr/>
          <p:nvPr/>
        </p:nvGrpSpPr>
        <p:grpSpPr>
          <a:xfrm>
            <a:off x="-268032" y="4740183"/>
            <a:ext cx="1662816" cy="752173"/>
            <a:chOff x="5935450" y="921661"/>
            <a:chExt cx="739786" cy="334641"/>
          </a:xfrm>
        </p:grpSpPr>
        <p:sp>
          <p:nvSpPr>
            <p:cNvPr id="2035" name="Google Shape;2035;p40"/>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0"/>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0"/>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0"/>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0"/>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0"/>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041"/>
        <p:cNvGrpSpPr/>
        <p:nvPr/>
      </p:nvGrpSpPr>
      <p:grpSpPr>
        <a:xfrm>
          <a:off x="0" y="0"/>
          <a:ext cx="0" cy="0"/>
          <a:chOff x="0" y="0"/>
          <a:chExt cx="0" cy="0"/>
        </a:xfrm>
      </p:grpSpPr>
      <p:sp>
        <p:nvSpPr>
          <p:cNvPr id="2042" name="Google Shape;2042;p41"/>
          <p:cNvSpPr/>
          <p:nvPr/>
        </p:nvSpPr>
        <p:spPr>
          <a:xfrm rot="10800000" flipH="1">
            <a:off x="-2575" y="-6425"/>
            <a:ext cx="9146700" cy="5149800"/>
          </a:xfrm>
          <a:prstGeom prst="rect">
            <a:avLst/>
          </a:prstGeom>
          <a:gradFill>
            <a:gsLst>
              <a:gs pos="0">
                <a:srgbClr val="FFF7CB">
                  <a:alpha val="52156"/>
                </a:srgbClr>
              </a:gs>
              <a:gs pos="58000">
                <a:srgbClr val="CCEBEF">
                  <a:alpha val="55294"/>
                </a:srgbClr>
              </a:gs>
              <a:gs pos="100000">
                <a:srgbClr val="599FA8">
                  <a:alpha val="70196"/>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3" name="Google Shape;2043;p41"/>
          <p:cNvGrpSpPr/>
          <p:nvPr/>
        </p:nvGrpSpPr>
        <p:grpSpPr>
          <a:xfrm>
            <a:off x="8686613" y="2226601"/>
            <a:ext cx="168361" cy="263393"/>
            <a:chOff x="541375" y="1934701"/>
            <a:chExt cx="168361" cy="263393"/>
          </a:xfrm>
        </p:grpSpPr>
        <p:sp>
          <p:nvSpPr>
            <p:cNvPr id="2044" name="Google Shape;2044;p41"/>
            <p:cNvSpPr/>
            <p:nvPr/>
          </p:nvSpPr>
          <p:spPr>
            <a:xfrm>
              <a:off x="541375" y="1934701"/>
              <a:ext cx="168361" cy="263393"/>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1"/>
            <p:cNvSpPr/>
            <p:nvPr/>
          </p:nvSpPr>
          <p:spPr>
            <a:xfrm>
              <a:off x="607963" y="2015922"/>
              <a:ext cx="40775" cy="105554"/>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6" name="Google Shape;2046;p41"/>
          <p:cNvGrpSpPr/>
          <p:nvPr/>
        </p:nvGrpSpPr>
        <p:grpSpPr>
          <a:xfrm>
            <a:off x="4838500" y="5003001"/>
            <a:ext cx="168361" cy="263393"/>
            <a:chOff x="541375" y="1934701"/>
            <a:chExt cx="168361" cy="263393"/>
          </a:xfrm>
        </p:grpSpPr>
        <p:sp>
          <p:nvSpPr>
            <p:cNvPr id="2047" name="Google Shape;2047;p41"/>
            <p:cNvSpPr/>
            <p:nvPr/>
          </p:nvSpPr>
          <p:spPr>
            <a:xfrm>
              <a:off x="541375" y="1934701"/>
              <a:ext cx="168361" cy="263393"/>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1"/>
            <p:cNvSpPr/>
            <p:nvPr/>
          </p:nvSpPr>
          <p:spPr>
            <a:xfrm>
              <a:off x="607963" y="2015922"/>
              <a:ext cx="40775" cy="105554"/>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9" name="Google Shape;2049;p41"/>
          <p:cNvGrpSpPr/>
          <p:nvPr/>
        </p:nvGrpSpPr>
        <p:grpSpPr>
          <a:xfrm>
            <a:off x="1070413" y="4740200"/>
            <a:ext cx="168361" cy="261749"/>
            <a:chOff x="1877913" y="1847725"/>
            <a:chExt cx="168361" cy="261749"/>
          </a:xfrm>
        </p:grpSpPr>
        <p:sp>
          <p:nvSpPr>
            <p:cNvPr id="2050" name="Google Shape;2050;p41"/>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1"/>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2" name="Google Shape;2052;p41"/>
          <p:cNvSpPr/>
          <p:nvPr/>
        </p:nvSpPr>
        <p:spPr>
          <a:xfrm flipH="1">
            <a:off x="5204566" y="132332"/>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1"/>
          <p:cNvSpPr/>
          <p:nvPr/>
        </p:nvSpPr>
        <p:spPr>
          <a:xfrm flipH="1">
            <a:off x="3135234" y="123921"/>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1"/>
          <p:cNvSpPr/>
          <p:nvPr/>
        </p:nvSpPr>
        <p:spPr>
          <a:xfrm flipH="1">
            <a:off x="358242" y="2725288"/>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1"/>
          <p:cNvSpPr/>
          <p:nvPr/>
        </p:nvSpPr>
        <p:spPr>
          <a:xfrm flipH="1">
            <a:off x="8736477" y="3831944"/>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1"/>
          <p:cNvSpPr/>
          <p:nvPr/>
        </p:nvSpPr>
        <p:spPr>
          <a:xfrm flipH="1">
            <a:off x="2127109" y="4851188"/>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7" name="Google Shape;2057;p41"/>
          <p:cNvGrpSpPr/>
          <p:nvPr/>
        </p:nvGrpSpPr>
        <p:grpSpPr>
          <a:xfrm>
            <a:off x="-1547325" y="4438800"/>
            <a:ext cx="2533396" cy="1146012"/>
            <a:chOff x="5935450" y="921661"/>
            <a:chExt cx="739786" cy="334641"/>
          </a:xfrm>
        </p:grpSpPr>
        <p:sp>
          <p:nvSpPr>
            <p:cNvPr id="2058" name="Google Shape;2058;p41"/>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1"/>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1"/>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1"/>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1"/>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1"/>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4" name="Google Shape;2064;p41"/>
          <p:cNvGrpSpPr/>
          <p:nvPr/>
        </p:nvGrpSpPr>
        <p:grpSpPr>
          <a:xfrm>
            <a:off x="7624897" y="-1054304"/>
            <a:ext cx="2291805" cy="1938950"/>
            <a:chOff x="-2600773" y="-1271122"/>
            <a:chExt cx="2600777" cy="2200351"/>
          </a:xfrm>
        </p:grpSpPr>
        <p:sp>
          <p:nvSpPr>
            <p:cNvPr id="2065" name="Google Shape;2065;p41"/>
            <p:cNvSpPr/>
            <p:nvPr/>
          </p:nvSpPr>
          <p:spPr>
            <a:xfrm>
              <a:off x="-1736690" y="-679752"/>
              <a:ext cx="1042062" cy="924698"/>
            </a:xfrm>
            <a:custGeom>
              <a:avLst/>
              <a:gdLst/>
              <a:ahLst/>
              <a:cxnLst/>
              <a:rect l="l" t="t" r="r" b="b"/>
              <a:pathLst>
                <a:path w="9163" h="8131" extrusionOk="0">
                  <a:moveTo>
                    <a:pt x="4580" y="0"/>
                  </a:moveTo>
                  <a:cubicBezTo>
                    <a:pt x="2902" y="0"/>
                    <a:pt x="1336" y="1038"/>
                    <a:pt x="742" y="2705"/>
                  </a:cubicBezTo>
                  <a:cubicBezTo>
                    <a:pt x="0" y="4830"/>
                    <a:pt x="1113" y="7146"/>
                    <a:pt x="3227" y="7899"/>
                  </a:cubicBezTo>
                  <a:cubicBezTo>
                    <a:pt x="3673" y="8056"/>
                    <a:pt x="4129" y="8130"/>
                    <a:pt x="4577" y="8130"/>
                  </a:cubicBezTo>
                  <a:cubicBezTo>
                    <a:pt x="6252" y="8130"/>
                    <a:pt x="7824" y="7091"/>
                    <a:pt x="8410" y="5414"/>
                  </a:cubicBezTo>
                  <a:cubicBezTo>
                    <a:pt x="9163" y="3301"/>
                    <a:pt x="8050" y="985"/>
                    <a:pt x="5936" y="232"/>
                  </a:cubicBezTo>
                  <a:cubicBezTo>
                    <a:pt x="5487" y="75"/>
                    <a:pt x="5030" y="0"/>
                    <a:pt x="45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1"/>
            <p:cNvSpPr/>
            <p:nvPr/>
          </p:nvSpPr>
          <p:spPr>
            <a:xfrm>
              <a:off x="-798232" y="-1104628"/>
              <a:ext cx="359712" cy="392010"/>
            </a:xfrm>
            <a:custGeom>
              <a:avLst/>
              <a:gdLst/>
              <a:ahLst/>
              <a:cxnLst/>
              <a:rect l="l" t="t" r="r" b="b"/>
              <a:pathLst>
                <a:path w="3163" h="3447" extrusionOk="0">
                  <a:moveTo>
                    <a:pt x="2962" y="1"/>
                  </a:moveTo>
                  <a:cubicBezTo>
                    <a:pt x="2931" y="1"/>
                    <a:pt x="2897" y="14"/>
                    <a:pt x="2867" y="44"/>
                  </a:cubicBezTo>
                  <a:cubicBezTo>
                    <a:pt x="1754" y="943"/>
                    <a:pt x="798" y="2023"/>
                    <a:pt x="34" y="3226"/>
                  </a:cubicBezTo>
                  <a:cubicBezTo>
                    <a:pt x="0" y="3259"/>
                    <a:pt x="0" y="3304"/>
                    <a:pt x="23" y="3349"/>
                  </a:cubicBezTo>
                  <a:cubicBezTo>
                    <a:pt x="38" y="3403"/>
                    <a:pt x="80" y="3447"/>
                    <a:pt x="130" y="3447"/>
                  </a:cubicBezTo>
                  <a:cubicBezTo>
                    <a:pt x="153" y="3447"/>
                    <a:pt x="178" y="3438"/>
                    <a:pt x="203" y="3417"/>
                  </a:cubicBezTo>
                  <a:lnTo>
                    <a:pt x="236" y="3405"/>
                  </a:lnTo>
                  <a:cubicBezTo>
                    <a:pt x="304" y="3361"/>
                    <a:pt x="360" y="3304"/>
                    <a:pt x="405" y="3259"/>
                  </a:cubicBezTo>
                  <a:cubicBezTo>
                    <a:pt x="439" y="3259"/>
                    <a:pt x="461" y="3248"/>
                    <a:pt x="484" y="3226"/>
                  </a:cubicBezTo>
                  <a:cubicBezTo>
                    <a:pt x="1271" y="2382"/>
                    <a:pt x="2024" y="1506"/>
                    <a:pt x="2755" y="606"/>
                  </a:cubicBezTo>
                  <a:lnTo>
                    <a:pt x="2788" y="584"/>
                  </a:lnTo>
                  <a:cubicBezTo>
                    <a:pt x="2800" y="561"/>
                    <a:pt x="2811" y="550"/>
                    <a:pt x="2822" y="527"/>
                  </a:cubicBezTo>
                  <a:cubicBezTo>
                    <a:pt x="2901" y="426"/>
                    <a:pt x="2979" y="336"/>
                    <a:pt x="3058" y="246"/>
                  </a:cubicBezTo>
                  <a:cubicBezTo>
                    <a:pt x="3163" y="151"/>
                    <a:pt x="3072" y="1"/>
                    <a:pt x="29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1"/>
            <p:cNvSpPr/>
            <p:nvPr/>
          </p:nvSpPr>
          <p:spPr>
            <a:xfrm>
              <a:off x="-739095" y="-671336"/>
              <a:ext cx="247807" cy="161262"/>
            </a:xfrm>
            <a:custGeom>
              <a:avLst/>
              <a:gdLst/>
              <a:ahLst/>
              <a:cxnLst/>
              <a:rect l="l" t="t" r="r" b="b"/>
              <a:pathLst>
                <a:path w="2179" h="1418" extrusionOk="0">
                  <a:moveTo>
                    <a:pt x="2032" y="0"/>
                  </a:moveTo>
                  <a:cubicBezTo>
                    <a:pt x="1864" y="34"/>
                    <a:pt x="1706" y="90"/>
                    <a:pt x="1571" y="180"/>
                  </a:cubicBezTo>
                  <a:cubicBezTo>
                    <a:pt x="1414" y="259"/>
                    <a:pt x="1245" y="349"/>
                    <a:pt x="1088" y="439"/>
                  </a:cubicBezTo>
                  <a:cubicBezTo>
                    <a:pt x="773" y="607"/>
                    <a:pt x="481" y="798"/>
                    <a:pt x="200" y="1023"/>
                  </a:cubicBezTo>
                  <a:cubicBezTo>
                    <a:pt x="166" y="1046"/>
                    <a:pt x="155" y="1091"/>
                    <a:pt x="166" y="1136"/>
                  </a:cubicBezTo>
                  <a:lnTo>
                    <a:pt x="110" y="1169"/>
                  </a:lnTo>
                  <a:cubicBezTo>
                    <a:pt x="0" y="1224"/>
                    <a:pt x="40" y="1417"/>
                    <a:pt x="167" y="1417"/>
                  </a:cubicBezTo>
                  <a:cubicBezTo>
                    <a:pt x="170" y="1417"/>
                    <a:pt x="174" y="1417"/>
                    <a:pt x="177" y="1417"/>
                  </a:cubicBezTo>
                  <a:cubicBezTo>
                    <a:pt x="582" y="1338"/>
                    <a:pt x="975" y="1192"/>
                    <a:pt x="1324" y="967"/>
                  </a:cubicBezTo>
                  <a:cubicBezTo>
                    <a:pt x="1493" y="866"/>
                    <a:pt x="1672" y="765"/>
                    <a:pt x="1830" y="652"/>
                  </a:cubicBezTo>
                  <a:cubicBezTo>
                    <a:pt x="2021" y="540"/>
                    <a:pt x="2145" y="349"/>
                    <a:pt x="2178" y="135"/>
                  </a:cubicBezTo>
                  <a:cubicBezTo>
                    <a:pt x="2167" y="56"/>
                    <a:pt x="2111" y="0"/>
                    <a:pt x="20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1"/>
            <p:cNvSpPr/>
            <p:nvPr/>
          </p:nvSpPr>
          <p:spPr>
            <a:xfrm>
              <a:off x="-988266" y="-954284"/>
              <a:ext cx="112133" cy="198109"/>
            </a:xfrm>
            <a:custGeom>
              <a:avLst/>
              <a:gdLst/>
              <a:ahLst/>
              <a:cxnLst/>
              <a:rect l="l" t="t" r="r" b="b"/>
              <a:pathLst>
                <a:path w="986" h="1742" extrusionOk="0">
                  <a:moveTo>
                    <a:pt x="732" y="1"/>
                  </a:moveTo>
                  <a:cubicBezTo>
                    <a:pt x="687" y="1"/>
                    <a:pt x="642" y="21"/>
                    <a:pt x="614" y="60"/>
                  </a:cubicBezTo>
                  <a:cubicBezTo>
                    <a:pt x="322" y="476"/>
                    <a:pt x="142" y="970"/>
                    <a:pt x="97" y="1476"/>
                  </a:cubicBezTo>
                  <a:lnTo>
                    <a:pt x="64" y="1544"/>
                  </a:lnTo>
                  <a:cubicBezTo>
                    <a:pt x="1" y="1645"/>
                    <a:pt x="96" y="1742"/>
                    <a:pt x="186" y="1742"/>
                  </a:cubicBezTo>
                  <a:cubicBezTo>
                    <a:pt x="226" y="1742"/>
                    <a:pt x="264" y="1723"/>
                    <a:pt x="288" y="1679"/>
                  </a:cubicBezTo>
                  <a:lnTo>
                    <a:pt x="761" y="779"/>
                  </a:lnTo>
                  <a:cubicBezTo>
                    <a:pt x="873" y="566"/>
                    <a:pt x="985" y="296"/>
                    <a:pt x="850" y="60"/>
                  </a:cubicBezTo>
                  <a:cubicBezTo>
                    <a:pt x="822" y="21"/>
                    <a:pt x="777" y="1"/>
                    <a:pt x="7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1"/>
            <p:cNvSpPr/>
            <p:nvPr/>
          </p:nvSpPr>
          <p:spPr>
            <a:xfrm>
              <a:off x="-1224701" y="-1271122"/>
              <a:ext cx="175933" cy="465931"/>
            </a:xfrm>
            <a:custGeom>
              <a:avLst/>
              <a:gdLst/>
              <a:ahLst/>
              <a:cxnLst/>
              <a:rect l="l" t="t" r="r" b="b"/>
              <a:pathLst>
                <a:path w="1547" h="4097" extrusionOk="0">
                  <a:moveTo>
                    <a:pt x="1127" y="0"/>
                  </a:moveTo>
                  <a:cubicBezTo>
                    <a:pt x="1106" y="0"/>
                    <a:pt x="1085" y="4"/>
                    <a:pt x="1063" y="13"/>
                  </a:cubicBezTo>
                  <a:cubicBezTo>
                    <a:pt x="940" y="58"/>
                    <a:pt x="895" y="193"/>
                    <a:pt x="850" y="294"/>
                  </a:cubicBezTo>
                  <a:cubicBezTo>
                    <a:pt x="782" y="462"/>
                    <a:pt x="726" y="631"/>
                    <a:pt x="692" y="800"/>
                  </a:cubicBezTo>
                  <a:cubicBezTo>
                    <a:pt x="670" y="856"/>
                    <a:pt x="659" y="912"/>
                    <a:pt x="647" y="968"/>
                  </a:cubicBezTo>
                  <a:cubicBezTo>
                    <a:pt x="535" y="1328"/>
                    <a:pt x="445" y="1688"/>
                    <a:pt x="355" y="2048"/>
                  </a:cubicBezTo>
                  <a:cubicBezTo>
                    <a:pt x="186" y="2677"/>
                    <a:pt x="74" y="3318"/>
                    <a:pt x="6" y="3970"/>
                  </a:cubicBezTo>
                  <a:cubicBezTo>
                    <a:pt x="1" y="4054"/>
                    <a:pt x="65" y="4097"/>
                    <a:pt x="133" y="4097"/>
                  </a:cubicBezTo>
                  <a:cubicBezTo>
                    <a:pt x="200" y="4097"/>
                    <a:pt x="271" y="4054"/>
                    <a:pt x="276" y="3970"/>
                  </a:cubicBezTo>
                  <a:cubicBezTo>
                    <a:pt x="276" y="3970"/>
                    <a:pt x="276" y="3959"/>
                    <a:pt x="276" y="3959"/>
                  </a:cubicBezTo>
                  <a:cubicBezTo>
                    <a:pt x="288" y="3936"/>
                    <a:pt x="299" y="3925"/>
                    <a:pt x="299" y="3903"/>
                  </a:cubicBezTo>
                  <a:cubicBezTo>
                    <a:pt x="670" y="2767"/>
                    <a:pt x="1052" y="1620"/>
                    <a:pt x="1423" y="474"/>
                  </a:cubicBezTo>
                  <a:cubicBezTo>
                    <a:pt x="1468" y="316"/>
                    <a:pt x="1547" y="46"/>
                    <a:pt x="1299" y="24"/>
                  </a:cubicBezTo>
                  <a:lnTo>
                    <a:pt x="1221" y="24"/>
                  </a:lnTo>
                  <a:cubicBezTo>
                    <a:pt x="1193" y="10"/>
                    <a:pt x="1161" y="0"/>
                    <a:pt x="11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1"/>
            <p:cNvSpPr/>
            <p:nvPr/>
          </p:nvSpPr>
          <p:spPr>
            <a:xfrm>
              <a:off x="-1431111" y="-925056"/>
              <a:ext cx="58910" cy="162968"/>
            </a:xfrm>
            <a:custGeom>
              <a:avLst/>
              <a:gdLst/>
              <a:ahLst/>
              <a:cxnLst/>
              <a:rect l="l" t="t" r="r" b="b"/>
              <a:pathLst>
                <a:path w="518" h="1433" extrusionOk="0">
                  <a:moveTo>
                    <a:pt x="160" y="1"/>
                  </a:moveTo>
                  <a:cubicBezTo>
                    <a:pt x="92" y="1"/>
                    <a:pt x="31" y="52"/>
                    <a:pt x="23" y="129"/>
                  </a:cubicBezTo>
                  <a:cubicBezTo>
                    <a:pt x="0" y="545"/>
                    <a:pt x="90" y="950"/>
                    <a:pt x="270" y="1332"/>
                  </a:cubicBezTo>
                  <a:cubicBezTo>
                    <a:pt x="281" y="1388"/>
                    <a:pt x="337" y="1433"/>
                    <a:pt x="394" y="1433"/>
                  </a:cubicBezTo>
                  <a:cubicBezTo>
                    <a:pt x="427" y="1433"/>
                    <a:pt x="450" y="1422"/>
                    <a:pt x="461" y="1411"/>
                  </a:cubicBezTo>
                  <a:cubicBezTo>
                    <a:pt x="472" y="1411"/>
                    <a:pt x="484" y="1399"/>
                    <a:pt x="495" y="1388"/>
                  </a:cubicBezTo>
                  <a:lnTo>
                    <a:pt x="506" y="1366"/>
                  </a:lnTo>
                  <a:cubicBezTo>
                    <a:pt x="506" y="1354"/>
                    <a:pt x="506" y="1343"/>
                    <a:pt x="517" y="1332"/>
                  </a:cubicBezTo>
                  <a:cubicBezTo>
                    <a:pt x="517" y="1321"/>
                    <a:pt x="517" y="1309"/>
                    <a:pt x="517" y="1298"/>
                  </a:cubicBezTo>
                  <a:lnTo>
                    <a:pt x="517" y="1287"/>
                  </a:lnTo>
                  <a:cubicBezTo>
                    <a:pt x="517" y="1287"/>
                    <a:pt x="517" y="1276"/>
                    <a:pt x="517" y="1264"/>
                  </a:cubicBezTo>
                  <a:cubicBezTo>
                    <a:pt x="517" y="1174"/>
                    <a:pt x="495" y="1096"/>
                    <a:pt x="495" y="1017"/>
                  </a:cubicBezTo>
                  <a:cubicBezTo>
                    <a:pt x="472" y="725"/>
                    <a:pt x="450" y="432"/>
                    <a:pt x="405" y="151"/>
                  </a:cubicBezTo>
                  <a:cubicBezTo>
                    <a:pt x="405" y="140"/>
                    <a:pt x="405" y="118"/>
                    <a:pt x="405" y="118"/>
                  </a:cubicBezTo>
                  <a:cubicBezTo>
                    <a:pt x="382" y="50"/>
                    <a:pt x="326" y="16"/>
                    <a:pt x="270" y="16"/>
                  </a:cubicBezTo>
                  <a:cubicBezTo>
                    <a:pt x="259" y="16"/>
                    <a:pt x="247" y="28"/>
                    <a:pt x="247" y="28"/>
                  </a:cubicBezTo>
                  <a:lnTo>
                    <a:pt x="225" y="16"/>
                  </a:lnTo>
                  <a:cubicBezTo>
                    <a:pt x="204" y="6"/>
                    <a:pt x="182" y="1"/>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1"/>
            <p:cNvSpPr/>
            <p:nvPr/>
          </p:nvSpPr>
          <p:spPr>
            <a:xfrm>
              <a:off x="-1946399" y="-1224040"/>
              <a:ext cx="349136" cy="561460"/>
            </a:xfrm>
            <a:custGeom>
              <a:avLst/>
              <a:gdLst/>
              <a:ahLst/>
              <a:cxnLst/>
              <a:rect l="l" t="t" r="r" b="b"/>
              <a:pathLst>
                <a:path w="3070" h="4937" extrusionOk="0">
                  <a:moveTo>
                    <a:pt x="331" y="1"/>
                  </a:moveTo>
                  <a:cubicBezTo>
                    <a:pt x="285" y="1"/>
                    <a:pt x="242" y="22"/>
                    <a:pt x="214" y="60"/>
                  </a:cubicBezTo>
                  <a:cubicBezTo>
                    <a:pt x="0" y="464"/>
                    <a:pt x="349" y="925"/>
                    <a:pt x="529" y="1274"/>
                  </a:cubicBezTo>
                  <a:lnTo>
                    <a:pt x="1260" y="2702"/>
                  </a:lnTo>
                  <a:cubicBezTo>
                    <a:pt x="1676" y="3500"/>
                    <a:pt x="2092" y="4309"/>
                    <a:pt x="2800" y="4905"/>
                  </a:cubicBezTo>
                  <a:cubicBezTo>
                    <a:pt x="2821" y="4927"/>
                    <a:pt x="2851" y="4937"/>
                    <a:pt x="2882" y="4937"/>
                  </a:cubicBezTo>
                  <a:cubicBezTo>
                    <a:pt x="2965" y="4937"/>
                    <a:pt x="3054" y="4868"/>
                    <a:pt x="3013" y="4770"/>
                  </a:cubicBezTo>
                  <a:cubicBezTo>
                    <a:pt x="3013" y="4759"/>
                    <a:pt x="3002" y="4748"/>
                    <a:pt x="2991" y="4725"/>
                  </a:cubicBezTo>
                  <a:cubicBezTo>
                    <a:pt x="3058" y="4692"/>
                    <a:pt x="3070" y="4613"/>
                    <a:pt x="3036" y="4557"/>
                  </a:cubicBezTo>
                  <a:cubicBezTo>
                    <a:pt x="2519" y="3770"/>
                    <a:pt x="2092" y="2927"/>
                    <a:pt x="1743" y="2050"/>
                  </a:cubicBezTo>
                  <a:cubicBezTo>
                    <a:pt x="1428" y="1285"/>
                    <a:pt x="1226" y="330"/>
                    <a:pt x="360" y="3"/>
                  </a:cubicBezTo>
                  <a:cubicBezTo>
                    <a:pt x="351" y="2"/>
                    <a:pt x="341" y="1"/>
                    <a:pt x="3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1"/>
            <p:cNvSpPr/>
            <p:nvPr/>
          </p:nvSpPr>
          <p:spPr>
            <a:xfrm>
              <a:off x="-646068" y="-413294"/>
              <a:ext cx="593303" cy="100533"/>
            </a:xfrm>
            <a:custGeom>
              <a:avLst/>
              <a:gdLst/>
              <a:ahLst/>
              <a:cxnLst/>
              <a:rect l="l" t="t" r="r" b="b"/>
              <a:pathLst>
                <a:path w="5217" h="884" extrusionOk="0">
                  <a:moveTo>
                    <a:pt x="3818" y="0"/>
                  </a:moveTo>
                  <a:cubicBezTo>
                    <a:pt x="2571" y="0"/>
                    <a:pt x="1328" y="266"/>
                    <a:pt x="124" y="576"/>
                  </a:cubicBezTo>
                  <a:cubicBezTo>
                    <a:pt x="0" y="621"/>
                    <a:pt x="0" y="789"/>
                    <a:pt x="124" y="823"/>
                  </a:cubicBezTo>
                  <a:cubicBezTo>
                    <a:pt x="146" y="857"/>
                    <a:pt x="180" y="879"/>
                    <a:pt x="225" y="879"/>
                  </a:cubicBezTo>
                  <a:cubicBezTo>
                    <a:pt x="361" y="882"/>
                    <a:pt x="498" y="883"/>
                    <a:pt x="634" y="883"/>
                  </a:cubicBezTo>
                  <a:cubicBezTo>
                    <a:pt x="2139" y="883"/>
                    <a:pt x="3641" y="712"/>
                    <a:pt x="5115" y="362"/>
                  </a:cubicBezTo>
                  <a:cubicBezTo>
                    <a:pt x="5217" y="306"/>
                    <a:pt x="5217" y="148"/>
                    <a:pt x="5104" y="103"/>
                  </a:cubicBezTo>
                  <a:cubicBezTo>
                    <a:pt x="4676" y="31"/>
                    <a:pt x="4246" y="0"/>
                    <a:pt x="38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1"/>
            <p:cNvSpPr/>
            <p:nvPr/>
          </p:nvSpPr>
          <p:spPr>
            <a:xfrm>
              <a:off x="-615476" y="-198354"/>
              <a:ext cx="168882" cy="70964"/>
            </a:xfrm>
            <a:custGeom>
              <a:avLst/>
              <a:gdLst/>
              <a:ahLst/>
              <a:cxnLst/>
              <a:rect l="l" t="t" r="r" b="b"/>
              <a:pathLst>
                <a:path w="1485" h="624" extrusionOk="0">
                  <a:moveTo>
                    <a:pt x="136" y="1"/>
                  </a:moveTo>
                  <a:cubicBezTo>
                    <a:pt x="68" y="1"/>
                    <a:pt x="1" y="57"/>
                    <a:pt x="12" y="136"/>
                  </a:cubicBezTo>
                  <a:cubicBezTo>
                    <a:pt x="12" y="158"/>
                    <a:pt x="12" y="181"/>
                    <a:pt x="23" y="192"/>
                  </a:cubicBezTo>
                  <a:cubicBezTo>
                    <a:pt x="12" y="259"/>
                    <a:pt x="35" y="316"/>
                    <a:pt x="80" y="361"/>
                  </a:cubicBezTo>
                  <a:cubicBezTo>
                    <a:pt x="343" y="508"/>
                    <a:pt x="636" y="587"/>
                    <a:pt x="931" y="587"/>
                  </a:cubicBezTo>
                  <a:cubicBezTo>
                    <a:pt x="951" y="587"/>
                    <a:pt x="970" y="586"/>
                    <a:pt x="990" y="586"/>
                  </a:cubicBezTo>
                  <a:lnTo>
                    <a:pt x="1046" y="608"/>
                  </a:lnTo>
                  <a:cubicBezTo>
                    <a:pt x="1064" y="619"/>
                    <a:pt x="1085" y="624"/>
                    <a:pt x="1106" y="624"/>
                  </a:cubicBezTo>
                  <a:cubicBezTo>
                    <a:pt x="1150" y="624"/>
                    <a:pt x="1196" y="601"/>
                    <a:pt x="1226" y="563"/>
                  </a:cubicBezTo>
                  <a:cubicBezTo>
                    <a:pt x="1282" y="563"/>
                    <a:pt x="1327" y="541"/>
                    <a:pt x="1384" y="529"/>
                  </a:cubicBezTo>
                  <a:cubicBezTo>
                    <a:pt x="1440" y="507"/>
                    <a:pt x="1485" y="462"/>
                    <a:pt x="1485" y="394"/>
                  </a:cubicBezTo>
                  <a:cubicBezTo>
                    <a:pt x="1474" y="338"/>
                    <a:pt x="1440" y="282"/>
                    <a:pt x="1384" y="271"/>
                  </a:cubicBezTo>
                  <a:cubicBezTo>
                    <a:pt x="979" y="125"/>
                    <a:pt x="563" y="35"/>
                    <a:pt x="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1"/>
            <p:cNvSpPr/>
            <p:nvPr/>
          </p:nvSpPr>
          <p:spPr>
            <a:xfrm>
              <a:off x="-1988591" y="-751626"/>
              <a:ext cx="269756" cy="186964"/>
            </a:xfrm>
            <a:custGeom>
              <a:avLst/>
              <a:gdLst/>
              <a:ahLst/>
              <a:cxnLst/>
              <a:rect l="l" t="t" r="r" b="b"/>
              <a:pathLst>
                <a:path w="2372" h="1644" extrusionOk="0">
                  <a:moveTo>
                    <a:pt x="309" y="1"/>
                  </a:moveTo>
                  <a:cubicBezTo>
                    <a:pt x="274" y="1"/>
                    <a:pt x="238" y="4"/>
                    <a:pt x="203" y="9"/>
                  </a:cubicBezTo>
                  <a:cubicBezTo>
                    <a:pt x="79" y="54"/>
                    <a:pt x="0" y="200"/>
                    <a:pt x="45" y="335"/>
                  </a:cubicBezTo>
                  <a:cubicBezTo>
                    <a:pt x="90" y="493"/>
                    <a:pt x="248" y="571"/>
                    <a:pt x="383" y="650"/>
                  </a:cubicBezTo>
                  <a:lnTo>
                    <a:pt x="585" y="762"/>
                  </a:lnTo>
                  <a:cubicBezTo>
                    <a:pt x="754" y="897"/>
                    <a:pt x="945" y="1010"/>
                    <a:pt x="1125" y="1122"/>
                  </a:cubicBezTo>
                  <a:lnTo>
                    <a:pt x="1732" y="1504"/>
                  </a:lnTo>
                  <a:cubicBezTo>
                    <a:pt x="1826" y="1564"/>
                    <a:pt x="1939" y="1644"/>
                    <a:pt x="2043" y="1644"/>
                  </a:cubicBezTo>
                  <a:cubicBezTo>
                    <a:pt x="2075" y="1644"/>
                    <a:pt x="2107" y="1636"/>
                    <a:pt x="2137" y="1617"/>
                  </a:cubicBezTo>
                  <a:cubicBezTo>
                    <a:pt x="2151" y="1621"/>
                    <a:pt x="2165" y="1623"/>
                    <a:pt x="2179" y="1623"/>
                  </a:cubicBezTo>
                  <a:cubicBezTo>
                    <a:pt x="2309" y="1623"/>
                    <a:pt x="2371" y="1441"/>
                    <a:pt x="2249" y="1370"/>
                  </a:cubicBezTo>
                  <a:cubicBezTo>
                    <a:pt x="1934" y="1190"/>
                    <a:pt x="1653" y="987"/>
                    <a:pt x="1383" y="740"/>
                  </a:cubicBezTo>
                  <a:cubicBezTo>
                    <a:pt x="1136" y="515"/>
                    <a:pt x="922" y="245"/>
                    <a:pt x="619" y="88"/>
                  </a:cubicBezTo>
                  <a:cubicBezTo>
                    <a:pt x="525" y="28"/>
                    <a:pt x="419" y="1"/>
                    <a:pt x="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1"/>
            <p:cNvSpPr/>
            <p:nvPr/>
          </p:nvSpPr>
          <p:spPr>
            <a:xfrm>
              <a:off x="-2600773" y="-567846"/>
              <a:ext cx="867949" cy="197085"/>
            </a:xfrm>
            <a:custGeom>
              <a:avLst/>
              <a:gdLst/>
              <a:ahLst/>
              <a:cxnLst/>
              <a:rect l="l" t="t" r="r" b="b"/>
              <a:pathLst>
                <a:path w="7632" h="1733" extrusionOk="0">
                  <a:moveTo>
                    <a:pt x="5271" y="1159"/>
                  </a:moveTo>
                  <a:lnTo>
                    <a:pt x="5799" y="1238"/>
                  </a:lnTo>
                  <a:cubicBezTo>
                    <a:pt x="6047" y="1271"/>
                    <a:pt x="6305" y="1305"/>
                    <a:pt x="6553" y="1372"/>
                  </a:cubicBezTo>
                  <a:cubicBezTo>
                    <a:pt x="6170" y="1316"/>
                    <a:pt x="5811" y="1260"/>
                    <a:pt x="5428" y="1193"/>
                  </a:cubicBezTo>
                  <a:lnTo>
                    <a:pt x="5440" y="1193"/>
                  </a:lnTo>
                  <a:lnTo>
                    <a:pt x="5271" y="1159"/>
                  </a:lnTo>
                  <a:close/>
                  <a:moveTo>
                    <a:pt x="144" y="0"/>
                  </a:moveTo>
                  <a:cubicBezTo>
                    <a:pt x="9" y="0"/>
                    <a:pt x="1" y="183"/>
                    <a:pt x="88" y="248"/>
                  </a:cubicBezTo>
                  <a:cubicBezTo>
                    <a:pt x="1089" y="1013"/>
                    <a:pt x="2393" y="923"/>
                    <a:pt x="3562" y="1080"/>
                  </a:cubicBezTo>
                  <a:cubicBezTo>
                    <a:pt x="4192" y="1170"/>
                    <a:pt x="4810" y="1339"/>
                    <a:pt x="5428" y="1462"/>
                  </a:cubicBezTo>
                  <a:cubicBezTo>
                    <a:pt x="6058" y="1575"/>
                    <a:pt x="6699" y="1665"/>
                    <a:pt x="7340" y="1732"/>
                  </a:cubicBezTo>
                  <a:cubicBezTo>
                    <a:pt x="7418" y="1721"/>
                    <a:pt x="7475" y="1653"/>
                    <a:pt x="7463" y="1575"/>
                  </a:cubicBezTo>
                  <a:cubicBezTo>
                    <a:pt x="7609" y="1564"/>
                    <a:pt x="7632" y="1361"/>
                    <a:pt x="7497" y="1316"/>
                  </a:cubicBezTo>
                  <a:cubicBezTo>
                    <a:pt x="5080" y="698"/>
                    <a:pt x="2629" y="248"/>
                    <a:pt x="156" y="1"/>
                  </a:cubicBezTo>
                  <a:cubicBezTo>
                    <a:pt x="152" y="1"/>
                    <a:pt x="147" y="0"/>
                    <a:pt x="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1"/>
            <p:cNvSpPr/>
            <p:nvPr/>
          </p:nvSpPr>
          <p:spPr>
            <a:xfrm>
              <a:off x="-1945148" y="-264314"/>
              <a:ext cx="197085" cy="74149"/>
            </a:xfrm>
            <a:custGeom>
              <a:avLst/>
              <a:gdLst/>
              <a:ahLst/>
              <a:cxnLst/>
              <a:rect l="l" t="t" r="r" b="b"/>
              <a:pathLst>
                <a:path w="1733" h="652" extrusionOk="0">
                  <a:moveTo>
                    <a:pt x="1047" y="1"/>
                  </a:moveTo>
                  <a:cubicBezTo>
                    <a:pt x="998" y="1"/>
                    <a:pt x="949" y="3"/>
                    <a:pt x="900" y="8"/>
                  </a:cubicBezTo>
                  <a:cubicBezTo>
                    <a:pt x="788" y="19"/>
                    <a:pt x="664" y="41"/>
                    <a:pt x="540" y="64"/>
                  </a:cubicBezTo>
                  <a:cubicBezTo>
                    <a:pt x="428" y="75"/>
                    <a:pt x="315" y="109"/>
                    <a:pt x="203" y="142"/>
                  </a:cubicBezTo>
                  <a:cubicBezTo>
                    <a:pt x="79" y="176"/>
                    <a:pt x="1" y="277"/>
                    <a:pt x="1" y="401"/>
                  </a:cubicBezTo>
                  <a:cubicBezTo>
                    <a:pt x="1" y="536"/>
                    <a:pt x="124" y="592"/>
                    <a:pt x="248" y="615"/>
                  </a:cubicBezTo>
                  <a:cubicBezTo>
                    <a:pt x="393" y="641"/>
                    <a:pt x="538" y="652"/>
                    <a:pt x="683" y="652"/>
                  </a:cubicBezTo>
                  <a:cubicBezTo>
                    <a:pt x="785" y="652"/>
                    <a:pt x="888" y="646"/>
                    <a:pt x="990" y="637"/>
                  </a:cubicBezTo>
                  <a:cubicBezTo>
                    <a:pt x="1237" y="626"/>
                    <a:pt x="1485" y="603"/>
                    <a:pt x="1698" y="446"/>
                  </a:cubicBezTo>
                  <a:cubicBezTo>
                    <a:pt x="1732" y="401"/>
                    <a:pt x="1732" y="345"/>
                    <a:pt x="1721" y="300"/>
                  </a:cubicBezTo>
                  <a:cubicBezTo>
                    <a:pt x="1710" y="289"/>
                    <a:pt x="1698" y="277"/>
                    <a:pt x="1687" y="266"/>
                  </a:cubicBezTo>
                  <a:cubicBezTo>
                    <a:pt x="1710" y="210"/>
                    <a:pt x="1687" y="142"/>
                    <a:pt x="1631" y="120"/>
                  </a:cubicBezTo>
                  <a:cubicBezTo>
                    <a:pt x="1450" y="39"/>
                    <a:pt x="1248" y="1"/>
                    <a:pt x="10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1"/>
            <p:cNvSpPr/>
            <p:nvPr/>
          </p:nvSpPr>
          <p:spPr>
            <a:xfrm>
              <a:off x="-2315892" y="-41186"/>
              <a:ext cx="553727" cy="326618"/>
            </a:xfrm>
            <a:custGeom>
              <a:avLst/>
              <a:gdLst/>
              <a:ahLst/>
              <a:cxnLst/>
              <a:rect l="l" t="t" r="r" b="b"/>
              <a:pathLst>
                <a:path w="4869" h="2872" extrusionOk="0">
                  <a:moveTo>
                    <a:pt x="4709" y="0"/>
                  </a:moveTo>
                  <a:cubicBezTo>
                    <a:pt x="4703" y="0"/>
                    <a:pt x="4696" y="1"/>
                    <a:pt x="4688" y="2"/>
                  </a:cubicBezTo>
                  <a:cubicBezTo>
                    <a:pt x="3767" y="80"/>
                    <a:pt x="3047" y="676"/>
                    <a:pt x="2283" y="1137"/>
                  </a:cubicBezTo>
                  <a:cubicBezTo>
                    <a:pt x="1518" y="1598"/>
                    <a:pt x="607" y="1902"/>
                    <a:pt x="57" y="2655"/>
                  </a:cubicBezTo>
                  <a:cubicBezTo>
                    <a:pt x="0" y="2734"/>
                    <a:pt x="68" y="2824"/>
                    <a:pt x="135" y="2846"/>
                  </a:cubicBezTo>
                  <a:cubicBezTo>
                    <a:pt x="180" y="2864"/>
                    <a:pt x="225" y="2872"/>
                    <a:pt x="270" y="2872"/>
                  </a:cubicBezTo>
                  <a:cubicBezTo>
                    <a:pt x="393" y="2872"/>
                    <a:pt x="514" y="2814"/>
                    <a:pt x="630" y="2756"/>
                  </a:cubicBezTo>
                  <a:cubicBezTo>
                    <a:pt x="832" y="2666"/>
                    <a:pt x="1023" y="2554"/>
                    <a:pt x="1226" y="2453"/>
                  </a:cubicBezTo>
                  <a:cubicBezTo>
                    <a:pt x="1631" y="2250"/>
                    <a:pt x="2024" y="2025"/>
                    <a:pt x="2417" y="1789"/>
                  </a:cubicBezTo>
                  <a:cubicBezTo>
                    <a:pt x="3193" y="1328"/>
                    <a:pt x="3935" y="822"/>
                    <a:pt x="4655" y="283"/>
                  </a:cubicBezTo>
                  <a:lnTo>
                    <a:pt x="4666" y="272"/>
                  </a:lnTo>
                  <a:lnTo>
                    <a:pt x="4700" y="272"/>
                  </a:lnTo>
                  <a:cubicBezTo>
                    <a:pt x="4862" y="250"/>
                    <a:pt x="4868" y="0"/>
                    <a:pt x="47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1"/>
            <p:cNvSpPr/>
            <p:nvPr/>
          </p:nvSpPr>
          <p:spPr>
            <a:xfrm>
              <a:off x="-1792984" y="133155"/>
              <a:ext cx="119070" cy="103376"/>
            </a:xfrm>
            <a:custGeom>
              <a:avLst/>
              <a:gdLst/>
              <a:ahLst/>
              <a:cxnLst/>
              <a:rect l="l" t="t" r="r" b="b"/>
              <a:pathLst>
                <a:path w="1047" h="909" extrusionOk="0">
                  <a:moveTo>
                    <a:pt x="783" y="1"/>
                  </a:moveTo>
                  <a:cubicBezTo>
                    <a:pt x="751" y="1"/>
                    <a:pt x="720" y="15"/>
                    <a:pt x="698" y="43"/>
                  </a:cubicBezTo>
                  <a:cubicBezTo>
                    <a:pt x="450" y="234"/>
                    <a:pt x="237" y="459"/>
                    <a:pt x="46" y="706"/>
                  </a:cubicBezTo>
                  <a:cubicBezTo>
                    <a:pt x="1" y="796"/>
                    <a:pt x="68" y="897"/>
                    <a:pt x="169" y="908"/>
                  </a:cubicBezTo>
                  <a:cubicBezTo>
                    <a:pt x="563" y="852"/>
                    <a:pt x="900" y="594"/>
                    <a:pt x="1035" y="223"/>
                  </a:cubicBezTo>
                  <a:cubicBezTo>
                    <a:pt x="1046" y="166"/>
                    <a:pt x="1035" y="110"/>
                    <a:pt x="990" y="76"/>
                  </a:cubicBezTo>
                  <a:cubicBezTo>
                    <a:pt x="966" y="68"/>
                    <a:pt x="942" y="61"/>
                    <a:pt x="918" y="61"/>
                  </a:cubicBezTo>
                  <a:cubicBezTo>
                    <a:pt x="908" y="61"/>
                    <a:pt x="899" y="62"/>
                    <a:pt x="889" y="65"/>
                  </a:cubicBezTo>
                  <a:cubicBezTo>
                    <a:pt x="889" y="54"/>
                    <a:pt x="889" y="43"/>
                    <a:pt x="877" y="43"/>
                  </a:cubicBezTo>
                  <a:cubicBezTo>
                    <a:pt x="849" y="15"/>
                    <a:pt x="816" y="1"/>
                    <a:pt x="7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1"/>
            <p:cNvSpPr/>
            <p:nvPr/>
          </p:nvSpPr>
          <p:spPr>
            <a:xfrm>
              <a:off x="-1510378" y="296464"/>
              <a:ext cx="80631" cy="161944"/>
            </a:xfrm>
            <a:custGeom>
              <a:avLst/>
              <a:gdLst/>
              <a:ahLst/>
              <a:cxnLst/>
              <a:rect l="l" t="t" r="r" b="b"/>
              <a:pathLst>
                <a:path w="709" h="1424" extrusionOk="0">
                  <a:moveTo>
                    <a:pt x="523" y="1"/>
                  </a:moveTo>
                  <a:cubicBezTo>
                    <a:pt x="489" y="1"/>
                    <a:pt x="455" y="12"/>
                    <a:pt x="427" y="34"/>
                  </a:cubicBezTo>
                  <a:cubicBezTo>
                    <a:pt x="113" y="394"/>
                    <a:pt x="0" y="878"/>
                    <a:pt x="135" y="1339"/>
                  </a:cubicBezTo>
                  <a:cubicBezTo>
                    <a:pt x="154" y="1396"/>
                    <a:pt x="205" y="1424"/>
                    <a:pt x="258" y="1424"/>
                  </a:cubicBezTo>
                  <a:cubicBezTo>
                    <a:pt x="299" y="1424"/>
                    <a:pt x="342" y="1407"/>
                    <a:pt x="371" y="1372"/>
                  </a:cubicBezTo>
                  <a:cubicBezTo>
                    <a:pt x="562" y="1013"/>
                    <a:pt x="675" y="630"/>
                    <a:pt x="708" y="237"/>
                  </a:cubicBezTo>
                  <a:cubicBezTo>
                    <a:pt x="708" y="192"/>
                    <a:pt x="686" y="147"/>
                    <a:pt x="652" y="124"/>
                  </a:cubicBezTo>
                  <a:cubicBezTo>
                    <a:pt x="652" y="91"/>
                    <a:pt x="641" y="57"/>
                    <a:pt x="618" y="34"/>
                  </a:cubicBezTo>
                  <a:cubicBezTo>
                    <a:pt x="590" y="12"/>
                    <a:pt x="557" y="1"/>
                    <a:pt x="5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1"/>
            <p:cNvSpPr/>
            <p:nvPr/>
          </p:nvSpPr>
          <p:spPr>
            <a:xfrm>
              <a:off x="-1106427" y="301240"/>
              <a:ext cx="70509" cy="134992"/>
            </a:xfrm>
            <a:custGeom>
              <a:avLst/>
              <a:gdLst/>
              <a:ahLst/>
              <a:cxnLst/>
              <a:rect l="l" t="t" r="r" b="b"/>
              <a:pathLst>
                <a:path w="620" h="1187" extrusionOk="0">
                  <a:moveTo>
                    <a:pt x="144" y="0"/>
                  </a:moveTo>
                  <a:cubicBezTo>
                    <a:pt x="121" y="0"/>
                    <a:pt x="98" y="6"/>
                    <a:pt x="79" y="15"/>
                  </a:cubicBezTo>
                  <a:cubicBezTo>
                    <a:pt x="23" y="82"/>
                    <a:pt x="1" y="161"/>
                    <a:pt x="12" y="251"/>
                  </a:cubicBezTo>
                  <a:cubicBezTo>
                    <a:pt x="68" y="532"/>
                    <a:pt x="136" y="813"/>
                    <a:pt x="203" y="1094"/>
                  </a:cubicBezTo>
                  <a:cubicBezTo>
                    <a:pt x="225" y="1152"/>
                    <a:pt x="283" y="1186"/>
                    <a:pt x="339" y="1186"/>
                  </a:cubicBezTo>
                  <a:cubicBezTo>
                    <a:pt x="372" y="1186"/>
                    <a:pt x="404" y="1175"/>
                    <a:pt x="428" y="1150"/>
                  </a:cubicBezTo>
                  <a:cubicBezTo>
                    <a:pt x="574" y="993"/>
                    <a:pt x="619" y="768"/>
                    <a:pt x="563" y="566"/>
                  </a:cubicBezTo>
                  <a:cubicBezTo>
                    <a:pt x="484" y="363"/>
                    <a:pt x="383" y="184"/>
                    <a:pt x="237" y="37"/>
                  </a:cubicBezTo>
                  <a:cubicBezTo>
                    <a:pt x="210" y="11"/>
                    <a:pt x="176" y="0"/>
                    <a:pt x="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1"/>
            <p:cNvSpPr/>
            <p:nvPr/>
          </p:nvSpPr>
          <p:spPr>
            <a:xfrm>
              <a:off x="-768891" y="201390"/>
              <a:ext cx="88364" cy="115203"/>
            </a:xfrm>
            <a:custGeom>
              <a:avLst/>
              <a:gdLst/>
              <a:ahLst/>
              <a:cxnLst/>
              <a:rect l="l" t="t" r="r" b="b"/>
              <a:pathLst>
                <a:path w="777" h="1013" extrusionOk="0">
                  <a:moveTo>
                    <a:pt x="136" y="1"/>
                  </a:moveTo>
                  <a:cubicBezTo>
                    <a:pt x="103" y="1"/>
                    <a:pt x="71" y="13"/>
                    <a:pt x="46" y="39"/>
                  </a:cubicBezTo>
                  <a:cubicBezTo>
                    <a:pt x="12" y="72"/>
                    <a:pt x="1" y="128"/>
                    <a:pt x="12" y="173"/>
                  </a:cubicBezTo>
                  <a:cubicBezTo>
                    <a:pt x="124" y="477"/>
                    <a:pt x="304" y="758"/>
                    <a:pt x="552" y="983"/>
                  </a:cubicBezTo>
                  <a:cubicBezTo>
                    <a:pt x="578" y="1003"/>
                    <a:pt x="608" y="1012"/>
                    <a:pt x="637" y="1012"/>
                  </a:cubicBezTo>
                  <a:cubicBezTo>
                    <a:pt x="705" y="1012"/>
                    <a:pt x="769" y="961"/>
                    <a:pt x="776" y="882"/>
                  </a:cubicBezTo>
                  <a:cubicBezTo>
                    <a:pt x="776" y="781"/>
                    <a:pt x="754" y="691"/>
                    <a:pt x="720" y="601"/>
                  </a:cubicBezTo>
                  <a:cubicBezTo>
                    <a:pt x="687" y="308"/>
                    <a:pt x="473" y="61"/>
                    <a:pt x="169" y="5"/>
                  </a:cubicBezTo>
                  <a:cubicBezTo>
                    <a:pt x="158" y="2"/>
                    <a:pt x="147" y="1"/>
                    <a:pt x="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1"/>
            <p:cNvSpPr/>
            <p:nvPr/>
          </p:nvSpPr>
          <p:spPr>
            <a:xfrm>
              <a:off x="-1880894" y="230731"/>
              <a:ext cx="325367" cy="579656"/>
            </a:xfrm>
            <a:custGeom>
              <a:avLst/>
              <a:gdLst/>
              <a:ahLst/>
              <a:cxnLst/>
              <a:rect l="l" t="t" r="r" b="b"/>
              <a:pathLst>
                <a:path w="2861" h="5097" extrusionOk="0">
                  <a:moveTo>
                    <a:pt x="2697" y="0"/>
                  </a:moveTo>
                  <a:cubicBezTo>
                    <a:pt x="2665" y="0"/>
                    <a:pt x="2633" y="12"/>
                    <a:pt x="2606" y="39"/>
                  </a:cubicBezTo>
                  <a:cubicBezTo>
                    <a:pt x="2592" y="33"/>
                    <a:pt x="2576" y="30"/>
                    <a:pt x="2561" y="30"/>
                  </a:cubicBezTo>
                  <a:cubicBezTo>
                    <a:pt x="2517" y="30"/>
                    <a:pt x="2474" y="54"/>
                    <a:pt x="2449" y="95"/>
                  </a:cubicBezTo>
                  <a:cubicBezTo>
                    <a:pt x="1459" y="1613"/>
                    <a:pt x="639" y="3232"/>
                    <a:pt x="9" y="4941"/>
                  </a:cubicBezTo>
                  <a:cubicBezTo>
                    <a:pt x="1" y="5030"/>
                    <a:pt x="69" y="5096"/>
                    <a:pt x="146" y="5096"/>
                  </a:cubicBezTo>
                  <a:cubicBezTo>
                    <a:pt x="175" y="5096"/>
                    <a:pt x="206" y="5086"/>
                    <a:pt x="234" y="5064"/>
                  </a:cubicBezTo>
                  <a:cubicBezTo>
                    <a:pt x="504" y="4738"/>
                    <a:pt x="672" y="4322"/>
                    <a:pt x="863" y="3940"/>
                  </a:cubicBezTo>
                  <a:lnTo>
                    <a:pt x="1527" y="2681"/>
                  </a:lnTo>
                  <a:lnTo>
                    <a:pt x="2820" y="185"/>
                  </a:lnTo>
                  <a:cubicBezTo>
                    <a:pt x="2861" y="87"/>
                    <a:pt x="2782" y="0"/>
                    <a:pt x="26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1"/>
            <p:cNvSpPr/>
            <p:nvPr/>
          </p:nvSpPr>
          <p:spPr>
            <a:xfrm>
              <a:off x="-1281563" y="344001"/>
              <a:ext cx="84498" cy="585229"/>
            </a:xfrm>
            <a:custGeom>
              <a:avLst/>
              <a:gdLst/>
              <a:ahLst/>
              <a:cxnLst/>
              <a:rect l="l" t="t" r="r" b="b"/>
              <a:pathLst>
                <a:path w="743" h="5146" extrusionOk="0">
                  <a:moveTo>
                    <a:pt x="284" y="0"/>
                  </a:moveTo>
                  <a:cubicBezTo>
                    <a:pt x="246" y="0"/>
                    <a:pt x="210" y="20"/>
                    <a:pt x="192" y="66"/>
                  </a:cubicBezTo>
                  <a:lnTo>
                    <a:pt x="180" y="100"/>
                  </a:lnTo>
                  <a:cubicBezTo>
                    <a:pt x="45" y="471"/>
                    <a:pt x="1" y="864"/>
                    <a:pt x="57" y="1258"/>
                  </a:cubicBezTo>
                  <a:cubicBezTo>
                    <a:pt x="79" y="1674"/>
                    <a:pt x="113" y="2112"/>
                    <a:pt x="147" y="2528"/>
                  </a:cubicBezTo>
                  <a:cubicBezTo>
                    <a:pt x="203" y="3371"/>
                    <a:pt x="315" y="4215"/>
                    <a:pt x="461" y="5047"/>
                  </a:cubicBezTo>
                  <a:cubicBezTo>
                    <a:pt x="476" y="5115"/>
                    <a:pt x="527" y="5145"/>
                    <a:pt x="580" y="5145"/>
                  </a:cubicBezTo>
                  <a:cubicBezTo>
                    <a:pt x="649" y="5145"/>
                    <a:pt x="720" y="5095"/>
                    <a:pt x="720" y="5013"/>
                  </a:cubicBezTo>
                  <a:cubicBezTo>
                    <a:pt x="720" y="4068"/>
                    <a:pt x="731" y="3135"/>
                    <a:pt x="743" y="2191"/>
                  </a:cubicBezTo>
                  <a:cubicBezTo>
                    <a:pt x="743" y="1730"/>
                    <a:pt x="743" y="1269"/>
                    <a:pt x="743" y="808"/>
                  </a:cubicBezTo>
                  <a:cubicBezTo>
                    <a:pt x="743" y="538"/>
                    <a:pt x="709" y="201"/>
                    <a:pt x="428" y="100"/>
                  </a:cubicBezTo>
                  <a:cubicBezTo>
                    <a:pt x="401" y="40"/>
                    <a:pt x="340" y="0"/>
                    <a:pt x="2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1"/>
            <p:cNvSpPr/>
            <p:nvPr/>
          </p:nvSpPr>
          <p:spPr>
            <a:xfrm>
              <a:off x="-927423" y="290777"/>
              <a:ext cx="328779" cy="610817"/>
            </a:xfrm>
            <a:custGeom>
              <a:avLst/>
              <a:gdLst/>
              <a:ahLst/>
              <a:cxnLst/>
              <a:rect l="l" t="t" r="r" b="b"/>
              <a:pathLst>
                <a:path w="2891" h="5371" extrusionOk="0">
                  <a:moveTo>
                    <a:pt x="195" y="1"/>
                  </a:moveTo>
                  <a:cubicBezTo>
                    <a:pt x="166" y="1"/>
                    <a:pt x="135" y="6"/>
                    <a:pt x="102" y="17"/>
                  </a:cubicBezTo>
                  <a:cubicBezTo>
                    <a:pt x="34" y="28"/>
                    <a:pt x="1" y="107"/>
                    <a:pt x="12" y="174"/>
                  </a:cubicBezTo>
                  <a:cubicBezTo>
                    <a:pt x="585" y="1996"/>
                    <a:pt x="1417" y="3738"/>
                    <a:pt x="2485" y="5323"/>
                  </a:cubicBezTo>
                  <a:cubicBezTo>
                    <a:pt x="2514" y="5356"/>
                    <a:pt x="2552" y="5371"/>
                    <a:pt x="2591" y="5371"/>
                  </a:cubicBezTo>
                  <a:cubicBezTo>
                    <a:pt x="2658" y="5371"/>
                    <a:pt x="2725" y="5324"/>
                    <a:pt x="2733" y="5245"/>
                  </a:cubicBezTo>
                  <a:cubicBezTo>
                    <a:pt x="2823" y="5245"/>
                    <a:pt x="2890" y="5166"/>
                    <a:pt x="2856" y="5076"/>
                  </a:cubicBezTo>
                  <a:cubicBezTo>
                    <a:pt x="2485" y="4132"/>
                    <a:pt x="2069" y="3187"/>
                    <a:pt x="1620" y="2277"/>
                  </a:cubicBezTo>
                  <a:cubicBezTo>
                    <a:pt x="1395" y="1816"/>
                    <a:pt x="1147" y="1366"/>
                    <a:pt x="900" y="928"/>
                  </a:cubicBezTo>
                  <a:cubicBezTo>
                    <a:pt x="776" y="703"/>
                    <a:pt x="653" y="478"/>
                    <a:pt x="518" y="264"/>
                  </a:cubicBezTo>
                  <a:cubicBezTo>
                    <a:pt x="443" y="133"/>
                    <a:pt x="344" y="1"/>
                    <a:pt x="1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1"/>
            <p:cNvSpPr/>
            <p:nvPr/>
          </p:nvSpPr>
          <p:spPr>
            <a:xfrm>
              <a:off x="-642087" y="62418"/>
              <a:ext cx="642091" cy="284313"/>
            </a:xfrm>
            <a:custGeom>
              <a:avLst/>
              <a:gdLst/>
              <a:ahLst/>
              <a:cxnLst/>
              <a:rect l="l" t="t" r="r" b="b"/>
              <a:pathLst>
                <a:path w="5646" h="2500" extrusionOk="0">
                  <a:moveTo>
                    <a:pt x="174" y="1"/>
                  </a:moveTo>
                  <a:cubicBezTo>
                    <a:pt x="70" y="1"/>
                    <a:pt x="1" y="107"/>
                    <a:pt x="44" y="192"/>
                  </a:cubicBezTo>
                  <a:cubicBezTo>
                    <a:pt x="280" y="563"/>
                    <a:pt x="718" y="575"/>
                    <a:pt x="1089" y="710"/>
                  </a:cubicBezTo>
                  <a:cubicBezTo>
                    <a:pt x="1595" y="878"/>
                    <a:pt x="2022" y="1227"/>
                    <a:pt x="2483" y="1497"/>
                  </a:cubicBezTo>
                  <a:cubicBezTo>
                    <a:pt x="3383" y="2014"/>
                    <a:pt x="4383" y="2362"/>
                    <a:pt x="5418" y="2497"/>
                  </a:cubicBezTo>
                  <a:cubicBezTo>
                    <a:pt x="5425" y="2499"/>
                    <a:pt x="5433" y="2500"/>
                    <a:pt x="5441" y="2500"/>
                  </a:cubicBezTo>
                  <a:cubicBezTo>
                    <a:pt x="5546" y="2500"/>
                    <a:pt x="5646" y="2367"/>
                    <a:pt x="5541" y="2284"/>
                  </a:cubicBezTo>
                  <a:cubicBezTo>
                    <a:pt x="5193" y="2014"/>
                    <a:pt x="4811" y="1800"/>
                    <a:pt x="4406" y="1643"/>
                  </a:cubicBezTo>
                  <a:lnTo>
                    <a:pt x="3034" y="1047"/>
                  </a:lnTo>
                  <a:cubicBezTo>
                    <a:pt x="2573" y="845"/>
                    <a:pt x="2124" y="642"/>
                    <a:pt x="1663" y="451"/>
                  </a:cubicBezTo>
                  <a:cubicBezTo>
                    <a:pt x="1235" y="249"/>
                    <a:pt x="774" y="103"/>
                    <a:pt x="302" y="24"/>
                  </a:cubicBezTo>
                  <a:cubicBezTo>
                    <a:pt x="297" y="18"/>
                    <a:pt x="288" y="15"/>
                    <a:pt x="278" y="15"/>
                  </a:cubicBezTo>
                  <a:cubicBezTo>
                    <a:pt x="269" y="15"/>
                    <a:pt x="257" y="18"/>
                    <a:pt x="246" y="24"/>
                  </a:cubicBezTo>
                  <a:lnTo>
                    <a:pt x="190" y="1"/>
                  </a:lnTo>
                  <a:cubicBezTo>
                    <a:pt x="185" y="1"/>
                    <a:pt x="179"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1"/>
            <p:cNvSpPr/>
            <p:nvPr/>
          </p:nvSpPr>
          <p:spPr>
            <a:xfrm>
              <a:off x="-1623534" y="-514623"/>
              <a:ext cx="128964" cy="260203"/>
            </a:xfrm>
            <a:custGeom>
              <a:avLst/>
              <a:gdLst/>
              <a:ahLst/>
              <a:cxnLst/>
              <a:rect l="l" t="t" r="r" b="b"/>
              <a:pathLst>
                <a:path w="1134" h="2288" extrusionOk="0">
                  <a:moveTo>
                    <a:pt x="1026" y="1"/>
                  </a:moveTo>
                  <a:cubicBezTo>
                    <a:pt x="1008" y="1"/>
                    <a:pt x="989" y="8"/>
                    <a:pt x="973" y="28"/>
                  </a:cubicBezTo>
                  <a:cubicBezTo>
                    <a:pt x="411" y="623"/>
                    <a:pt x="73" y="1399"/>
                    <a:pt x="6" y="2220"/>
                  </a:cubicBezTo>
                  <a:cubicBezTo>
                    <a:pt x="0" y="2265"/>
                    <a:pt x="37" y="2287"/>
                    <a:pt x="76" y="2287"/>
                  </a:cubicBezTo>
                  <a:cubicBezTo>
                    <a:pt x="115" y="2287"/>
                    <a:pt x="158" y="2265"/>
                    <a:pt x="163" y="2220"/>
                  </a:cubicBezTo>
                  <a:cubicBezTo>
                    <a:pt x="219" y="1433"/>
                    <a:pt x="545" y="702"/>
                    <a:pt x="1074" y="129"/>
                  </a:cubicBezTo>
                  <a:cubicBezTo>
                    <a:pt x="1133" y="78"/>
                    <a:pt x="1083" y="1"/>
                    <a:pt x="1026"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1"/>
            <p:cNvSpPr/>
            <p:nvPr/>
          </p:nvSpPr>
          <p:spPr>
            <a:xfrm>
              <a:off x="-1361625" y="-632215"/>
              <a:ext cx="204705" cy="54588"/>
            </a:xfrm>
            <a:custGeom>
              <a:avLst/>
              <a:gdLst/>
              <a:ahLst/>
              <a:cxnLst/>
              <a:rect l="l" t="t" r="r" b="b"/>
              <a:pathLst>
                <a:path w="1800" h="480" extrusionOk="0">
                  <a:moveTo>
                    <a:pt x="1200" y="1"/>
                  </a:moveTo>
                  <a:cubicBezTo>
                    <a:pt x="804" y="1"/>
                    <a:pt x="414" y="113"/>
                    <a:pt x="75" y="342"/>
                  </a:cubicBezTo>
                  <a:cubicBezTo>
                    <a:pt x="0" y="379"/>
                    <a:pt x="50" y="479"/>
                    <a:pt x="114" y="479"/>
                  </a:cubicBezTo>
                  <a:cubicBezTo>
                    <a:pt x="127" y="479"/>
                    <a:pt x="140" y="475"/>
                    <a:pt x="154" y="466"/>
                  </a:cubicBezTo>
                  <a:cubicBezTo>
                    <a:pt x="459" y="262"/>
                    <a:pt x="818" y="157"/>
                    <a:pt x="1182" y="157"/>
                  </a:cubicBezTo>
                  <a:cubicBezTo>
                    <a:pt x="1342" y="157"/>
                    <a:pt x="1503" y="177"/>
                    <a:pt x="1660" y="218"/>
                  </a:cubicBezTo>
                  <a:cubicBezTo>
                    <a:pt x="1667" y="220"/>
                    <a:pt x="1674" y="221"/>
                    <a:pt x="1681" y="221"/>
                  </a:cubicBezTo>
                  <a:cubicBezTo>
                    <a:pt x="1767" y="221"/>
                    <a:pt x="1799" y="92"/>
                    <a:pt x="1705" y="61"/>
                  </a:cubicBezTo>
                  <a:cubicBezTo>
                    <a:pt x="1538" y="21"/>
                    <a:pt x="1368" y="1"/>
                    <a:pt x="120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1"/>
            <p:cNvSpPr/>
            <p:nvPr/>
          </p:nvSpPr>
          <p:spPr>
            <a:xfrm>
              <a:off x="-1617848" y="-137852"/>
              <a:ext cx="74831" cy="183325"/>
            </a:xfrm>
            <a:custGeom>
              <a:avLst/>
              <a:gdLst/>
              <a:ahLst/>
              <a:cxnLst/>
              <a:rect l="l" t="t" r="r" b="b"/>
              <a:pathLst>
                <a:path w="658" h="1612" extrusionOk="0">
                  <a:moveTo>
                    <a:pt x="102" y="0"/>
                  </a:moveTo>
                  <a:cubicBezTo>
                    <a:pt x="63" y="0"/>
                    <a:pt x="23" y="25"/>
                    <a:pt x="23" y="76"/>
                  </a:cubicBezTo>
                  <a:cubicBezTo>
                    <a:pt x="1" y="616"/>
                    <a:pt x="169" y="1144"/>
                    <a:pt x="484" y="1571"/>
                  </a:cubicBezTo>
                  <a:cubicBezTo>
                    <a:pt x="502" y="1600"/>
                    <a:pt x="528" y="1611"/>
                    <a:pt x="553" y="1611"/>
                  </a:cubicBezTo>
                  <a:cubicBezTo>
                    <a:pt x="607" y="1611"/>
                    <a:pt x="657" y="1558"/>
                    <a:pt x="619" y="1504"/>
                  </a:cubicBezTo>
                  <a:cubicBezTo>
                    <a:pt x="316" y="1088"/>
                    <a:pt x="158" y="582"/>
                    <a:pt x="181" y="76"/>
                  </a:cubicBezTo>
                  <a:cubicBezTo>
                    <a:pt x="181" y="25"/>
                    <a:pt x="141" y="0"/>
                    <a:pt x="10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1"/>
            <p:cNvSpPr/>
            <p:nvPr/>
          </p:nvSpPr>
          <p:spPr>
            <a:xfrm>
              <a:off x="-1263026" y="-154570"/>
              <a:ext cx="188670" cy="141815"/>
            </a:xfrm>
            <a:custGeom>
              <a:avLst/>
              <a:gdLst/>
              <a:ahLst/>
              <a:cxnLst/>
              <a:rect l="l" t="t" r="r" b="b"/>
              <a:pathLst>
                <a:path w="1659" h="1247" extrusionOk="0">
                  <a:moveTo>
                    <a:pt x="1553" y="1"/>
                  </a:moveTo>
                  <a:cubicBezTo>
                    <a:pt x="1513" y="1"/>
                    <a:pt x="1473" y="26"/>
                    <a:pt x="1479" y="77"/>
                  </a:cubicBezTo>
                  <a:cubicBezTo>
                    <a:pt x="1490" y="437"/>
                    <a:pt x="1400" y="853"/>
                    <a:pt x="1040" y="1032"/>
                  </a:cubicBezTo>
                  <a:cubicBezTo>
                    <a:pt x="962" y="1075"/>
                    <a:pt x="874" y="1097"/>
                    <a:pt x="785" y="1097"/>
                  </a:cubicBezTo>
                  <a:cubicBezTo>
                    <a:pt x="708" y="1097"/>
                    <a:pt x="630" y="1080"/>
                    <a:pt x="557" y="1044"/>
                  </a:cubicBezTo>
                  <a:cubicBezTo>
                    <a:pt x="400" y="943"/>
                    <a:pt x="276" y="819"/>
                    <a:pt x="175" y="661"/>
                  </a:cubicBezTo>
                  <a:cubicBezTo>
                    <a:pt x="158" y="638"/>
                    <a:pt x="135" y="629"/>
                    <a:pt x="112" y="629"/>
                  </a:cubicBezTo>
                  <a:cubicBezTo>
                    <a:pt x="56" y="629"/>
                    <a:pt x="0" y="685"/>
                    <a:pt x="40" y="740"/>
                  </a:cubicBezTo>
                  <a:cubicBezTo>
                    <a:pt x="152" y="920"/>
                    <a:pt x="310" y="1077"/>
                    <a:pt x="490" y="1179"/>
                  </a:cubicBezTo>
                  <a:cubicBezTo>
                    <a:pt x="585" y="1224"/>
                    <a:pt x="686" y="1246"/>
                    <a:pt x="786" y="1246"/>
                  </a:cubicBezTo>
                  <a:cubicBezTo>
                    <a:pt x="886" y="1246"/>
                    <a:pt x="984" y="1224"/>
                    <a:pt x="1074" y="1179"/>
                  </a:cubicBezTo>
                  <a:cubicBezTo>
                    <a:pt x="1524" y="999"/>
                    <a:pt x="1659" y="504"/>
                    <a:pt x="1636" y="77"/>
                  </a:cubicBezTo>
                  <a:cubicBezTo>
                    <a:pt x="1636" y="26"/>
                    <a:pt x="1594" y="1"/>
                    <a:pt x="155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1"/>
            <p:cNvSpPr/>
            <p:nvPr/>
          </p:nvSpPr>
          <p:spPr>
            <a:xfrm>
              <a:off x="-1371065" y="-269091"/>
              <a:ext cx="73011" cy="68008"/>
            </a:xfrm>
            <a:custGeom>
              <a:avLst/>
              <a:gdLst/>
              <a:ahLst/>
              <a:cxnLst/>
              <a:rect l="l" t="t" r="r" b="b"/>
              <a:pathLst>
                <a:path w="642" h="598" extrusionOk="0">
                  <a:moveTo>
                    <a:pt x="393" y="1"/>
                  </a:moveTo>
                  <a:cubicBezTo>
                    <a:pt x="359" y="1"/>
                    <a:pt x="326" y="6"/>
                    <a:pt x="293" y="16"/>
                  </a:cubicBezTo>
                  <a:cubicBezTo>
                    <a:pt x="158" y="61"/>
                    <a:pt x="68" y="173"/>
                    <a:pt x="34" y="297"/>
                  </a:cubicBezTo>
                  <a:cubicBezTo>
                    <a:pt x="12" y="376"/>
                    <a:pt x="1" y="443"/>
                    <a:pt x="12" y="522"/>
                  </a:cubicBezTo>
                  <a:cubicBezTo>
                    <a:pt x="12" y="572"/>
                    <a:pt x="51" y="598"/>
                    <a:pt x="90" y="598"/>
                  </a:cubicBezTo>
                  <a:cubicBezTo>
                    <a:pt x="130" y="598"/>
                    <a:pt x="169" y="572"/>
                    <a:pt x="169" y="522"/>
                  </a:cubicBezTo>
                  <a:cubicBezTo>
                    <a:pt x="158" y="488"/>
                    <a:pt x="158" y="454"/>
                    <a:pt x="169" y="421"/>
                  </a:cubicBezTo>
                  <a:lnTo>
                    <a:pt x="169" y="409"/>
                  </a:lnTo>
                  <a:lnTo>
                    <a:pt x="169" y="387"/>
                  </a:lnTo>
                  <a:cubicBezTo>
                    <a:pt x="169" y="364"/>
                    <a:pt x="169" y="353"/>
                    <a:pt x="180" y="331"/>
                  </a:cubicBezTo>
                  <a:cubicBezTo>
                    <a:pt x="180" y="331"/>
                    <a:pt x="180" y="319"/>
                    <a:pt x="180" y="319"/>
                  </a:cubicBezTo>
                  <a:lnTo>
                    <a:pt x="180" y="308"/>
                  </a:lnTo>
                  <a:cubicBezTo>
                    <a:pt x="192" y="286"/>
                    <a:pt x="203" y="274"/>
                    <a:pt x="214" y="263"/>
                  </a:cubicBezTo>
                  <a:lnTo>
                    <a:pt x="214" y="252"/>
                  </a:lnTo>
                  <a:lnTo>
                    <a:pt x="225" y="229"/>
                  </a:lnTo>
                  <a:lnTo>
                    <a:pt x="248" y="218"/>
                  </a:lnTo>
                  <a:lnTo>
                    <a:pt x="259" y="207"/>
                  </a:lnTo>
                  <a:lnTo>
                    <a:pt x="270" y="196"/>
                  </a:lnTo>
                  <a:lnTo>
                    <a:pt x="282" y="196"/>
                  </a:lnTo>
                  <a:cubicBezTo>
                    <a:pt x="282" y="196"/>
                    <a:pt x="297" y="186"/>
                    <a:pt x="300" y="186"/>
                  </a:cubicBezTo>
                  <a:cubicBezTo>
                    <a:pt x="302" y="186"/>
                    <a:pt x="300" y="188"/>
                    <a:pt x="293" y="196"/>
                  </a:cubicBezTo>
                  <a:lnTo>
                    <a:pt x="315" y="196"/>
                  </a:lnTo>
                  <a:cubicBezTo>
                    <a:pt x="327" y="184"/>
                    <a:pt x="338" y="184"/>
                    <a:pt x="349" y="184"/>
                  </a:cubicBezTo>
                  <a:lnTo>
                    <a:pt x="439" y="184"/>
                  </a:lnTo>
                  <a:cubicBezTo>
                    <a:pt x="450" y="184"/>
                    <a:pt x="461" y="196"/>
                    <a:pt x="473" y="196"/>
                  </a:cubicBezTo>
                  <a:lnTo>
                    <a:pt x="484" y="218"/>
                  </a:lnTo>
                  <a:cubicBezTo>
                    <a:pt x="501" y="229"/>
                    <a:pt x="521" y="235"/>
                    <a:pt x="540" y="235"/>
                  </a:cubicBezTo>
                  <a:cubicBezTo>
                    <a:pt x="560" y="235"/>
                    <a:pt x="580" y="229"/>
                    <a:pt x="596" y="218"/>
                  </a:cubicBezTo>
                  <a:cubicBezTo>
                    <a:pt x="630" y="184"/>
                    <a:pt x="641" y="139"/>
                    <a:pt x="619" y="95"/>
                  </a:cubicBezTo>
                  <a:cubicBezTo>
                    <a:pt x="555" y="31"/>
                    <a:pt x="475" y="1"/>
                    <a:pt x="39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1"/>
            <p:cNvSpPr/>
            <p:nvPr/>
          </p:nvSpPr>
          <p:spPr>
            <a:xfrm>
              <a:off x="-1201046" y="-358137"/>
              <a:ext cx="81996" cy="65278"/>
            </a:xfrm>
            <a:custGeom>
              <a:avLst/>
              <a:gdLst/>
              <a:ahLst/>
              <a:cxnLst/>
              <a:rect l="l" t="t" r="r" b="b"/>
              <a:pathLst>
                <a:path w="721" h="574" extrusionOk="0">
                  <a:moveTo>
                    <a:pt x="349" y="1"/>
                  </a:moveTo>
                  <a:cubicBezTo>
                    <a:pt x="181" y="1"/>
                    <a:pt x="46" y="124"/>
                    <a:pt x="23" y="282"/>
                  </a:cubicBezTo>
                  <a:cubicBezTo>
                    <a:pt x="1" y="372"/>
                    <a:pt x="23" y="462"/>
                    <a:pt x="68" y="529"/>
                  </a:cubicBezTo>
                  <a:cubicBezTo>
                    <a:pt x="83" y="559"/>
                    <a:pt x="108" y="574"/>
                    <a:pt x="137" y="574"/>
                  </a:cubicBezTo>
                  <a:cubicBezTo>
                    <a:pt x="151" y="574"/>
                    <a:pt x="166" y="570"/>
                    <a:pt x="181" y="563"/>
                  </a:cubicBezTo>
                  <a:cubicBezTo>
                    <a:pt x="214" y="540"/>
                    <a:pt x="226" y="495"/>
                    <a:pt x="203" y="462"/>
                  </a:cubicBezTo>
                  <a:cubicBezTo>
                    <a:pt x="192" y="450"/>
                    <a:pt x="192" y="439"/>
                    <a:pt x="181" y="417"/>
                  </a:cubicBezTo>
                  <a:lnTo>
                    <a:pt x="181" y="405"/>
                  </a:lnTo>
                  <a:lnTo>
                    <a:pt x="181" y="383"/>
                  </a:lnTo>
                  <a:lnTo>
                    <a:pt x="181" y="338"/>
                  </a:lnTo>
                  <a:lnTo>
                    <a:pt x="181" y="315"/>
                  </a:lnTo>
                  <a:lnTo>
                    <a:pt x="192" y="282"/>
                  </a:lnTo>
                  <a:lnTo>
                    <a:pt x="203" y="259"/>
                  </a:lnTo>
                  <a:lnTo>
                    <a:pt x="214" y="237"/>
                  </a:lnTo>
                  <a:cubicBezTo>
                    <a:pt x="226" y="225"/>
                    <a:pt x="237" y="214"/>
                    <a:pt x="248" y="203"/>
                  </a:cubicBezTo>
                  <a:lnTo>
                    <a:pt x="259" y="192"/>
                  </a:lnTo>
                  <a:lnTo>
                    <a:pt x="417" y="192"/>
                  </a:lnTo>
                  <a:cubicBezTo>
                    <a:pt x="428" y="203"/>
                    <a:pt x="439" y="203"/>
                    <a:pt x="451" y="214"/>
                  </a:cubicBezTo>
                  <a:lnTo>
                    <a:pt x="462" y="225"/>
                  </a:lnTo>
                  <a:lnTo>
                    <a:pt x="473" y="237"/>
                  </a:lnTo>
                  <a:lnTo>
                    <a:pt x="495" y="259"/>
                  </a:lnTo>
                  <a:lnTo>
                    <a:pt x="529" y="293"/>
                  </a:lnTo>
                  <a:lnTo>
                    <a:pt x="529" y="304"/>
                  </a:lnTo>
                  <a:cubicBezTo>
                    <a:pt x="529" y="315"/>
                    <a:pt x="529" y="327"/>
                    <a:pt x="529" y="338"/>
                  </a:cubicBezTo>
                  <a:cubicBezTo>
                    <a:pt x="540" y="372"/>
                    <a:pt x="574" y="394"/>
                    <a:pt x="619" y="394"/>
                  </a:cubicBezTo>
                  <a:cubicBezTo>
                    <a:pt x="675" y="394"/>
                    <a:pt x="720" y="327"/>
                    <a:pt x="698" y="282"/>
                  </a:cubicBezTo>
                  <a:cubicBezTo>
                    <a:pt x="653" y="113"/>
                    <a:pt x="507" y="1"/>
                    <a:pt x="34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2" name="Google Shape;2092;p41"/>
          <p:cNvGrpSpPr/>
          <p:nvPr/>
        </p:nvGrpSpPr>
        <p:grpSpPr>
          <a:xfrm flipH="1">
            <a:off x="7983874" y="4677029"/>
            <a:ext cx="1932838" cy="874384"/>
            <a:chOff x="5935450" y="921661"/>
            <a:chExt cx="739786" cy="334641"/>
          </a:xfrm>
        </p:grpSpPr>
        <p:sp>
          <p:nvSpPr>
            <p:cNvPr id="2093" name="Google Shape;2093;p41"/>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1"/>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1"/>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1"/>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1"/>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1"/>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9" name="Google Shape;2099;p41"/>
          <p:cNvSpPr/>
          <p:nvPr/>
        </p:nvSpPr>
        <p:spPr>
          <a:xfrm>
            <a:off x="1679757" y="-422426"/>
            <a:ext cx="62151" cy="143776"/>
          </a:xfrm>
          <a:custGeom>
            <a:avLst/>
            <a:gdLst/>
            <a:ahLst/>
            <a:cxnLst/>
            <a:rect l="l" t="t" r="r" b="b"/>
            <a:pathLst>
              <a:path w="383" h="886" extrusionOk="0">
                <a:moveTo>
                  <a:pt x="73" y="1"/>
                </a:moveTo>
                <a:cubicBezTo>
                  <a:pt x="56" y="1"/>
                  <a:pt x="40" y="9"/>
                  <a:pt x="23" y="26"/>
                </a:cubicBezTo>
                <a:cubicBezTo>
                  <a:pt x="0" y="48"/>
                  <a:pt x="0" y="93"/>
                  <a:pt x="23" y="116"/>
                </a:cubicBezTo>
                <a:cubicBezTo>
                  <a:pt x="180" y="307"/>
                  <a:pt x="236" y="554"/>
                  <a:pt x="191" y="802"/>
                </a:cubicBezTo>
                <a:cubicBezTo>
                  <a:pt x="184" y="850"/>
                  <a:pt x="228" y="885"/>
                  <a:pt x="268" y="885"/>
                </a:cubicBezTo>
                <a:cubicBezTo>
                  <a:pt x="293" y="885"/>
                  <a:pt x="317" y="871"/>
                  <a:pt x="326" y="835"/>
                </a:cubicBezTo>
                <a:cubicBezTo>
                  <a:pt x="382" y="543"/>
                  <a:pt x="304" y="251"/>
                  <a:pt x="124" y="26"/>
                </a:cubicBezTo>
                <a:cubicBezTo>
                  <a:pt x="107" y="9"/>
                  <a:pt x="90" y="1"/>
                  <a:pt x="7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0" name="Google Shape;2100;p41"/>
          <p:cNvGrpSpPr/>
          <p:nvPr/>
        </p:nvGrpSpPr>
        <p:grpSpPr>
          <a:xfrm>
            <a:off x="-1281281" y="-1015867"/>
            <a:ext cx="3150894" cy="3180434"/>
            <a:chOff x="-4257137" y="276283"/>
            <a:chExt cx="3150894" cy="3180434"/>
          </a:xfrm>
        </p:grpSpPr>
        <p:sp>
          <p:nvSpPr>
            <p:cNvPr id="2101" name="Google Shape;2101;p41"/>
            <p:cNvSpPr/>
            <p:nvPr/>
          </p:nvSpPr>
          <p:spPr>
            <a:xfrm>
              <a:off x="-4257137" y="276283"/>
              <a:ext cx="3150894" cy="1914683"/>
            </a:xfrm>
            <a:custGeom>
              <a:avLst/>
              <a:gdLst/>
              <a:ahLst/>
              <a:cxnLst/>
              <a:rect l="l" t="t" r="r" b="b"/>
              <a:pathLst>
                <a:path w="19417" h="11799" extrusionOk="0">
                  <a:moveTo>
                    <a:pt x="13647" y="1"/>
                  </a:moveTo>
                  <a:cubicBezTo>
                    <a:pt x="12173" y="1"/>
                    <a:pt x="11344" y="1479"/>
                    <a:pt x="11344" y="1479"/>
                  </a:cubicBezTo>
                  <a:cubicBezTo>
                    <a:pt x="11344" y="1479"/>
                    <a:pt x="10880" y="106"/>
                    <a:pt x="9424" y="106"/>
                  </a:cubicBezTo>
                  <a:cubicBezTo>
                    <a:pt x="9344" y="106"/>
                    <a:pt x="9261" y="110"/>
                    <a:pt x="9175" y="119"/>
                  </a:cubicBezTo>
                  <a:cubicBezTo>
                    <a:pt x="7511" y="288"/>
                    <a:pt x="7117" y="1873"/>
                    <a:pt x="7117" y="1873"/>
                  </a:cubicBezTo>
                  <a:cubicBezTo>
                    <a:pt x="7117" y="1873"/>
                    <a:pt x="6425" y="646"/>
                    <a:pt x="5205" y="646"/>
                  </a:cubicBezTo>
                  <a:cubicBezTo>
                    <a:pt x="4967" y="646"/>
                    <a:pt x="4708" y="693"/>
                    <a:pt x="4430" y="805"/>
                  </a:cubicBezTo>
                  <a:cubicBezTo>
                    <a:pt x="2733" y="1479"/>
                    <a:pt x="3047" y="3481"/>
                    <a:pt x="3047" y="3481"/>
                  </a:cubicBezTo>
                  <a:cubicBezTo>
                    <a:pt x="3047" y="3481"/>
                    <a:pt x="2620" y="3334"/>
                    <a:pt x="2123" y="3334"/>
                  </a:cubicBezTo>
                  <a:cubicBezTo>
                    <a:pt x="1616" y="3334"/>
                    <a:pt x="1038" y="3486"/>
                    <a:pt x="765" y="4099"/>
                  </a:cubicBezTo>
                  <a:cubicBezTo>
                    <a:pt x="439" y="4796"/>
                    <a:pt x="619" y="5605"/>
                    <a:pt x="1181" y="6111"/>
                  </a:cubicBezTo>
                  <a:cubicBezTo>
                    <a:pt x="1" y="7157"/>
                    <a:pt x="394" y="8450"/>
                    <a:pt x="1012" y="9079"/>
                  </a:cubicBezTo>
                  <a:cubicBezTo>
                    <a:pt x="1238" y="9305"/>
                    <a:pt x="1576" y="9376"/>
                    <a:pt x="1916" y="9376"/>
                  </a:cubicBezTo>
                  <a:cubicBezTo>
                    <a:pt x="2508" y="9376"/>
                    <a:pt x="3104" y="9158"/>
                    <a:pt x="3104" y="9158"/>
                  </a:cubicBezTo>
                  <a:cubicBezTo>
                    <a:pt x="3104" y="9158"/>
                    <a:pt x="3362" y="11249"/>
                    <a:pt x="4970" y="11508"/>
                  </a:cubicBezTo>
                  <a:cubicBezTo>
                    <a:pt x="5069" y="11523"/>
                    <a:pt x="5164" y="11530"/>
                    <a:pt x="5257" y="11530"/>
                  </a:cubicBezTo>
                  <a:cubicBezTo>
                    <a:pt x="6669" y="11530"/>
                    <a:pt x="7342" y="9866"/>
                    <a:pt x="7342" y="9866"/>
                  </a:cubicBezTo>
                  <a:cubicBezTo>
                    <a:pt x="7342" y="9866"/>
                    <a:pt x="7733" y="11389"/>
                    <a:pt x="9018" y="11389"/>
                  </a:cubicBezTo>
                  <a:cubicBezTo>
                    <a:pt x="9058" y="11389"/>
                    <a:pt x="9099" y="11387"/>
                    <a:pt x="9141" y="11384"/>
                  </a:cubicBezTo>
                  <a:cubicBezTo>
                    <a:pt x="10524" y="11272"/>
                    <a:pt x="10895" y="10260"/>
                    <a:pt x="10895" y="10260"/>
                  </a:cubicBezTo>
                  <a:cubicBezTo>
                    <a:pt x="10895" y="10260"/>
                    <a:pt x="11586" y="11798"/>
                    <a:pt x="12939" y="11798"/>
                  </a:cubicBezTo>
                  <a:cubicBezTo>
                    <a:pt x="13129" y="11798"/>
                    <a:pt x="13332" y="11768"/>
                    <a:pt x="13548" y="11699"/>
                  </a:cubicBezTo>
                  <a:cubicBezTo>
                    <a:pt x="15302" y="11137"/>
                    <a:pt x="15133" y="9046"/>
                    <a:pt x="15133" y="9046"/>
                  </a:cubicBezTo>
                  <a:lnTo>
                    <a:pt x="15133" y="9046"/>
                  </a:lnTo>
                  <a:cubicBezTo>
                    <a:pt x="15133" y="9046"/>
                    <a:pt x="15940" y="9401"/>
                    <a:pt x="16723" y="9401"/>
                  </a:cubicBezTo>
                  <a:cubicBezTo>
                    <a:pt x="17284" y="9401"/>
                    <a:pt x="17833" y="9219"/>
                    <a:pt x="18067" y="8596"/>
                  </a:cubicBezTo>
                  <a:cubicBezTo>
                    <a:pt x="18405" y="7741"/>
                    <a:pt x="18169" y="6763"/>
                    <a:pt x="17471" y="6168"/>
                  </a:cubicBezTo>
                  <a:cubicBezTo>
                    <a:pt x="17471" y="6168"/>
                    <a:pt x="19416" y="4830"/>
                    <a:pt x="18596" y="3458"/>
                  </a:cubicBezTo>
                  <a:cubicBezTo>
                    <a:pt x="18186" y="2758"/>
                    <a:pt x="17462" y="2585"/>
                    <a:pt x="16847" y="2585"/>
                  </a:cubicBezTo>
                  <a:cubicBezTo>
                    <a:pt x="16248" y="2585"/>
                    <a:pt x="15751" y="2750"/>
                    <a:pt x="15751" y="2750"/>
                  </a:cubicBezTo>
                  <a:cubicBezTo>
                    <a:pt x="15751" y="2750"/>
                    <a:pt x="16055" y="524"/>
                    <a:pt x="14222" y="74"/>
                  </a:cubicBezTo>
                  <a:cubicBezTo>
                    <a:pt x="14021" y="23"/>
                    <a:pt x="13829" y="1"/>
                    <a:pt x="136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1"/>
            <p:cNvSpPr/>
            <p:nvPr/>
          </p:nvSpPr>
          <p:spPr>
            <a:xfrm>
              <a:off x="-3301174" y="2289633"/>
              <a:ext cx="166170" cy="259965"/>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1"/>
            <p:cNvSpPr/>
            <p:nvPr/>
          </p:nvSpPr>
          <p:spPr>
            <a:xfrm>
              <a:off x="-2627893" y="2386187"/>
              <a:ext cx="167955" cy="259965"/>
            </a:xfrm>
            <a:custGeom>
              <a:avLst/>
              <a:gdLst/>
              <a:ahLst/>
              <a:cxnLst/>
              <a:rect l="l" t="t" r="r" b="b"/>
              <a:pathLst>
                <a:path w="1035" h="1602" extrusionOk="0">
                  <a:moveTo>
                    <a:pt x="619" y="1"/>
                  </a:moveTo>
                  <a:cubicBezTo>
                    <a:pt x="619" y="1"/>
                    <a:pt x="0" y="698"/>
                    <a:pt x="236" y="1271"/>
                  </a:cubicBezTo>
                  <a:cubicBezTo>
                    <a:pt x="336" y="1502"/>
                    <a:pt x="477" y="1602"/>
                    <a:pt x="612" y="1602"/>
                  </a:cubicBezTo>
                  <a:cubicBezTo>
                    <a:pt x="813" y="1602"/>
                    <a:pt x="999" y="1382"/>
                    <a:pt x="1012" y="1046"/>
                  </a:cubicBezTo>
                  <a:cubicBezTo>
                    <a:pt x="1035" y="496"/>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1"/>
            <p:cNvSpPr/>
            <p:nvPr/>
          </p:nvSpPr>
          <p:spPr>
            <a:xfrm>
              <a:off x="-2219284" y="2796743"/>
              <a:ext cx="166170" cy="259965"/>
            </a:xfrm>
            <a:custGeom>
              <a:avLst/>
              <a:gdLst/>
              <a:ahLst/>
              <a:cxnLst/>
              <a:rect l="l" t="t" r="r" b="b"/>
              <a:pathLst>
                <a:path w="1024" h="1602" extrusionOk="0">
                  <a:moveTo>
                    <a:pt x="608" y="0"/>
                  </a:moveTo>
                  <a:cubicBezTo>
                    <a:pt x="608" y="0"/>
                    <a:pt x="1" y="698"/>
                    <a:pt x="237" y="1271"/>
                  </a:cubicBezTo>
                  <a:cubicBezTo>
                    <a:pt x="332" y="1502"/>
                    <a:pt x="470" y="1601"/>
                    <a:pt x="604" y="1601"/>
                  </a:cubicBezTo>
                  <a:cubicBezTo>
                    <a:pt x="802" y="1601"/>
                    <a:pt x="988" y="1382"/>
                    <a:pt x="1001" y="1046"/>
                  </a:cubicBezTo>
                  <a:cubicBezTo>
                    <a:pt x="1024" y="495"/>
                    <a:pt x="608"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1"/>
            <p:cNvSpPr/>
            <p:nvPr/>
          </p:nvSpPr>
          <p:spPr>
            <a:xfrm>
              <a:off x="-2963641" y="2822221"/>
              <a:ext cx="166170" cy="259965"/>
            </a:xfrm>
            <a:custGeom>
              <a:avLst/>
              <a:gdLst/>
              <a:ahLst/>
              <a:cxnLst/>
              <a:rect l="l" t="t" r="r" b="b"/>
              <a:pathLst>
                <a:path w="1024" h="1602" extrusionOk="0">
                  <a:moveTo>
                    <a:pt x="608" y="1"/>
                  </a:moveTo>
                  <a:cubicBezTo>
                    <a:pt x="608" y="1"/>
                    <a:pt x="1" y="698"/>
                    <a:pt x="237" y="1271"/>
                  </a:cubicBezTo>
                  <a:cubicBezTo>
                    <a:pt x="332" y="1502"/>
                    <a:pt x="472" y="1602"/>
                    <a:pt x="607" y="1602"/>
                  </a:cubicBezTo>
                  <a:cubicBezTo>
                    <a:pt x="807" y="1602"/>
                    <a:pt x="994" y="1382"/>
                    <a:pt x="1001" y="1046"/>
                  </a:cubicBezTo>
                  <a:cubicBezTo>
                    <a:pt x="1024" y="496"/>
                    <a:pt x="608"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1"/>
            <p:cNvSpPr/>
            <p:nvPr/>
          </p:nvSpPr>
          <p:spPr>
            <a:xfrm>
              <a:off x="-2611503" y="3198050"/>
              <a:ext cx="167955" cy="258666"/>
            </a:xfrm>
            <a:custGeom>
              <a:avLst/>
              <a:gdLst/>
              <a:ahLst/>
              <a:cxnLst/>
              <a:rect l="l" t="t" r="r" b="b"/>
              <a:pathLst>
                <a:path w="1035" h="1594" extrusionOk="0">
                  <a:moveTo>
                    <a:pt x="619" y="1"/>
                  </a:moveTo>
                  <a:cubicBezTo>
                    <a:pt x="619" y="1"/>
                    <a:pt x="0" y="698"/>
                    <a:pt x="236" y="1271"/>
                  </a:cubicBezTo>
                  <a:cubicBezTo>
                    <a:pt x="331" y="1496"/>
                    <a:pt x="471" y="1594"/>
                    <a:pt x="606" y="1594"/>
                  </a:cubicBezTo>
                  <a:cubicBezTo>
                    <a:pt x="808" y="1594"/>
                    <a:pt x="999" y="1376"/>
                    <a:pt x="1012" y="1046"/>
                  </a:cubicBezTo>
                  <a:cubicBezTo>
                    <a:pt x="1035" y="495"/>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1"/>
            <p:cNvSpPr/>
            <p:nvPr/>
          </p:nvSpPr>
          <p:spPr>
            <a:xfrm>
              <a:off x="-2814023" y="1304459"/>
              <a:ext cx="197164" cy="139719"/>
            </a:xfrm>
            <a:custGeom>
              <a:avLst/>
              <a:gdLst/>
              <a:ahLst/>
              <a:cxnLst/>
              <a:rect l="l" t="t" r="r" b="b"/>
              <a:pathLst>
                <a:path w="1215" h="861" extrusionOk="0">
                  <a:moveTo>
                    <a:pt x="89" y="0"/>
                  </a:moveTo>
                  <a:cubicBezTo>
                    <a:pt x="54" y="0"/>
                    <a:pt x="17" y="23"/>
                    <a:pt x="12" y="68"/>
                  </a:cubicBezTo>
                  <a:cubicBezTo>
                    <a:pt x="0" y="326"/>
                    <a:pt x="124" y="585"/>
                    <a:pt x="349" y="742"/>
                  </a:cubicBezTo>
                  <a:cubicBezTo>
                    <a:pt x="442" y="817"/>
                    <a:pt x="558" y="860"/>
                    <a:pt x="679" y="860"/>
                  </a:cubicBezTo>
                  <a:cubicBezTo>
                    <a:pt x="704" y="860"/>
                    <a:pt x="729" y="858"/>
                    <a:pt x="754" y="855"/>
                  </a:cubicBezTo>
                  <a:cubicBezTo>
                    <a:pt x="900" y="821"/>
                    <a:pt x="1012" y="731"/>
                    <a:pt x="1080" y="596"/>
                  </a:cubicBezTo>
                  <a:cubicBezTo>
                    <a:pt x="1170" y="427"/>
                    <a:pt x="1215" y="248"/>
                    <a:pt x="1203" y="68"/>
                  </a:cubicBezTo>
                  <a:cubicBezTo>
                    <a:pt x="1203" y="23"/>
                    <a:pt x="1170" y="0"/>
                    <a:pt x="1136" y="0"/>
                  </a:cubicBezTo>
                  <a:cubicBezTo>
                    <a:pt x="1102" y="0"/>
                    <a:pt x="1069" y="23"/>
                    <a:pt x="1069" y="68"/>
                  </a:cubicBezTo>
                  <a:cubicBezTo>
                    <a:pt x="1080" y="236"/>
                    <a:pt x="1035" y="416"/>
                    <a:pt x="945" y="562"/>
                  </a:cubicBezTo>
                  <a:cubicBezTo>
                    <a:pt x="911" y="619"/>
                    <a:pt x="866" y="675"/>
                    <a:pt x="810" y="708"/>
                  </a:cubicBezTo>
                  <a:cubicBezTo>
                    <a:pt x="771" y="720"/>
                    <a:pt x="728" y="725"/>
                    <a:pt x="686" y="725"/>
                  </a:cubicBezTo>
                  <a:cubicBezTo>
                    <a:pt x="644" y="725"/>
                    <a:pt x="602" y="720"/>
                    <a:pt x="563" y="708"/>
                  </a:cubicBezTo>
                  <a:cubicBezTo>
                    <a:pt x="304" y="596"/>
                    <a:pt x="135" y="337"/>
                    <a:pt x="158" y="68"/>
                  </a:cubicBezTo>
                  <a:cubicBezTo>
                    <a:pt x="158" y="23"/>
                    <a:pt x="124" y="0"/>
                    <a:pt x="8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1"/>
            <p:cNvSpPr/>
            <p:nvPr/>
          </p:nvSpPr>
          <p:spPr>
            <a:xfrm>
              <a:off x="-2797633" y="1116545"/>
              <a:ext cx="51279" cy="73348"/>
            </a:xfrm>
            <a:custGeom>
              <a:avLst/>
              <a:gdLst/>
              <a:ahLst/>
              <a:cxnLst/>
              <a:rect l="l" t="t" r="r" b="b"/>
              <a:pathLst>
                <a:path w="316" h="452" extrusionOk="0">
                  <a:moveTo>
                    <a:pt x="214" y="0"/>
                  </a:moveTo>
                  <a:cubicBezTo>
                    <a:pt x="169" y="0"/>
                    <a:pt x="124" y="23"/>
                    <a:pt x="102" y="56"/>
                  </a:cubicBezTo>
                  <a:cubicBezTo>
                    <a:pt x="91" y="68"/>
                    <a:pt x="91" y="79"/>
                    <a:pt x="91" y="90"/>
                  </a:cubicBezTo>
                  <a:cubicBezTo>
                    <a:pt x="79" y="90"/>
                    <a:pt x="68" y="101"/>
                    <a:pt x="68" y="113"/>
                  </a:cubicBezTo>
                  <a:cubicBezTo>
                    <a:pt x="12" y="180"/>
                    <a:pt x="1" y="281"/>
                    <a:pt x="34" y="360"/>
                  </a:cubicBezTo>
                  <a:cubicBezTo>
                    <a:pt x="59" y="418"/>
                    <a:pt x="115" y="452"/>
                    <a:pt x="174" y="452"/>
                  </a:cubicBezTo>
                  <a:cubicBezTo>
                    <a:pt x="195" y="452"/>
                    <a:pt x="216" y="447"/>
                    <a:pt x="237" y="439"/>
                  </a:cubicBezTo>
                  <a:cubicBezTo>
                    <a:pt x="315" y="394"/>
                    <a:pt x="315" y="304"/>
                    <a:pt x="315" y="225"/>
                  </a:cubicBezTo>
                  <a:lnTo>
                    <a:pt x="315" y="113"/>
                  </a:lnTo>
                  <a:cubicBezTo>
                    <a:pt x="315" y="56"/>
                    <a:pt x="270" y="0"/>
                    <a:pt x="214" y="0"/>
                  </a:cubicBezTo>
                  <a:close/>
                </a:path>
              </a:pathLst>
            </a:custGeom>
            <a:solidFill>
              <a:srgbClr val="45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1"/>
            <p:cNvSpPr/>
            <p:nvPr/>
          </p:nvSpPr>
          <p:spPr>
            <a:xfrm>
              <a:off x="-2770209" y="1169446"/>
              <a:ext cx="162" cy="162"/>
            </a:xfrm>
            <a:custGeom>
              <a:avLst/>
              <a:gdLst/>
              <a:ahLst/>
              <a:cxnLst/>
              <a:rect l="l" t="t" r="r" b="b"/>
              <a:pathLst>
                <a:path w="1" h="1" extrusionOk="0">
                  <a:moveTo>
                    <a:pt x="0" y="0"/>
                  </a:moveTo>
                  <a:lnTo>
                    <a:pt x="0" y="0"/>
                  </a:lnTo>
                  <a:lnTo>
                    <a:pt x="0"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1"/>
            <p:cNvSpPr/>
            <p:nvPr/>
          </p:nvSpPr>
          <p:spPr>
            <a:xfrm>
              <a:off x="-2771994" y="1167499"/>
              <a:ext cx="162" cy="162"/>
            </a:xfrm>
            <a:custGeom>
              <a:avLst/>
              <a:gdLst/>
              <a:ahLst/>
              <a:cxnLst/>
              <a:rect l="l" t="t" r="r" b="b"/>
              <a:pathLst>
                <a:path w="1" h="1" extrusionOk="0">
                  <a:moveTo>
                    <a:pt x="0" y="1"/>
                  </a:move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1"/>
            <p:cNvSpPr/>
            <p:nvPr/>
          </p:nvSpPr>
          <p:spPr>
            <a:xfrm>
              <a:off x="-2702702" y="1119466"/>
              <a:ext cx="43977" cy="63612"/>
            </a:xfrm>
            <a:custGeom>
              <a:avLst/>
              <a:gdLst/>
              <a:ahLst/>
              <a:cxnLst/>
              <a:rect l="l" t="t" r="r" b="b"/>
              <a:pathLst>
                <a:path w="271" h="392" extrusionOk="0">
                  <a:moveTo>
                    <a:pt x="160" y="0"/>
                  </a:moveTo>
                  <a:cubicBezTo>
                    <a:pt x="152" y="0"/>
                    <a:pt x="144" y="2"/>
                    <a:pt x="135" y="5"/>
                  </a:cubicBezTo>
                  <a:cubicBezTo>
                    <a:pt x="124" y="5"/>
                    <a:pt x="113" y="5"/>
                    <a:pt x="101" y="16"/>
                  </a:cubicBezTo>
                  <a:cubicBezTo>
                    <a:pt x="101" y="27"/>
                    <a:pt x="90" y="38"/>
                    <a:pt x="90" y="50"/>
                  </a:cubicBezTo>
                  <a:cubicBezTo>
                    <a:pt x="79" y="50"/>
                    <a:pt x="79" y="61"/>
                    <a:pt x="79" y="72"/>
                  </a:cubicBezTo>
                  <a:cubicBezTo>
                    <a:pt x="12" y="151"/>
                    <a:pt x="0" y="263"/>
                    <a:pt x="68" y="353"/>
                  </a:cubicBezTo>
                  <a:cubicBezTo>
                    <a:pt x="89" y="380"/>
                    <a:pt x="118" y="391"/>
                    <a:pt x="147" y="391"/>
                  </a:cubicBezTo>
                  <a:cubicBezTo>
                    <a:pt x="180" y="391"/>
                    <a:pt x="213" y="377"/>
                    <a:pt x="236" y="353"/>
                  </a:cubicBezTo>
                  <a:cubicBezTo>
                    <a:pt x="259" y="308"/>
                    <a:pt x="270" y="252"/>
                    <a:pt x="270" y="196"/>
                  </a:cubicBezTo>
                  <a:cubicBezTo>
                    <a:pt x="259" y="140"/>
                    <a:pt x="248" y="83"/>
                    <a:pt x="214" y="27"/>
                  </a:cubicBezTo>
                  <a:cubicBezTo>
                    <a:pt x="197" y="11"/>
                    <a:pt x="181" y="0"/>
                    <a:pt x="16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1"/>
            <p:cNvSpPr/>
            <p:nvPr/>
          </p:nvSpPr>
          <p:spPr>
            <a:xfrm>
              <a:off x="-3740777" y="512718"/>
              <a:ext cx="151565" cy="315949"/>
            </a:xfrm>
            <a:custGeom>
              <a:avLst/>
              <a:gdLst/>
              <a:ahLst/>
              <a:cxnLst/>
              <a:rect l="l" t="t" r="r" b="b"/>
              <a:pathLst>
                <a:path w="934" h="1947" extrusionOk="0">
                  <a:moveTo>
                    <a:pt x="842" y="1"/>
                  </a:moveTo>
                  <a:cubicBezTo>
                    <a:pt x="831" y="1"/>
                    <a:pt x="821" y="4"/>
                    <a:pt x="810" y="11"/>
                  </a:cubicBezTo>
                  <a:cubicBezTo>
                    <a:pt x="517" y="202"/>
                    <a:pt x="360" y="528"/>
                    <a:pt x="225" y="832"/>
                  </a:cubicBezTo>
                  <a:cubicBezTo>
                    <a:pt x="90" y="1180"/>
                    <a:pt x="0" y="1563"/>
                    <a:pt x="169" y="1911"/>
                  </a:cubicBezTo>
                  <a:cubicBezTo>
                    <a:pt x="180" y="1936"/>
                    <a:pt x="198" y="1946"/>
                    <a:pt x="217" y="1946"/>
                  </a:cubicBezTo>
                  <a:cubicBezTo>
                    <a:pt x="259" y="1946"/>
                    <a:pt x="304" y="1898"/>
                    <a:pt x="281" y="1844"/>
                  </a:cubicBezTo>
                  <a:cubicBezTo>
                    <a:pt x="124" y="1529"/>
                    <a:pt x="236" y="1169"/>
                    <a:pt x="360" y="854"/>
                  </a:cubicBezTo>
                  <a:cubicBezTo>
                    <a:pt x="484" y="585"/>
                    <a:pt x="619" y="292"/>
                    <a:pt x="877" y="135"/>
                  </a:cubicBezTo>
                  <a:cubicBezTo>
                    <a:pt x="934" y="88"/>
                    <a:pt x="895" y="1"/>
                    <a:pt x="84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1"/>
            <p:cNvSpPr/>
            <p:nvPr/>
          </p:nvSpPr>
          <p:spPr>
            <a:xfrm>
              <a:off x="-3490711" y="438883"/>
              <a:ext cx="189699" cy="46248"/>
            </a:xfrm>
            <a:custGeom>
              <a:avLst/>
              <a:gdLst/>
              <a:ahLst/>
              <a:cxnLst/>
              <a:rect l="l" t="t" r="r" b="b"/>
              <a:pathLst>
                <a:path w="1169" h="285" extrusionOk="0">
                  <a:moveTo>
                    <a:pt x="564" y="1"/>
                  </a:moveTo>
                  <a:cubicBezTo>
                    <a:pt x="394" y="1"/>
                    <a:pt x="223" y="43"/>
                    <a:pt x="67" y="129"/>
                  </a:cubicBezTo>
                  <a:cubicBezTo>
                    <a:pt x="0" y="158"/>
                    <a:pt x="39" y="251"/>
                    <a:pt x="100" y="251"/>
                  </a:cubicBezTo>
                  <a:cubicBezTo>
                    <a:pt x="111" y="251"/>
                    <a:pt x="123" y="248"/>
                    <a:pt x="134" y="241"/>
                  </a:cubicBezTo>
                  <a:cubicBezTo>
                    <a:pt x="266" y="168"/>
                    <a:pt x="411" y="131"/>
                    <a:pt x="557" y="131"/>
                  </a:cubicBezTo>
                  <a:cubicBezTo>
                    <a:pt x="724" y="131"/>
                    <a:pt x="890" y="179"/>
                    <a:pt x="1034" y="275"/>
                  </a:cubicBezTo>
                  <a:cubicBezTo>
                    <a:pt x="1046" y="282"/>
                    <a:pt x="1057" y="285"/>
                    <a:pt x="1068" y="285"/>
                  </a:cubicBezTo>
                  <a:cubicBezTo>
                    <a:pt x="1129" y="285"/>
                    <a:pt x="1168" y="190"/>
                    <a:pt x="1101" y="151"/>
                  </a:cubicBezTo>
                  <a:cubicBezTo>
                    <a:pt x="937" y="52"/>
                    <a:pt x="751" y="1"/>
                    <a:pt x="56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1"/>
            <p:cNvSpPr/>
            <p:nvPr/>
          </p:nvSpPr>
          <p:spPr>
            <a:xfrm>
              <a:off x="-4120339" y="912240"/>
              <a:ext cx="113106" cy="193432"/>
            </a:xfrm>
            <a:custGeom>
              <a:avLst/>
              <a:gdLst/>
              <a:ahLst/>
              <a:cxnLst/>
              <a:rect l="l" t="t" r="r" b="b"/>
              <a:pathLst>
                <a:path w="697" h="1192" extrusionOk="0">
                  <a:moveTo>
                    <a:pt x="600" y="1"/>
                  </a:moveTo>
                  <a:cubicBezTo>
                    <a:pt x="588" y="1"/>
                    <a:pt x="576" y="4"/>
                    <a:pt x="563" y="11"/>
                  </a:cubicBezTo>
                  <a:cubicBezTo>
                    <a:pt x="181" y="247"/>
                    <a:pt x="1" y="708"/>
                    <a:pt x="136" y="1147"/>
                  </a:cubicBezTo>
                  <a:cubicBezTo>
                    <a:pt x="145" y="1178"/>
                    <a:pt x="171" y="1192"/>
                    <a:pt x="198" y="1192"/>
                  </a:cubicBezTo>
                  <a:cubicBezTo>
                    <a:pt x="239" y="1192"/>
                    <a:pt x="280" y="1160"/>
                    <a:pt x="259" y="1113"/>
                  </a:cubicBezTo>
                  <a:cubicBezTo>
                    <a:pt x="147" y="742"/>
                    <a:pt x="304" y="337"/>
                    <a:pt x="630" y="124"/>
                  </a:cubicBezTo>
                  <a:cubicBezTo>
                    <a:pt x="696" y="86"/>
                    <a:pt x="660" y="1"/>
                    <a:pt x="60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1"/>
            <p:cNvSpPr/>
            <p:nvPr/>
          </p:nvSpPr>
          <p:spPr>
            <a:xfrm>
              <a:off x="-3945731" y="861935"/>
              <a:ext cx="123654" cy="34565"/>
            </a:xfrm>
            <a:custGeom>
              <a:avLst/>
              <a:gdLst/>
              <a:ahLst/>
              <a:cxnLst/>
              <a:rect l="l" t="t" r="r" b="b"/>
              <a:pathLst>
                <a:path w="762" h="213" extrusionOk="0">
                  <a:moveTo>
                    <a:pt x="385" y="1"/>
                  </a:moveTo>
                  <a:cubicBezTo>
                    <a:pt x="274" y="1"/>
                    <a:pt x="162" y="29"/>
                    <a:pt x="60" y="85"/>
                  </a:cubicBezTo>
                  <a:cubicBezTo>
                    <a:pt x="0" y="135"/>
                    <a:pt x="38" y="212"/>
                    <a:pt x="103" y="212"/>
                  </a:cubicBezTo>
                  <a:cubicBezTo>
                    <a:pt x="111" y="212"/>
                    <a:pt x="119" y="211"/>
                    <a:pt x="128" y="209"/>
                  </a:cubicBezTo>
                  <a:cubicBezTo>
                    <a:pt x="206" y="158"/>
                    <a:pt x="294" y="133"/>
                    <a:pt x="381" y="133"/>
                  </a:cubicBezTo>
                  <a:cubicBezTo>
                    <a:pt x="468" y="133"/>
                    <a:pt x="555" y="158"/>
                    <a:pt x="634" y="209"/>
                  </a:cubicBezTo>
                  <a:cubicBezTo>
                    <a:pt x="642" y="211"/>
                    <a:pt x="650" y="212"/>
                    <a:pt x="658" y="212"/>
                  </a:cubicBezTo>
                  <a:cubicBezTo>
                    <a:pt x="723" y="212"/>
                    <a:pt x="761" y="135"/>
                    <a:pt x="701" y="85"/>
                  </a:cubicBezTo>
                  <a:cubicBezTo>
                    <a:pt x="606" y="29"/>
                    <a:pt x="496" y="1"/>
                    <a:pt x="38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1"/>
            <p:cNvSpPr/>
            <p:nvPr/>
          </p:nvSpPr>
          <p:spPr>
            <a:xfrm>
              <a:off x="-3059546" y="350443"/>
              <a:ext cx="205440" cy="252500"/>
            </a:xfrm>
            <a:custGeom>
              <a:avLst/>
              <a:gdLst/>
              <a:ahLst/>
              <a:cxnLst/>
              <a:rect l="l" t="t" r="r" b="b"/>
              <a:pathLst>
                <a:path w="1266" h="1556" extrusionOk="0">
                  <a:moveTo>
                    <a:pt x="1165" y="1"/>
                  </a:moveTo>
                  <a:cubicBezTo>
                    <a:pt x="1155" y="1"/>
                    <a:pt x="1143" y="4"/>
                    <a:pt x="1131" y="11"/>
                  </a:cubicBezTo>
                  <a:cubicBezTo>
                    <a:pt x="637" y="370"/>
                    <a:pt x="131" y="831"/>
                    <a:pt x="7" y="1472"/>
                  </a:cubicBezTo>
                  <a:cubicBezTo>
                    <a:pt x="0" y="1520"/>
                    <a:pt x="48" y="1556"/>
                    <a:pt x="88" y="1556"/>
                  </a:cubicBezTo>
                  <a:cubicBezTo>
                    <a:pt x="114" y="1556"/>
                    <a:pt x="137" y="1541"/>
                    <a:pt x="142" y="1506"/>
                  </a:cubicBezTo>
                  <a:cubicBezTo>
                    <a:pt x="243" y="899"/>
                    <a:pt x="726" y="472"/>
                    <a:pt x="1199" y="134"/>
                  </a:cubicBezTo>
                  <a:cubicBezTo>
                    <a:pt x="1266" y="96"/>
                    <a:pt x="1227" y="1"/>
                    <a:pt x="116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1"/>
            <p:cNvSpPr/>
            <p:nvPr/>
          </p:nvSpPr>
          <p:spPr>
            <a:xfrm>
              <a:off x="-2753332" y="335513"/>
              <a:ext cx="163898" cy="55823"/>
            </a:xfrm>
            <a:custGeom>
              <a:avLst/>
              <a:gdLst/>
              <a:ahLst/>
              <a:cxnLst/>
              <a:rect l="l" t="t" r="r" b="b"/>
              <a:pathLst>
                <a:path w="1010" h="344" extrusionOk="0">
                  <a:moveTo>
                    <a:pt x="301" y="0"/>
                  </a:moveTo>
                  <a:cubicBezTo>
                    <a:pt x="226" y="0"/>
                    <a:pt x="151" y="8"/>
                    <a:pt x="76" y="24"/>
                  </a:cubicBezTo>
                  <a:cubicBezTo>
                    <a:pt x="1" y="45"/>
                    <a:pt x="28" y="160"/>
                    <a:pt x="110" y="160"/>
                  </a:cubicBezTo>
                  <a:cubicBezTo>
                    <a:pt x="113" y="160"/>
                    <a:pt x="117" y="159"/>
                    <a:pt x="121" y="159"/>
                  </a:cubicBezTo>
                  <a:cubicBezTo>
                    <a:pt x="184" y="146"/>
                    <a:pt x="248" y="139"/>
                    <a:pt x="312" y="139"/>
                  </a:cubicBezTo>
                  <a:cubicBezTo>
                    <a:pt x="523" y="139"/>
                    <a:pt x="735" y="209"/>
                    <a:pt x="908" y="339"/>
                  </a:cubicBezTo>
                  <a:cubicBezTo>
                    <a:pt x="917" y="342"/>
                    <a:pt x="926" y="343"/>
                    <a:pt x="935" y="343"/>
                  </a:cubicBezTo>
                  <a:cubicBezTo>
                    <a:pt x="959" y="343"/>
                    <a:pt x="982" y="333"/>
                    <a:pt x="998" y="316"/>
                  </a:cubicBezTo>
                  <a:cubicBezTo>
                    <a:pt x="1009" y="283"/>
                    <a:pt x="998" y="238"/>
                    <a:pt x="976" y="226"/>
                  </a:cubicBezTo>
                  <a:cubicBezTo>
                    <a:pt x="778" y="81"/>
                    <a:pt x="542" y="0"/>
                    <a:pt x="30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1"/>
            <p:cNvSpPr/>
            <p:nvPr/>
          </p:nvSpPr>
          <p:spPr>
            <a:xfrm>
              <a:off x="-2321680" y="327400"/>
              <a:ext cx="375991" cy="180774"/>
            </a:xfrm>
            <a:custGeom>
              <a:avLst/>
              <a:gdLst/>
              <a:ahLst/>
              <a:cxnLst/>
              <a:rect l="l" t="t" r="r" b="b"/>
              <a:pathLst>
                <a:path w="2317" h="1114" extrusionOk="0">
                  <a:moveTo>
                    <a:pt x="1981" y="1"/>
                  </a:moveTo>
                  <a:cubicBezTo>
                    <a:pt x="1902" y="1"/>
                    <a:pt x="1820" y="15"/>
                    <a:pt x="1745" y="29"/>
                  </a:cubicBezTo>
                  <a:cubicBezTo>
                    <a:pt x="1486" y="63"/>
                    <a:pt x="1239" y="119"/>
                    <a:pt x="1003" y="209"/>
                  </a:cubicBezTo>
                  <a:cubicBezTo>
                    <a:pt x="587" y="344"/>
                    <a:pt x="238" y="636"/>
                    <a:pt x="24" y="1018"/>
                  </a:cubicBezTo>
                  <a:cubicBezTo>
                    <a:pt x="1" y="1066"/>
                    <a:pt x="50" y="1114"/>
                    <a:pt x="97" y="1114"/>
                  </a:cubicBezTo>
                  <a:cubicBezTo>
                    <a:pt x="116" y="1114"/>
                    <a:pt x="135" y="1106"/>
                    <a:pt x="148" y="1086"/>
                  </a:cubicBezTo>
                  <a:cubicBezTo>
                    <a:pt x="328" y="737"/>
                    <a:pt x="643" y="479"/>
                    <a:pt x="1014" y="344"/>
                  </a:cubicBezTo>
                  <a:cubicBezTo>
                    <a:pt x="1205" y="276"/>
                    <a:pt x="1418" y="220"/>
                    <a:pt x="1621" y="175"/>
                  </a:cubicBezTo>
                  <a:cubicBezTo>
                    <a:pt x="1715" y="163"/>
                    <a:pt x="1840" y="129"/>
                    <a:pt x="1954" y="129"/>
                  </a:cubicBezTo>
                  <a:cubicBezTo>
                    <a:pt x="2045" y="129"/>
                    <a:pt x="2128" y="150"/>
                    <a:pt x="2183" y="220"/>
                  </a:cubicBezTo>
                  <a:cubicBezTo>
                    <a:pt x="2196" y="236"/>
                    <a:pt x="2211" y="242"/>
                    <a:pt x="2225" y="242"/>
                  </a:cubicBezTo>
                  <a:cubicBezTo>
                    <a:pt x="2273" y="242"/>
                    <a:pt x="2316" y="171"/>
                    <a:pt x="2273" y="119"/>
                  </a:cubicBezTo>
                  <a:cubicBezTo>
                    <a:pt x="2195" y="28"/>
                    <a:pt x="2090" y="1"/>
                    <a:pt x="198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1"/>
            <p:cNvSpPr/>
            <p:nvPr/>
          </p:nvSpPr>
          <p:spPr>
            <a:xfrm>
              <a:off x="-1859682" y="399612"/>
              <a:ext cx="91199" cy="111807"/>
            </a:xfrm>
            <a:custGeom>
              <a:avLst/>
              <a:gdLst/>
              <a:ahLst/>
              <a:cxnLst/>
              <a:rect l="l" t="t" r="r" b="b"/>
              <a:pathLst>
                <a:path w="562" h="689" extrusionOk="0">
                  <a:moveTo>
                    <a:pt x="98" y="1"/>
                  </a:moveTo>
                  <a:cubicBezTo>
                    <a:pt x="38" y="1"/>
                    <a:pt x="1" y="86"/>
                    <a:pt x="67" y="124"/>
                  </a:cubicBezTo>
                  <a:cubicBezTo>
                    <a:pt x="247" y="236"/>
                    <a:pt x="382" y="427"/>
                    <a:pt x="415" y="641"/>
                  </a:cubicBezTo>
                  <a:cubicBezTo>
                    <a:pt x="425" y="669"/>
                    <a:pt x="449" y="689"/>
                    <a:pt x="476" y="689"/>
                  </a:cubicBezTo>
                  <a:cubicBezTo>
                    <a:pt x="482" y="689"/>
                    <a:pt x="488" y="688"/>
                    <a:pt x="494" y="686"/>
                  </a:cubicBezTo>
                  <a:cubicBezTo>
                    <a:pt x="539" y="686"/>
                    <a:pt x="561" y="641"/>
                    <a:pt x="550" y="607"/>
                  </a:cubicBezTo>
                  <a:cubicBezTo>
                    <a:pt x="494" y="360"/>
                    <a:pt x="348" y="146"/>
                    <a:pt x="134" y="11"/>
                  </a:cubicBezTo>
                  <a:cubicBezTo>
                    <a:pt x="121" y="4"/>
                    <a:pt x="109" y="1"/>
                    <a:pt x="9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1"/>
            <p:cNvSpPr/>
            <p:nvPr/>
          </p:nvSpPr>
          <p:spPr>
            <a:xfrm>
              <a:off x="-1657487" y="744285"/>
              <a:ext cx="284468" cy="58419"/>
            </a:xfrm>
            <a:custGeom>
              <a:avLst/>
              <a:gdLst/>
              <a:ahLst/>
              <a:cxnLst/>
              <a:rect l="l" t="t" r="r" b="b"/>
              <a:pathLst>
                <a:path w="1753" h="360" extrusionOk="0">
                  <a:moveTo>
                    <a:pt x="884" y="1"/>
                  </a:moveTo>
                  <a:cubicBezTo>
                    <a:pt x="597" y="1"/>
                    <a:pt x="310" y="79"/>
                    <a:pt x="57" y="237"/>
                  </a:cubicBezTo>
                  <a:cubicBezTo>
                    <a:pt x="1" y="275"/>
                    <a:pt x="39" y="360"/>
                    <a:pt x="93" y="360"/>
                  </a:cubicBezTo>
                  <a:cubicBezTo>
                    <a:pt x="103" y="360"/>
                    <a:pt x="114" y="357"/>
                    <a:pt x="125" y="349"/>
                  </a:cubicBezTo>
                  <a:cubicBezTo>
                    <a:pt x="363" y="207"/>
                    <a:pt x="630" y="134"/>
                    <a:pt x="896" y="134"/>
                  </a:cubicBezTo>
                  <a:cubicBezTo>
                    <a:pt x="1156" y="134"/>
                    <a:pt x="1414" y="205"/>
                    <a:pt x="1643" y="349"/>
                  </a:cubicBezTo>
                  <a:cubicBezTo>
                    <a:pt x="1647" y="350"/>
                    <a:pt x="1651" y="350"/>
                    <a:pt x="1656" y="350"/>
                  </a:cubicBezTo>
                  <a:cubicBezTo>
                    <a:pt x="1716" y="350"/>
                    <a:pt x="1752" y="279"/>
                    <a:pt x="1710" y="237"/>
                  </a:cubicBezTo>
                  <a:cubicBezTo>
                    <a:pt x="1457" y="79"/>
                    <a:pt x="1170" y="1"/>
                    <a:pt x="88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1"/>
            <p:cNvSpPr/>
            <p:nvPr/>
          </p:nvSpPr>
          <p:spPr>
            <a:xfrm>
              <a:off x="-1458050" y="1347300"/>
              <a:ext cx="105479" cy="200410"/>
            </a:xfrm>
            <a:custGeom>
              <a:avLst/>
              <a:gdLst/>
              <a:ahLst/>
              <a:cxnLst/>
              <a:rect l="l" t="t" r="r" b="b"/>
              <a:pathLst>
                <a:path w="650" h="1235" extrusionOk="0">
                  <a:moveTo>
                    <a:pt x="101" y="1"/>
                  </a:moveTo>
                  <a:cubicBezTo>
                    <a:pt x="46" y="1"/>
                    <a:pt x="0" y="74"/>
                    <a:pt x="54" y="118"/>
                  </a:cubicBezTo>
                  <a:cubicBezTo>
                    <a:pt x="357" y="377"/>
                    <a:pt x="515" y="770"/>
                    <a:pt x="470" y="1175"/>
                  </a:cubicBezTo>
                  <a:cubicBezTo>
                    <a:pt x="464" y="1215"/>
                    <a:pt x="495" y="1234"/>
                    <a:pt x="529" y="1234"/>
                  </a:cubicBezTo>
                  <a:cubicBezTo>
                    <a:pt x="563" y="1234"/>
                    <a:pt x="599" y="1215"/>
                    <a:pt x="605" y="1175"/>
                  </a:cubicBezTo>
                  <a:cubicBezTo>
                    <a:pt x="650" y="737"/>
                    <a:pt x="481" y="310"/>
                    <a:pt x="144" y="17"/>
                  </a:cubicBezTo>
                  <a:cubicBezTo>
                    <a:pt x="130" y="6"/>
                    <a:pt x="115" y="1"/>
                    <a:pt x="10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1"/>
            <p:cNvSpPr/>
            <p:nvPr/>
          </p:nvSpPr>
          <p:spPr>
            <a:xfrm>
              <a:off x="-1505922" y="1660005"/>
              <a:ext cx="121382" cy="71888"/>
            </a:xfrm>
            <a:custGeom>
              <a:avLst/>
              <a:gdLst/>
              <a:ahLst/>
              <a:cxnLst/>
              <a:rect l="l" t="t" r="r" b="b"/>
              <a:pathLst>
                <a:path w="748" h="443" extrusionOk="0">
                  <a:moveTo>
                    <a:pt x="661" y="1"/>
                  </a:moveTo>
                  <a:cubicBezTo>
                    <a:pt x="642" y="1"/>
                    <a:pt x="624" y="8"/>
                    <a:pt x="607" y="24"/>
                  </a:cubicBezTo>
                  <a:cubicBezTo>
                    <a:pt x="505" y="199"/>
                    <a:pt x="317" y="308"/>
                    <a:pt x="122" y="308"/>
                  </a:cubicBezTo>
                  <a:cubicBezTo>
                    <a:pt x="104" y="308"/>
                    <a:pt x="86" y="307"/>
                    <a:pt x="68" y="305"/>
                  </a:cubicBezTo>
                  <a:cubicBezTo>
                    <a:pt x="23" y="305"/>
                    <a:pt x="0" y="339"/>
                    <a:pt x="0" y="372"/>
                  </a:cubicBezTo>
                  <a:cubicBezTo>
                    <a:pt x="0" y="406"/>
                    <a:pt x="23" y="440"/>
                    <a:pt x="68" y="440"/>
                  </a:cubicBezTo>
                  <a:cubicBezTo>
                    <a:pt x="87" y="442"/>
                    <a:pt x="107" y="442"/>
                    <a:pt x="126" y="442"/>
                  </a:cubicBezTo>
                  <a:cubicBezTo>
                    <a:pt x="374" y="442"/>
                    <a:pt x="606" y="310"/>
                    <a:pt x="731" y="91"/>
                  </a:cubicBezTo>
                  <a:cubicBezTo>
                    <a:pt x="747" y="43"/>
                    <a:pt x="706" y="1"/>
                    <a:pt x="66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1"/>
            <p:cNvSpPr/>
            <p:nvPr/>
          </p:nvSpPr>
          <p:spPr>
            <a:xfrm>
              <a:off x="-2016115" y="1749743"/>
              <a:ext cx="163735" cy="340291"/>
            </a:xfrm>
            <a:custGeom>
              <a:avLst/>
              <a:gdLst/>
              <a:ahLst/>
              <a:cxnLst/>
              <a:rect l="l" t="t" r="r" b="b"/>
              <a:pathLst>
                <a:path w="1009" h="2097" extrusionOk="0">
                  <a:moveTo>
                    <a:pt x="815" y="0"/>
                  </a:moveTo>
                  <a:cubicBezTo>
                    <a:pt x="775" y="0"/>
                    <a:pt x="732" y="34"/>
                    <a:pt x="738" y="89"/>
                  </a:cubicBezTo>
                  <a:cubicBezTo>
                    <a:pt x="862" y="798"/>
                    <a:pt x="604" y="1517"/>
                    <a:pt x="53" y="1989"/>
                  </a:cubicBezTo>
                  <a:cubicBezTo>
                    <a:pt x="0" y="2033"/>
                    <a:pt x="50" y="2097"/>
                    <a:pt x="106" y="2097"/>
                  </a:cubicBezTo>
                  <a:cubicBezTo>
                    <a:pt x="122" y="2097"/>
                    <a:pt x="139" y="2092"/>
                    <a:pt x="154" y="2079"/>
                  </a:cubicBezTo>
                  <a:cubicBezTo>
                    <a:pt x="738" y="1585"/>
                    <a:pt x="1008" y="809"/>
                    <a:pt x="873" y="44"/>
                  </a:cubicBezTo>
                  <a:cubicBezTo>
                    <a:pt x="865" y="14"/>
                    <a:pt x="841" y="0"/>
                    <a:pt x="81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1"/>
            <p:cNvSpPr/>
            <p:nvPr/>
          </p:nvSpPr>
          <p:spPr>
            <a:xfrm>
              <a:off x="-2251414" y="2107073"/>
              <a:ext cx="116189" cy="47871"/>
            </a:xfrm>
            <a:custGeom>
              <a:avLst/>
              <a:gdLst/>
              <a:ahLst/>
              <a:cxnLst/>
              <a:rect l="l" t="t" r="r" b="b"/>
              <a:pathLst>
                <a:path w="716" h="295" extrusionOk="0">
                  <a:moveTo>
                    <a:pt x="98" y="1"/>
                  </a:moveTo>
                  <a:cubicBezTo>
                    <a:pt x="48" y="1"/>
                    <a:pt x="1" y="70"/>
                    <a:pt x="52" y="113"/>
                  </a:cubicBezTo>
                  <a:cubicBezTo>
                    <a:pt x="163" y="231"/>
                    <a:pt x="312" y="294"/>
                    <a:pt x="468" y="294"/>
                  </a:cubicBezTo>
                  <a:cubicBezTo>
                    <a:pt x="535" y="294"/>
                    <a:pt x="603" y="283"/>
                    <a:pt x="671" y="259"/>
                  </a:cubicBezTo>
                  <a:cubicBezTo>
                    <a:pt x="704" y="248"/>
                    <a:pt x="716" y="214"/>
                    <a:pt x="716" y="181"/>
                  </a:cubicBezTo>
                  <a:cubicBezTo>
                    <a:pt x="706" y="153"/>
                    <a:pt x="674" y="133"/>
                    <a:pt x="644" y="133"/>
                  </a:cubicBezTo>
                  <a:cubicBezTo>
                    <a:pt x="638" y="133"/>
                    <a:pt x="632" y="134"/>
                    <a:pt x="626" y="136"/>
                  </a:cubicBezTo>
                  <a:cubicBezTo>
                    <a:pt x="577" y="152"/>
                    <a:pt x="527" y="160"/>
                    <a:pt x="477" y="160"/>
                  </a:cubicBezTo>
                  <a:cubicBezTo>
                    <a:pt x="353" y="160"/>
                    <a:pt x="230" y="112"/>
                    <a:pt x="142" y="23"/>
                  </a:cubicBezTo>
                  <a:cubicBezTo>
                    <a:pt x="129" y="7"/>
                    <a:pt x="113" y="1"/>
                    <a:pt x="9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1"/>
            <p:cNvSpPr/>
            <p:nvPr/>
          </p:nvSpPr>
          <p:spPr>
            <a:xfrm>
              <a:off x="-3027415" y="1822605"/>
              <a:ext cx="151240" cy="197002"/>
            </a:xfrm>
            <a:custGeom>
              <a:avLst/>
              <a:gdLst/>
              <a:ahLst/>
              <a:cxnLst/>
              <a:rect l="l" t="t" r="r" b="b"/>
              <a:pathLst>
                <a:path w="932" h="1214" extrusionOk="0">
                  <a:moveTo>
                    <a:pt x="63" y="0"/>
                  </a:moveTo>
                  <a:cubicBezTo>
                    <a:pt x="31" y="0"/>
                    <a:pt x="0" y="23"/>
                    <a:pt x="0" y="67"/>
                  </a:cubicBezTo>
                  <a:cubicBezTo>
                    <a:pt x="56" y="551"/>
                    <a:pt x="394" y="944"/>
                    <a:pt x="798" y="1203"/>
                  </a:cubicBezTo>
                  <a:cubicBezTo>
                    <a:pt x="811" y="1210"/>
                    <a:pt x="823" y="1213"/>
                    <a:pt x="835" y="1213"/>
                  </a:cubicBezTo>
                  <a:cubicBezTo>
                    <a:pt x="895" y="1213"/>
                    <a:pt x="932" y="1128"/>
                    <a:pt x="866" y="1091"/>
                  </a:cubicBezTo>
                  <a:cubicBezTo>
                    <a:pt x="506" y="866"/>
                    <a:pt x="191" y="506"/>
                    <a:pt x="135" y="67"/>
                  </a:cubicBezTo>
                  <a:cubicBezTo>
                    <a:pt x="129" y="23"/>
                    <a:pt x="96" y="0"/>
                    <a:pt x="6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1"/>
            <p:cNvSpPr/>
            <p:nvPr/>
          </p:nvSpPr>
          <p:spPr>
            <a:xfrm>
              <a:off x="-2804936" y="2039567"/>
              <a:ext cx="82273" cy="25802"/>
            </a:xfrm>
            <a:custGeom>
              <a:avLst/>
              <a:gdLst/>
              <a:ahLst/>
              <a:cxnLst/>
              <a:rect l="l" t="t" r="r" b="b"/>
              <a:pathLst>
                <a:path w="507" h="159" extrusionOk="0">
                  <a:moveTo>
                    <a:pt x="439" y="1"/>
                  </a:moveTo>
                  <a:lnTo>
                    <a:pt x="68" y="23"/>
                  </a:lnTo>
                  <a:cubicBezTo>
                    <a:pt x="23" y="23"/>
                    <a:pt x="1" y="57"/>
                    <a:pt x="1" y="91"/>
                  </a:cubicBezTo>
                  <a:cubicBezTo>
                    <a:pt x="1" y="125"/>
                    <a:pt x="23" y="158"/>
                    <a:pt x="68" y="158"/>
                  </a:cubicBezTo>
                  <a:lnTo>
                    <a:pt x="439" y="136"/>
                  </a:lnTo>
                  <a:cubicBezTo>
                    <a:pt x="473" y="125"/>
                    <a:pt x="495" y="102"/>
                    <a:pt x="507" y="68"/>
                  </a:cubicBezTo>
                  <a:cubicBezTo>
                    <a:pt x="507" y="23"/>
                    <a:pt x="473" y="1"/>
                    <a:pt x="43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1"/>
            <p:cNvSpPr/>
            <p:nvPr/>
          </p:nvSpPr>
          <p:spPr>
            <a:xfrm>
              <a:off x="-3707998" y="1703494"/>
              <a:ext cx="162275" cy="283332"/>
            </a:xfrm>
            <a:custGeom>
              <a:avLst/>
              <a:gdLst/>
              <a:ahLst/>
              <a:cxnLst/>
              <a:rect l="l" t="t" r="r" b="b"/>
              <a:pathLst>
                <a:path w="1000" h="1746" extrusionOk="0">
                  <a:moveTo>
                    <a:pt x="133" y="0"/>
                  </a:moveTo>
                  <a:cubicBezTo>
                    <a:pt x="99" y="0"/>
                    <a:pt x="62" y="20"/>
                    <a:pt x="57" y="59"/>
                  </a:cubicBezTo>
                  <a:cubicBezTo>
                    <a:pt x="1" y="723"/>
                    <a:pt x="315" y="1364"/>
                    <a:pt x="866" y="1735"/>
                  </a:cubicBezTo>
                  <a:cubicBezTo>
                    <a:pt x="879" y="1742"/>
                    <a:pt x="891" y="1745"/>
                    <a:pt x="903" y="1745"/>
                  </a:cubicBezTo>
                  <a:cubicBezTo>
                    <a:pt x="963" y="1745"/>
                    <a:pt x="1000" y="1660"/>
                    <a:pt x="934" y="1622"/>
                  </a:cubicBezTo>
                  <a:cubicBezTo>
                    <a:pt x="428" y="1274"/>
                    <a:pt x="136" y="678"/>
                    <a:pt x="192" y="59"/>
                  </a:cubicBezTo>
                  <a:cubicBezTo>
                    <a:pt x="197" y="20"/>
                    <a:pt x="166" y="0"/>
                    <a:pt x="13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1"/>
            <p:cNvSpPr/>
            <p:nvPr/>
          </p:nvSpPr>
          <p:spPr>
            <a:xfrm>
              <a:off x="-3474484" y="2051737"/>
              <a:ext cx="76756" cy="32455"/>
            </a:xfrm>
            <a:custGeom>
              <a:avLst/>
              <a:gdLst/>
              <a:ahLst/>
              <a:cxnLst/>
              <a:rect l="l" t="t" r="r" b="b"/>
              <a:pathLst>
                <a:path w="473" h="200" extrusionOk="0">
                  <a:moveTo>
                    <a:pt x="84" y="0"/>
                  </a:moveTo>
                  <a:cubicBezTo>
                    <a:pt x="58" y="0"/>
                    <a:pt x="31" y="11"/>
                    <a:pt x="23" y="27"/>
                  </a:cubicBezTo>
                  <a:cubicBezTo>
                    <a:pt x="1" y="61"/>
                    <a:pt x="12" y="106"/>
                    <a:pt x="46" y="128"/>
                  </a:cubicBezTo>
                  <a:cubicBezTo>
                    <a:pt x="123" y="175"/>
                    <a:pt x="212" y="200"/>
                    <a:pt x="303" y="200"/>
                  </a:cubicBezTo>
                  <a:cubicBezTo>
                    <a:pt x="344" y="200"/>
                    <a:pt x="386" y="195"/>
                    <a:pt x="428" y="184"/>
                  </a:cubicBezTo>
                  <a:cubicBezTo>
                    <a:pt x="462" y="173"/>
                    <a:pt x="473" y="139"/>
                    <a:pt x="473" y="106"/>
                  </a:cubicBezTo>
                  <a:cubicBezTo>
                    <a:pt x="464" y="78"/>
                    <a:pt x="432" y="58"/>
                    <a:pt x="402" y="58"/>
                  </a:cubicBezTo>
                  <a:cubicBezTo>
                    <a:pt x="395" y="58"/>
                    <a:pt x="389" y="59"/>
                    <a:pt x="383" y="61"/>
                  </a:cubicBezTo>
                  <a:lnTo>
                    <a:pt x="248" y="61"/>
                  </a:lnTo>
                  <a:cubicBezTo>
                    <a:pt x="226" y="50"/>
                    <a:pt x="192" y="50"/>
                    <a:pt x="169" y="38"/>
                  </a:cubicBezTo>
                  <a:lnTo>
                    <a:pt x="147" y="27"/>
                  </a:lnTo>
                  <a:lnTo>
                    <a:pt x="113" y="5"/>
                  </a:lnTo>
                  <a:cubicBezTo>
                    <a:pt x="104" y="2"/>
                    <a:pt x="94" y="0"/>
                    <a:pt x="8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1"/>
            <p:cNvSpPr/>
            <p:nvPr/>
          </p:nvSpPr>
          <p:spPr>
            <a:xfrm>
              <a:off x="-4129427" y="1281579"/>
              <a:ext cx="148157" cy="322278"/>
            </a:xfrm>
            <a:custGeom>
              <a:avLst/>
              <a:gdLst/>
              <a:ahLst/>
              <a:cxnLst/>
              <a:rect l="l" t="t" r="r" b="b"/>
              <a:pathLst>
                <a:path w="913" h="1986" extrusionOk="0">
                  <a:moveTo>
                    <a:pt x="826" y="1"/>
                  </a:moveTo>
                  <a:cubicBezTo>
                    <a:pt x="818" y="1"/>
                    <a:pt x="809" y="3"/>
                    <a:pt x="799" y="6"/>
                  </a:cubicBezTo>
                  <a:cubicBezTo>
                    <a:pt x="450" y="119"/>
                    <a:pt x="237" y="456"/>
                    <a:pt x="136" y="793"/>
                  </a:cubicBezTo>
                  <a:cubicBezTo>
                    <a:pt x="1" y="1175"/>
                    <a:pt x="23" y="1591"/>
                    <a:pt x="214" y="1962"/>
                  </a:cubicBezTo>
                  <a:cubicBezTo>
                    <a:pt x="227" y="1979"/>
                    <a:pt x="244" y="1985"/>
                    <a:pt x="260" y="1985"/>
                  </a:cubicBezTo>
                  <a:cubicBezTo>
                    <a:pt x="302" y="1985"/>
                    <a:pt x="343" y="1943"/>
                    <a:pt x="327" y="1895"/>
                  </a:cubicBezTo>
                  <a:cubicBezTo>
                    <a:pt x="158" y="1569"/>
                    <a:pt x="136" y="1187"/>
                    <a:pt x="259" y="849"/>
                  </a:cubicBezTo>
                  <a:cubicBezTo>
                    <a:pt x="349" y="557"/>
                    <a:pt x="518" y="231"/>
                    <a:pt x="833" y="130"/>
                  </a:cubicBezTo>
                  <a:cubicBezTo>
                    <a:pt x="913" y="110"/>
                    <a:pt x="895" y="1"/>
                    <a:pt x="82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1"/>
            <p:cNvSpPr/>
            <p:nvPr/>
          </p:nvSpPr>
          <p:spPr>
            <a:xfrm>
              <a:off x="-4038553" y="1691648"/>
              <a:ext cx="93633" cy="56796"/>
            </a:xfrm>
            <a:custGeom>
              <a:avLst/>
              <a:gdLst/>
              <a:ahLst/>
              <a:cxnLst/>
              <a:rect l="l" t="t" r="r" b="b"/>
              <a:pathLst>
                <a:path w="577" h="350" extrusionOk="0">
                  <a:moveTo>
                    <a:pt x="83" y="1"/>
                  </a:moveTo>
                  <a:cubicBezTo>
                    <a:pt x="42" y="1"/>
                    <a:pt x="1" y="34"/>
                    <a:pt x="14" y="88"/>
                  </a:cubicBezTo>
                  <a:cubicBezTo>
                    <a:pt x="79" y="245"/>
                    <a:pt x="236" y="349"/>
                    <a:pt x="402" y="349"/>
                  </a:cubicBezTo>
                  <a:cubicBezTo>
                    <a:pt x="438" y="349"/>
                    <a:pt x="473" y="345"/>
                    <a:pt x="509" y="335"/>
                  </a:cubicBezTo>
                  <a:cubicBezTo>
                    <a:pt x="565" y="324"/>
                    <a:pt x="576" y="256"/>
                    <a:pt x="542" y="222"/>
                  </a:cubicBezTo>
                  <a:cubicBezTo>
                    <a:pt x="533" y="195"/>
                    <a:pt x="509" y="175"/>
                    <a:pt x="482" y="175"/>
                  </a:cubicBezTo>
                  <a:cubicBezTo>
                    <a:pt x="476" y="175"/>
                    <a:pt x="470" y="175"/>
                    <a:pt x="464" y="177"/>
                  </a:cubicBezTo>
                  <a:cubicBezTo>
                    <a:pt x="452" y="177"/>
                    <a:pt x="441" y="177"/>
                    <a:pt x="430" y="189"/>
                  </a:cubicBezTo>
                  <a:lnTo>
                    <a:pt x="318" y="189"/>
                  </a:lnTo>
                  <a:lnTo>
                    <a:pt x="284" y="177"/>
                  </a:lnTo>
                  <a:lnTo>
                    <a:pt x="273" y="177"/>
                  </a:lnTo>
                  <a:cubicBezTo>
                    <a:pt x="261" y="166"/>
                    <a:pt x="239" y="155"/>
                    <a:pt x="228" y="144"/>
                  </a:cubicBezTo>
                  <a:lnTo>
                    <a:pt x="216" y="144"/>
                  </a:lnTo>
                  <a:cubicBezTo>
                    <a:pt x="205" y="144"/>
                    <a:pt x="205" y="132"/>
                    <a:pt x="194" y="121"/>
                  </a:cubicBezTo>
                  <a:lnTo>
                    <a:pt x="171" y="99"/>
                  </a:lnTo>
                  <a:lnTo>
                    <a:pt x="171" y="88"/>
                  </a:lnTo>
                  <a:lnTo>
                    <a:pt x="149" y="65"/>
                  </a:lnTo>
                  <a:cubicBezTo>
                    <a:pt x="149" y="65"/>
                    <a:pt x="149" y="54"/>
                    <a:pt x="149" y="54"/>
                  </a:cubicBezTo>
                  <a:cubicBezTo>
                    <a:pt x="140" y="17"/>
                    <a:pt x="112" y="1"/>
                    <a:pt x="8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1"/>
            <p:cNvSpPr/>
            <p:nvPr/>
          </p:nvSpPr>
          <p:spPr>
            <a:xfrm>
              <a:off x="-3235452" y="2369797"/>
              <a:ext cx="40244" cy="104181"/>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1"/>
            <p:cNvSpPr/>
            <p:nvPr/>
          </p:nvSpPr>
          <p:spPr>
            <a:xfrm>
              <a:off x="-2573206" y="2469759"/>
              <a:ext cx="36674" cy="114404"/>
            </a:xfrm>
            <a:custGeom>
              <a:avLst/>
              <a:gdLst/>
              <a:ahLst/>
              <a:cxnLst/>
              <a:rect l="l" t="t" r="r" b="b"/>
              <a:pathLst>
                <a:path w="226" h="705" extrusionOk="0">
                  <a:moveTo>
                    <a:pt x="151" y="0"/>
                  </a:moveTo>
                  <a:cubicBezTo>
                    <a:pt x="124" y="0"/>
                    <a:pt x="100" y="20"/>
                    <a:pt x="90" y="48"/>
                  </a:cubicBezTo>
                  <a:cubicBezTo>
                    <a:pt x="12" y="250"/>
                    <a:pt x="0" y="453"/>
                    <a:pt x="45" y="655"/>
                  </a:cubicBezTo>
                  <a:cubicBezTo>
                    <a:pt x="54" y="690"/>
                    <a:pt x="76" y="704"/>
                    <a:pt x="101" y="704"/>
                  </a:cubicBezTo>
                  <a:cubicBezTo>
                    <a:pt x="108" y="704"/>
                    <a:pt x="116" y="703"/>
                    <a:pt x="124" y="700"/>
                  </a:cubicBezTo>
                  <a:cubicBezTo>
                    <a:pt x="158" y="700"/>
                    <a:pt x="180" y="655"/>
                    <a:pt x="169" y="621"/>
                  </a:cubicBezTo>
                  <a:cubicBezTo>
                    <a:pt x="135" y="442"/>
                    <a:pt x="147" y="262"/>
                    <a:pt x="214" y="82"/>
                  </a:cubicBezTo>
                  <a:cubicBezTo>
                    <a:pt x="225" y="48"/>
                    <a:pt x="203" y="14"/>
                    <a:pt x="169" y="3"/>
                  </a:cubicBezTo>
                  <a:cubicBezTo>
                    <a:pt x="163" y="1"/>
                    <a:pt x="157" y="0"/>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1"/>
            <p:cNvSpPr/>
            <p:nvPr/>
          </p:nvSpPr>
          <p:spPr>
            <a:xfrm>
              <a:off x="-2162650" y="2874473"/>
              <a:ext cx="45762" cy="103045"/>
            </a:xfrm>
            <a:custGeom>
              <a:avLst/>
              <a:gdLst/>
              <a:ahLst/>
              <a:cxnLst/>
              <a:rect l="l" t="t" r="r" b="b"/>
              <a:pathLst>
                <a:path w="282" h="635" extrusionOk="0">
                  <a:moveTo>
                    <a:pt x="219" y="1"/>
                  </a:moveTo>
                  <a:cubicBezTo>
                    <a:pt x="192" y="1"/>
                    <a:pt x="166" y="11"/>
                    <a:pt x="157" y="27"/>
                  </a:cubicBezTo>
                  <a:cubicBezTo>
                    <a:pt x="34" y="196"/>
                    <a:pt x="0" y="398"/>
                    <a:pt x="45" y="590"/>
                  </a:cubicBezTo>
                  <a:cubicBezTo>
                    <a:pt x="54" y="621"/>
                    <a:pt x="79" y="634"/>
                    <a:pt x="104" y="634"/>
                  </a:cubicBezTo>
                  <a:cubicBezTo>
                    <a:pt x="143" y="634"/>
                    <a:pt x="182" y="603"/>
                    <a:pt x="169" y="556"/>
                  </a:cubicBezTo>
                  <a:cubicBezTo>
                    <a:pt x="135" y="398"/>
                    <a:pt x="169" y="230"/>
                    <a:pt x="270" y="95"/>
                  </a:cubicBezTo>
                  <a:cubicBezTo>
                    <a:pt x="281" y="61"/>
                    <a:pt x="270" y="27"/>
                    <a:pt x="247" y="5"/>
                  </a:cubicBezTo>
                  <a:cubicBezTo>
                    <a:pt x="238" y="2"/>
                    <a:pt x="228" y="1"/>
                    <a:pt x="2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1"/>
            <p:cNvSpPr/>
            <p:nvPr/>
          </p:nvSpPr>
          <p:spPr>
            <a:xfrm>
              <a:off x="-2916256" y="2917152"/>
              <a:ext cx="49494" cy="112457"/>
            </a:xfrm>
            <a:custGeom>
              <a:avLst/>
              <a:gdLst/>
              <a:ahLst/>
              <a:cxnLst/>
              <a:rect l="l" t="t" r="r" b="b"/>
              <a:pathLst>
                <a:path w="305" h="693" extrusionOk="0">
                  <a:moveTo>
                    <a:pt x="224" y="0"/>
                  </a:moveTo>
                  <a:cubicBezTo>
                    <a:pt x="203" y="0"/>
                    <a:pt x="184" y="12"/>
                    <a:pt x="170" y="34"/>
                  </a:cubicBezTo>
                  <a:cubicBezTo>
                    <a:pt x="46" y="214"/>
                    <a:pt x="1" y="439"/>
                    <a:pt x="57" y="653"/>
                  </a:cubicBezTo>
                  <a:cubicBezTo>
                    <a:pt x="71" y="680"/>
                    <a:pt x="97" y="692"/>
                    <a:pt x="124" y="692"/>
                  </a:cubicBezTo>
                  <a:cubicBezTo>
                    <a:pt x="162" y="692"/>
                    <a:pt x="199" y="666"/>
                    <a:pt x="192" y="619"/>
                  </a:cubicBezTo>
                  <a:cubicBezTo>
                    <a:pt x="136" y="439"/>
                    <a:pt x="170" y="248"/>
                    <a:pt x="282" y="102"/>
                  </a:cubicBezTo>
                  <a:cubicBezTo>
                    <a:pt x="304" y="68"/>
                    <a:pt x="293" y="23"/>
                    <a:pt x="259" y="12"/>
                  </a:cubicBezTo>
                  <a:cubicBezTo>
                    <a:pt x="248" y="4"/>
                    <a:pt x="236" y="0"/>
                    <a:pt x="2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1"/>
            <p:cNvSpPr/>
            <p:nvPr/>
          </p:nvSpPr>
          <p:spPr>
            <a:xfrm>
              <a:off x="-2553084" y="3280811"/>
              <a:ext cx="33266" cy="116838"/>
            </a:xfrm>
            <a:custGeom>
              <a:avLst/>
              <a:gdLst/>
              <a:ahLst/>
              <a:cxnLst/>
              <a:rect l="l" t="t" r="r" b="b"/>
              <a:pathLst>
                <a:path w="205" h="720" extrusionOk="0">
                  <a:moveTo>
                    <a:pt x="122" y="0"/>
                  </a:moveTo>
                  <a:cubicBezTo>
                    <a:pt x="94" y="0"/>
                    <a:pt x="66" y="16"/>
                    <a:pt x="56" y="53"/>
                  </a:cubicBezTo>
                  <a:cubicBezTo>
                    <a:pt x="23" y="177"/>
                    <a:pt x="0" y="312"/>
                    <a:pt x="0" y="435"/>
                  </a:cubicBezTo>
                  <a:cubicBezTo>
                    <a:pt x="0" y="536"/>
                    <a:pt x="0" y="694"/>
                    <a:pt x="113" y="716"/>
                  </a:cubicBezTo>
                  <a:cubicBezTo>
                    <a:pt x="119" y="718"/>
                    <a:pt x="125" y="719"/>
                    <a:pt x="131" y="719"/>
                  </a:cubicBezTo>
                  <a:cubicBezTo>
                    <a:pt x="161" y="719"/>
                    <a:pt x="193" y="699"/>
                    <a:pt x="203" y="671"/>
                  </a:cubicBezTo>
                  <a:cubicBezTo>
                    <a:pt x="203" y="626"/>
                    <a:pt x="169" y="593"/>
                    <a:pt x="135" y="593"/>
                  </a:cubicBezTo>
                  <a:lnTo>
                    <a:pt x="135" y="581"/>
                  </a:lnTo>
                  <a:cubicBezTo>
                    <a:pt x="135" y="570"/>
                    <a:pt x="135" y="559"/>
                    <a:pt x="135" y="548"/>
                  </a:cubicBezTo>
                  <a:cubicBezTo>
                    <a:pt x="124" y="503"/>
                    <a:pt x="124" y="446"/>
                    <a:pt x="135" y="390"/>
                  </a:cubicBezTo>
                  <a:cubicBezTo>
                    <a:pt x="135" y="289"/>
                    <a:pt x="158" y="188"/>
                    <a:pt x="191" y="87"/>
                  </a:cubicBezTo>
                  <a:cubicBezTo>
                    <a:pt x="205" y="34"/>
                    <a:pt x="163"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2136"/>
        <p:cNvGrpSpPr/>
        <p:nvPr/>
      </p:nvGrpSpPr>
      <p:grpSpPr>
        <a:xfrm>
          <a:off x="0" y="0"/>
          <a:ext cx="0" cy="0"/>
          <a:chOff x="0" y="0"/>
          <a:chExt cx="0" cy="0"/>
        </a:xfrm>
      </p:grpSpPr>
      <p:sp>
        <p:nvSpPr>
          <p:cNvPr id="2137" name="Google Shape;2137;p42"/>
          <p:cNvSpPr/>
          <p:nvPr/>
        </p:nvSpPr>
        <p:spPr>
          <a:xfrm flipH="1">
            <a:off x="-2575" y="-6425"/>
            <a:ext cx="9146700" cy="5149800"/>
          </a:xfrm>
          <a:prstGeom prst="rect">
            <a:avLst/>
          </a:prstGeom>
          <a:gradFill>
            <a:gsLst>
              <a:gs pos="0">
                <a:srgbClr val="C2ECF1">
                  <a:alpha val="62352"/>
                </a:srgbClr>
              </a:gs>
              <a:gs pos="100000">
                <a:srgbClr val="30585A"/>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8" name="Google Shape;2138;p42"/>
          <p:cNvGrpSpPr/>
          <p:nvPr/>
        </p:nvGrpSpPr>
        <p:grpSpPr>
          <a:xfrm>
            <a:off x="4486912" y="4945778"/>
            <a:ext cx="170170" cy="263393"/>
            <a:chOff x="1223537" y="2032528"/>
            <a:chExt cx="170170" cy="263393"/>
          </a:xfrm>
        </p:grpSpPr>
        <p:sp>
          <p:nvSpPr>
            <p:cNvPr id="2139" name="Google Shape;2139;p42"/>
            <p:cNvSpPr/>
            <p:nvPr/>
          </p:nvSpPr>
          <p:spPr>
            <a:xfrm>
              <a:off x="1223537" y="2032528"/>
              <a:ext cx="170170" cy="263393"/>
            </a:xfrm>
            <a:custGeom>
              <a:avLst/>
              <a:gdLst/>
              <a:ahLst/>
              <a:cxnLst/>
              <a:rect l="l" t="t" r="r" b="b"/>
              <a:pathLst>
                <a:path w="1035" h="1602" extrusionOk="0">
                  <a:moveTo>
                    <a:pt x="619" y="1"/>
                  </a:moveTo>
                  <a:cubicBezTo>
                    <a:pt x="619" y="1"/>
                    <a:pt x="0" y="698"/>
                    <a:pt x="236" y="1271"/>
                  </a:cubicBezTo>
                  <a:cubicBezTo>
                    <a:pt x="336" y="1502"/>
                    <a:pt x="477" y="1602"/>
                    <a:pt x="612" y="1602"/>
                  </a:cubicBezTo>
                  <a:cubicBezTo>
                    <a:pt x="813" y="1602"/>
                    <a:pt x="999" y="1382"/>
                    <a:pt x="1012" y="1046"/>
                  </a:cubicBezTo>
                  <a:cubicBezTo>
                    <a:pt x="1035" y="496"/>
                    <a:pt x="619"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2"/>
            <p:cNvSpPr/>
            <p:nvPr/>
          </p:nvSpPr>
          <p:spPr>
            <a:xfrm>
              <a:off x="1278945" y="2117202"/>
              <a:ext cx="37158" cy="115913"/>
            </a:xfrm>
            <a:custGeom>
              <a:avLst/>
              <a:gdLst/>
              <a:ahLst/>
              <a:cxnLst/>
              <a:rect l="l" t="t" r="r" b="b"/>
              <a:pathLst>
                <a:path w="226" h="705" extrusionOk="0">
                  <a:moveTo>
                    <a:pt x="151" y="0"/>
                  </a:moveTo>
                  <a:cubicBezTo>
                    <a:pt x="124" y="0"/>
                    <a:pt x="100" y="20"/>
                    <a:pt x="90" y="48"/>
                  </a:cubicBezTo>
                  <a:cubicBezTo>
                    <a:pt x="12" y="250"/>
                    <a:pt x="0" y="453"/>
                    <a:pt x="45" y="655"/>
                  </a:cubicBezTo>
                  <a:cubicBezTo>
                    <a:pt x="54" y="690"/>
                    <a:pt x="76" y="704"/>
                    <a:pt x="101" y="704"/>
                  </a:cubicBezTo>
                  <a:cubicBezTo>
                    <a:pt x="108" y="704"/>
                    <a:pt x="116" y="703"/>
                    <a:pt x="124" y="700"/>
                  </a:cubicBezTo>
                  <a:cubicBezTo>
                    <a:pt x="158" y="700"/>
                    <a:pt x="180" y="655"/>
                    <a:pt x="169" y="621"/>
                  </a:cubicBezTo>
                  <a:cubicBezTo>
                    <a:pt x="135" y="442"/>
                    <a:pt x="147" y="262"/>
                    <a:pt x="214" y="82"/>
                  </a:cubicBezTo>
                  <a:cubicBezTo>
                    <a:pt x="225" y="48"/>
                    <a:pt x="203" y="14"/>
                    <a:pt x="169" y="3"/>
                  </a:cubicBezTo>
                  <a:cubicBezTo>
                    <a:pt x="163" y="1"/>
                    <a:pt x="157" y="0"/>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1" name="Google Shape;2141;p42"/>
          <p:cNvGrpSpPr/>
          <p:nvPr/>
        </p:nvGrpSpPr>
        <p:grpSpPr>
          <a:xfrm>
            <a:off x="7302074" y="5077186"/>
            <a:ext cx="168361" cy="263393"/>
            <a:chOff x="1637537" y="2448498"/>
            <a:chExt cx="168361" cy="263393"/>
          </a:xfrm>
        </p:grpSpPr>
        <p:sp>
          <p:nvSpPr>
            <p:cNvPr id="2142" name="Google Shape;2142;p42"/>
            <p:cNvSpPr/>
            <p:nvPr/>
          </p:nvSpPr>
          <p:spPr>
            <a:xfrm>
              <a:off x="1637537" y="2448498"/>
              <a:ext cx="168361" cy="263393"/>
            </a:xfrm>
            <a:custGeom>
              <a:avLst/>
              <a:gdLst/>
              <a:ahLst/>
              <a:cxnLst/>
              <a:rect l="l" t="t" r="r" b="b"/>
              <a:pathLst>
                <a:path w="1024" h="1602" extrusionOk="0">
                  <a:moveTo>
                    <a:pt x="608" y="0"/>
                  </a:moveTo>
                  <a:cubicBezTo>
                    <a:pt x="608" y="0"/>
                    <a:pt x="1" y="698"/>
                    <a:pt x="237" y="1271"/>
                  </a:cubicBezTo>
                  <a:cubicBezTo>
                    <a:pt x="332" y="1502"/>
                    <a:pt x="470" y="1601"/>
                    <a:pt x="604" y="1601"/>
                  </a:cubicBezTo>
                  <a:cubicBezTo>
                    <a:pt x="802" y="1601"/>
                    <a:pt x="988" y="1382"/>
                    <a:pt x="1001" y="1046"/>
                  </a:cubicBezTo>
                  <a:cubicBezTo>
                    <a:pt x="1024" y="495"/>
                    <a:pt x="608"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2"/>
            <p:cNvSpPr/>
            <p:nvPr/>
          </p:nvSpPr>
          <p:spPr>
            <a:xfrm>
              <a:off x="1694918" y="2527253"/>
              <a:ext cx="46365" cy="104404"/>
            </a:xfrm>
            <a:custGeom>
              <a:avLst/>
              <a:gdLst/>
              <a:ahLst/>
              <a:cxnLst/>
              <a:rect l="l" t="t" r="r" b="b"/>
              <a:pathLst>
                <a:path w="282" h="635" extrusionOk="0">
                  <a:moveTo>
                    <a:pt x="219" y="1"/>
                  </a:moveTo>
                  <a:cubicBezTo>
                    <a:pt x="192" y="1"/>
                    <a:pt x="166" y="11"/>
                    <a:pt x="157" y="27"/>
                  </a:cubicBezTo>
                  <a:cubicBezTo>
                    <a:pt x="34" y="196"/>
                    <a:pt x="0" y="398"/>
                    <a:pt x="45" y="590"/>
                  </a:cubicBezTo>
                  <a:cubicBezTo>
                    <a:pt x="54" y="621"/>
                    <a:pt x="79" y="634"/>
                    <a:pt x="104" y="634"/>
                  </a:cubicBezTo>
                  <a:cubicBezTo>
                    <a:pt x="143" y="634"/>
                    <a:pt x="182" y="603"/>
                    <a:pt x="169" y="556"/>
                  </a:cubicBezTo>
                  <a:cubicBezTo>
                    <a:pt x="135" y="398"/>
                    <a:pt x="169" y="230"/>
                    <a:pt x="270" y="95"/>
                  </a:cubicBezTo>
                  <a:cubicBezTo>
                    <a:pt x="281" y="61"/>
                    <a:pt x="270" y="27"/>
                    <a:pt x="247" y="5"/>
                  </a:cubicBezTo>
                  <a:cubicBezTo>
                    <a:pt x="238" y="2"/>
                    <a:pt x="228" y="1"/>
                    <a:pt x="2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4" name="Google Shape;2144;p42"/>
          <p:cNvGrpSpPr/>
          <p:nvPr/>
        </p:nvGrpSpPr>
        <p:grpSpPr>
          <a:xfrm>
            <a:off x="8415763" y="127588"/>
            <a:ext cx="168361" cy="261749"/>
            <a:chOff x="1877913" y="1847725"/>
            <a:chExt cx="168361" cy="261749"/>
          </a:xfrm>
        </p:grpSpPr>
        <p:sp>
          <p:nvSpPr>
            <p:cNvPr id="2145" name="Google Shape;2145;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7" name="Google Shape;2147;p42"/>
          <p:cNvSpPr/>
          <p:nvPr/>
        </p:nvSpPr>
        <p:spPr>
          <a:xfrm flipH="1">
            <a:off x="1365613" y="4813836"/>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2"/>
          <p:cNvSpPr/>
          <p:nvPr/>
        </p:nvSpPr>
        <p:spPr>
          <a:xfrm flipH="1">
            <a:off x="8841457" y="3604944"/>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2"/>
          <p:cNvSpPr/>
          <p:nvPr/>
        </p:nvSpPr>
        <p:spPr>
          <a:xfrm flipH="1">
            <a:off x="2458941" y="222857"/>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2"/>
          <p:cNvSpPr/>
          <p:nvPr/>
        </p:nvSpPr>
        <p:spPr>
          <a:xfrm flipH="1">
            <a:off x="6200796" y="4890290"/>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2"/>
          <p:cNvSpPr/>
          <p:nvPr/>
        </p:nvSpPr>
        <p:spPr>
          <a:xfrm flipH="1">
            <a:off x="6884071" y="206034"/>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2"/>
          <p:cNvSpPr/>
          <p:nvPr/>
        </p:nvSpPr>
        <p:spPr>
          <a:xfrm flipH="1">
            <a:off x="313509" y="3966641"/>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2"/>
          <p:cNvSpPr/>
          <p:nvPr/>
        </p:nvSpPr>
        <p:spPr>
          <a:xfrm flipH="1">
            <a:off x="8847502" y="1017719"/>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2"/>
          <p:cNvSpPr/>
          <p:nvPr/>
        </p:nvSpPr>
        <p:spPr>
          <a:xfrm flipH="1">
            <a:off x="2646009" y="4851213"/>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5" name="Google Shape;2155;p42"/>
          <p:cNvGrpSpPr/>
          <p:nvPr/>
        </p:nvGrpSpPr>
        <p:grpSpPr>
          <a:xfrm>
            <a:off x="-1786667" y="-625962"/>
            <a:ext cx="3320595" cy="1723840"/>
            <a:chOff x="4666075" y="3825750"/>
            <a:chExt cx="2868269" cy="1489021"/>
          </a:xfrm>
        </p:grpSpPr>
        <p:sp>
          <p:nvSpPr>
            <p:cNvPr id="2156" name="Google Shape;2156;p42"/>
            <p:cNvSpPr/>
            <p:nvPr/>
          </p:nvSpPr>
          <p:spPr>
            <a:xfrm>
              <a:off x="4666075" y="3825750"/>
              <a:ext cx="2868269" cy="1489021"/>
            </a:xfrm>
            <a:custGeom>
              <a:avLst/>
              <a:gdLst/>
              <a:ahLst/>
              <a:cxnLst/>
              <a:rect l="l" t="t" r="r" b="b"/>
              <a:pathLst>
                <a:path w="25136" h="13049" extrusionOk="0">
                  <a:moveTo>
                    <a:pt x="8141" y="0"/>
                  </a:moveTo>
                  <a:cubicBezTo>
                    <a:pt x="8010" y="0"/>
                    <a:pt x="7873" y="5"/>
                    <a:pt x="7732" y="15"/>
                  </a:cubicBezTo>
                  <a:cubicBezTo>
                    <a:pt x="3590" y="313"/>
                    <a:pt x="3833" y="4894"/>
                    <a:pt x="3872" y="5400"/>
                  </a:cubicBezTo>
                  <a:lnTo>
                    <a:pt x="3872" y="5400"/>
                  </a:lnTo>
                  <a:cubicBezTo>
                    <a:pt x="3495" y="5215"/>
                    <a:pt x="3136" y="5132"/>
                    <a:pt x="2806" y="5132"/>
                  </a:cubicBezTo>
                  <a:cubicBezTo>
                    <a:pt x="970" y="5132"/>
                    <a:pt x="0" y="7674"/>
                    <a:pt x="1414" y="9189"/>
                  </a:cubicBezTo>
                  <a:cubicBezTo>
                    <a:pt x="2121" y="9937"/>
                    <a:pt x="2853" y="10160"/>
                    <a:pt x="3472" y="10160"/>
                  </a:cubicBezTo>
                  <a:cubicBezTo>
                    <a:pt x="4379" y="10160"/>
                    <a:pt x="5045" y="9684"/>
                    <a:pt x="5045" y="9684"/>
                  </a:cubicBezTo>
                  <a:cubicBezTo>
                    <a:pt x="5045" y="9684"/>
                    <a:pt x="5270" y="11505"/>
                    <a:pt x="7552" y="11730"/>
                  </a:cubicBezTo>
                  <a:cubicBezTo>
                    <a:pt x="7717" y="11747"/>
                    <a:pt x="7872" y="11755"/>
                    <a:pt x="8018" y="11755"/>
                  </a:cubicBezTo>
                  <a:cubicBezTo>
                    <a:pt x="9877" y="11755"/>
                    <a:pt x="10205" y="10460"/>
                    <a:pt x="10206" y="10459"/>
                  </a:cubicBezTo>
                  <a:lnTo>
                    <a:pt x="10206" y="10459"/>
                  </a:lnTo>
                  <a:cubicBezTo>
                    <a:pt x="10206" y="10460"/>
                    <a:pt x="10093" y="11775"/>
                    <a:pt x="11948" y="12393"/>
                  </a:cubicBezTo>
                  <a:cubicBezTo>
                    <a:pt x="12172" y="12467"/>
                    <a:pt x="12378" y="12499"/>
                    <a:pt x="12568" y="12499"/>
                  </a:cubicBezTo>
                  <a:cubicBezTo>
                    <a:pt x="13933" y="12499"/>
                    <a:pt x="14410" y="10808"/>
                    <a:pt x="14410" y="10808"/>
                  </a:cubicBezTo>
                  <a:lnTo>
                    <a:pt x="14410" y="10808"/>
                  </a:lnTo>
                  <a:cubicBezTo>
                    <a:pt x="14410" y="10808"/>
                    <a:pt x="14298" y="12461"/>
                    <a:pt x="16962" y="12966"/>
                  </a:cubicBezTo>
                  <a:cubicBezTo>
                    <a:pt x="17259" y="13023"/>
                    <a:pt x="17527" y="13048"/>
                    <a:pt x="17769" y="13048"/>
                  </a:cubicBezTo>
                  <a:cubicBezTo>
                    <a:pt x="19698" y="13048"/>
                    <a:pt x="20009" y="11460"/>
                    <a:pt x="20009" y="11460"/>
                  </a:cubicBezTo>
                  <a:cubicBezTo>
                    <a:pt x="20502" y="12037"/>
                    <a:pt x="21516" y="12450"/>
                    <a:pt x="22447" y="12450"/>
                  </a:cubicBezTo>
                  <a:cubicBezTo>
                    <a:pt x="23257" y="12450"/>
                    <a:pt x="24005" y="12137"/>
                    <a:pt x="24292" y="11348"/>
                  </a:cubicBezTo>
                  <a:cubicBezTo>
                    <a:pt x="24911" y="9650"/>
                    <a:pt x="23978" y="9414"/>
                    <a:pt x="23978" y="9414"/>
                  </a:cubicBezTo>
                  <a:cubicBezTo>
                    <a:pt x="23978" y="9414"/>
                    <a:pt x="25136" y="8256"/>
                    <a:pt x="24169" y="7098"/>
                  </a:cubicBezTo>
                  <a:cubicBezTo>
                    <a:pt x="23802" y="6658"/>
                    <a:pt x="23439" y="6523"/>
                    <a:pt x="23131" y="6523"/>
                  </a:cubicBezTo>
                  <a:cubicBezTo>
                    <a:pt x="22635" y="6523"/>
                    <a:pt x="22280" y="6873"/>
                    <a:pt x="22280" y="6873"/>
                  </a:cubicBezTo>
                  <a:cubicBezTo>
                    <a:pt x="22280" y="6873"/>
                    <a:pt x="23168" y="2129"/>
                    <a:pt x="19818" y="1589"/>
                  </a:cubicBezTo>
                  <a:cubicBezTo>
                    <a:pt x="19608" y="1555"/>
                    <a:pt x="19404" y="1540"/>
                    <a:pt x="19208" y="1540"/>
                  </a:cubicBezTo>
                  <a:cubicBezTo>
                    <a:pt x="16260" y="1540"/>
                    <a:pt x="14837" y="5097"/>
                    <a:pt x="14837" y="5097"/>
                  </a:cubicBezTo>
                  <a:cubicBezTo>
                    <a:pt x="14837" y="5097"/>
                    <a:pt x="15141" y="3062"/>
                    <a:pt x="13713" y="3062"/>
                  </a:cubicBezTo>
                  <a:cubicBezTo>
                    <a:pt x="12285" y="3062"/>
                    <a:pt x="11712" y="4445"/>
                    <a:pt x="11712" y="4445"/>
                  </a:cubicBezTo>
                  <a:cubicBezTo>
                    <a:pt x="11712" y="4445"/>
                    <a:pt x="12102" y="0"/>
                    <a:pt x="8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2"/>
            <p:cNvSpPr/>
            <p:nvPr/>
          </p:nvSpPr>
          <p:spPr>
            <a:xfrm>
              <a:off x="6083334" y="4706346"/>
              <a:ext cx="168198" cy="121185"/>
            </a:xfrm>
            <a:custGeom>
              <a:avLst/>
              <a:gdLst/>
              <a:ahLst/>
              <a:cxnLst/>
              <a:rect l="l" t="t" r="r" b="b"/>
              <a:pathLst>
                <a:path w="1474" h="1062" extrusionOk="0">
                  <a:moveTo>
                    <a:pt x="182" y="0"/>
                  </a:moveTo>
                  <a:cubicBezTo>
                    <a:pt x="154" y="0"/>
                    <a:pt x="126" y="14"/>
                    <a:pt x="113" y="44"/>
                  </a:cubicBezTo>
                  <a:cubicBezTo>
                    <a:pt x="0" y="393"/>
                    <a:pt x="124" y="775"/>
                    <a:pt x="428" y="977"/>
                  </a:cubicBezTo>
                  <a:cubicBezTo>
                    <a:pt x="534" y="1034"/>
                    <a:pt x="648" y="1062"/>
                    <a:pt x="761" y="1062"/>
                  </a:cubicBezTo>
                  <a:cubicBezTo>
                    <a:pt x="980" y="1062"/>
                    <a:pt x="1193" y="957"/>
                    <a:pt x="1327" y="764"/>
                  </a:cubicBezTo>
                  <a:cubicBezTo>
                    <a:pt x="1428" y="595"/>
                    <a:pt x="1473" y="393"/>
                    <a:pt x="1451" y="202"/>
                  </a:cubicBezTo>
                  <a:cubicBezTo>
                    <a:pt x="1445" y="157"/>
                    <a:pt x="1406" y="134"/>
                    <a:pt x="1370" y="134"/>
                  </a:cubicBezTo>
                  <a:cubicBezTo>
                    <a:pt x="1335" y="134"/>
                    <a:pt x="1304" y="157"/>
                    <a:pt x="1316" y="202"/>
                  </a:cubicBezTo>
                  <a:cubicBezTo>
                    <a:pt x="1348" y="551"/>
                    <a:pt x="1126" y="922"/>
                    <a:pt x="753" y="922"/>
                  </a:cubicBezTo>
                  <a:cubicBezTo>
                    <a:pt x="742" y="922"/>
                    <a:pt x="731" y="922"/>
                    <a:pt x="720" y="921"/>
                  </a:cubicBezTo>
                  <a:cubicBezTo>
                    <a:pt x="326" y="899"/>
                    <a:pt x="146" y="426"/>
                    <a:pt x="248" y="89"/>
                  </a:cubicBezTo>
                  <a:cubicBezTo>
                    <a:pt x="268" y="34"/>
                    <a:pt x="226" y="0"/>
                    <a:pt x="18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2"/>
            <p:cNvSpPr/>
            <p:nvPr/>
          </p:nvSpPr>
          <p:spPr>
            <a:xfrm>
              <a:off x="6134570" y="4589382"/>
              <a:ext cx="34804" cy="48269"/>
            </a:xfrm>
            <a:custGeom>
              <a:avLst/>
              <a:gdLst/>
              <a:ahLst/>
              <a:cxnLst/>
              <a:rect l="l" t="t" r="r" b="b"/>
              <a:pathLst>
                <a:path w="305" h="423" extrusionOk="0">
                  <a:moveTo>
                    <a:pt x="109" y="1"/>
                  </a:moveTo>
                  <a:cubicBezTo>
                    <a:pt x="86" y="1"/>
                    <a:pt x="64" y="13"/>
                    <a:pt x="57" y="35"/>
                  </a:cubicBezTo>
                  <a:cubicBezTo>
                    <a:pt x="23" y="114"/>
                    <a:pt x="1" y="192"/>
                    <a:pt x="12" y="271"/>
                  </a:cubicBezTo>
                  <a:cubicBezTo>
                    <a:pt x="1" y="327"/>
                    <a:pt x="23" y="372"/>
                    <a:pt x="57" y="406"/>
                  </a:cubicBezTo>
                  <a:cubicBezTo>
                    <a:pt x="80" y="417"/>
                    <a:pt x="102" y="423"/>
                    <a:pt x="123" y="423"/>
                  </a:cubicBezTo>
                  <a:cubicBezTo>
                    <a:pt x="144" y="423"/>
                    <a:pt x="164" y="417"/>
                    <a:pt x="181" y="406"/>
                  </a:cubicBezTo>
                  <a:cubicBezTo>
                    <a:pt x="248" y="350"/>
                    <a:pt x="293" y="282"/>
                    <a:pt x="293" y="192"/>
                  </a:cubicBezTo>
                  <a:cubicBezTo>
                    <a:pt x="305" y="102"/>
                    <a:pt x="237" y="24"/>
                    <a:pt x="147" y="12"/>
                  </a:cubicBezTo>
                  <a:cubicBezTo>
                    <a:pt x="135" y="4"/>
                    <a:pt x="122" y="1"/>
                    <a:pt x="10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2"/>
            <p:cNvSpPr/>
            <p:nvPr/>
          </p:nvSpPr>
          <p:spPr>
            <a:xfrm>
              <a:off x="6221865" y="4621561"/>
              <a:ext cx="114" cy="114"/>
            </a:xfrm>
            <a:custGeom>
              <a:avLst/>
              <a:gdLst/>
              <a:ahLst/>
              <a:cxnLst/>
              <a:rect l="l" t="t" r="r" b="b"/>
              <a:pathLst>
                <a:path w="1" h="1" extrusionOk="0">
                  <a:moveTo>
                    <a:pt x="0" y="0"/>
                  </a:moveTo>
                  <a:close/>
                </a:path>
              </a:pathLst>
            </a:custGeom>
            <a:solidFill>
              <a:srgbClr val="3F9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2"/>
            <p:cNvSpPr/>
            <p:nvPr/>
          </p:nvSpPr>
          <p:spPr>
            <a:xfrm>
              <a:off x="6201325" y="4590409"/>
              <a:ext cx="37314" cy="53061"/>
            </a:xfrm>
            <a:custGeom>
              <a:avLst/>
              <a:gdLst/>
              <a:ahLst/>
              <a:cxnLst/>
              <a:rect l="l" t="t" r="r" b="b"/>
              <a:pathLst>
                <a:path w="327" h="465" extrusionOk="0">
                  <a:moveTo>
                    <a:pt x="140" y="0"/>
                  </a:moveTo>
                  <a:cubicBezTo>
                    <a:pt x="113" y="0"/>
                    <a:pt x="89" y="21"/>
                    <a:pt x="79" y="48"/>
                  </a:cubicBezTo>
                  <a:lnTo>
                    <a:pt x="79" y="71"/>
                  </a:lnTo>
                  <a:lnTo>
                    <a:pt x="68" y="82"/>
                  </a:lnTo>
                  <a:lnTo>
                    <a:pt x="46" y="138"/>
                  </a:lnTo>
                  <a:cubicBezTo>
                    <a:pt x="23" y="183"/>
                    <a:pt x="1" y="228"/>
                    <a:pt x="1" y="273"/>
                  </a:cubicBezTo>
                  <a:cubicBezTo>
                    <a:pt x="1" y="352"/>
                    <a:pt x="57" y="431"/>
                    <a:pt x="136" y="453"/>
                  </a:cubicBezTo>
                  <a:cubicBezTo>
                    <a:pt x="151" y="461"/>
                    <a:pt x="167" y="465"/>
                    <a:pt x="183" y="465"/>
                  </a:cubicBezTo>
                  <a:cubicBezTo>
                    <a:pt x="211" y="465"/>
                    <a:pt x="237" y="452"/>
                    <a:pt x="259" y="431"/>
                  </a:cubicBezTo>
                  <a:cubicBezTo>
                    <a:pt x="293" y="397"/>
                    <a:pt x="315" y="352"/>
                    <a:pt x="315" y="307"/>
                  </a:cubicBezTo>
                  <a:cubicBezTo>
                    <a:pt x="327" y="273"/>
                    <a:pt x="327" y="228"/>
                    <a:pt x="304" y="183"/>
                  </a:cubicBezTo>
                  <a:cubicBezTo>
                    <a:pt x="293" y="138"/>
                    <a:pt x="259" y="105"/>
                    <a:pt x="214" y="93"/>
                  </a:cubicBezTo>
                  <a:cubicBezTo>
                    <a:pt x="225" y="48"/>
                    <a:pt x="203" y="15"/>
                    <a:pt x="158" y="3"/>
                  </a:cubicBezTo>
                  <a:cubicBezTo>
                    <a:pt x="152" y="1"/>
                    <a:pt x="146" y="0"/>
                    <a:pt x="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2"/>
            <p:cNvSpPr/>
            <p:nvPr/>
          </p:nvSpPr>
          <p:spPr>
            <a:xfrm>
              <a:off x="6219354" y="4626696"/>
              <a:ext cx="0" cy="114"/>
            </a:xfrm>
            <a:custGeom>
              <a:avLst/>
              <a:gdLst/>
              <a:ahLst/>
              <a:cxnLst/>
              <a:rect l="l" t="t" r="r" b="b"/>
              <a:pathLst>
                <a:path h="1" extrusionOk="0">
                  <a:moveTo>
                    <a:pt x="0" y="0"/>
                  </a:moveTo>
                  <a:lnTo>
                    <a:pt x="0" y="0"/>
                  </a:lnTo>
                  <a:lnTo>
                    <a:pt x="0" y="0"/>
                  </a:lnTo>
                  <a:cubicBezTo>
                    <a:pt x="0" y="0"/>
                    <a:pt x="0" y="0"/>
                    <a:pt x="0" y="0"/>
                  </a:cubicBezTo>
                  <a:close/>
                </a:path>
              </a:pathLst>
            </a:custGeom>
            <a:solidFill>
              <a:srgbClr val="3F9CA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2"/>
            <p:cNvSpPr/>
            <p:nvPr/>
          </p:nvSpPr>
          <p:spPr>
            <a:xfrm>
              <a:off x="5163485" y="3920381"/>
              <a:ext cx="233811" cy="479376"/>
            </a:xfrm>
            <a:custGeom>
              <a:avLst/>
              <a:gdLst/>
              <a:ahLst/>
              <a:cxnLst/>
              <a:rect l="l" t="t" r="r" b="b"/>
              <a:pathLst>
                <a:path w="2049" h="4201" extrusionOk="0">
                  <a:moveTo>
                    <a:pt x="1928" y="1"/>
                  </a:moveTo>
                  <a:cubicBezTo>
                    <a:pt x="1919" y="1"/>
                    <a:pt x="1910" y="3"/>
                    <a:pt x="1900" y="7"/>
                  </a:cubicBezTo>
                  <a:cubicBezTo>
                    <a:pt x="765" y="546"/>
                    <a:pt x="169" y="1760"/>
                    <a:pt x="34" y="2963"/>
                  </a:cubicBezTo>
                  <a:cubicBezTo>
                    <a:pt x="0" y="3357"/>
                    <a:pt x="0" y="3739"/>
                    <a:pt x="34" y="4133"/>
                  </a:cubicBezTo>
                  <a:cubicBezTo>
                    <a:pt x="34" y="4178"/>
                    <a:pt x="71" y="4200"/>
                    <a:pt x="107" y="4200"/>
                  </a:cubicBezTo>
                  <a:cubicBezTo>
                    <a:pt x="144" y="4200"/>
                    <a:pt x="180" y="4178"/>
                    <a:pt x="180" y="4133"/>
                  </a:cubicBezTo>
                  <a:cubicBezTo>
                    <a:pt x="79" y="2907"/>
                    <a:pt x="293" y="1581"/>
                    <a:pt x="1203" y="670"/>
                  </a:cubicBezTo>
                  <a:cubicBezTo>
                    <a:pt x="1428" y="456"/>
                    <a:pt x="1687" y="265"/>
                    <a:pt x="1979" y="130"/>
                  </a:cubicBezTo>
                  <a:cubicBezTo>
                    <a:pt x="2049" y="101"/>
                    <a:pt x="1996" y="1"/>
                    <a:pt x="19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2"/>
            <p:cNvSpPr/>
            <p:nvPr/>
          </p:nvSpPr>
          <p:spPr>
            <a:xfrm>
              <a:off x="5816542" y="3983599"/>
              <a:ext cx="106693" cy="149142"/>
            </a:xfrm>
            <a:custGeom>
              <a:avLst/>
              <a:gdLst/>
              <a:ahLst/>
              <a:cxnLst/>
              <a:rect l="l" t="t" r="r" b="b"/>
              <a:pathLst>
                <a:path w="935" h="1307" extrusionOk="0">
                  <a:moveTo>
                    <a:pt x="95" y="0"/>
                  </a:moveTo>
                  <a:cubicBezTo>
                    <a:pt x="36" y="0"/>
                    <a:pt x="1" y="92"/>
                    <a:pt x="56" y="138"/>
                  </a:cubicBezTo>
                  <a:cubicBezTo>
                    <a:pt x="225" y="262"/>
                    <a:pt x="360" y="431"/>
                    <a:pt x="438" y="622"/>
                  </a:cubicBezTo>
                  <a:cubicBezTo>
                    <a:pt x="562" y="835"/>
                    <a:pt x="674" y="1049"/>
                    <a:pt x="787" y="1274"/>
                  </a:cubicBezTo>
                  <a:cubicBezTo>
                    <a:pt x="800" y="1297"/>
                    <a:pt x="820" y="1307"/>
                    <a:pt x="839" y="1307"/>
                  </a:cubicBezTo>
                  <a:cubicBezTo>
                    <a:pt x="886" y="1307"/>
                    <a:pt x="934" y="1254"/>
                    <a:pt x="911" y="1206"/>
                  </a:cubicBezTo>
                  <a:cubicBezTo>
                    <a:pt x="798" y="970"/>
                    <a:pt x="674" y="734"/>
                    <a:pt x="540" y="509"/>
                  </a:cubicBezTo>
                  <a:cubicBezTo>
                    <a:pt x="450" y="318"/>
                    <a:pt x="303" y="150"/>
                    <a:pt x="135" y="15"/>
                  </a:cubicBezTo>
                  <a:cubicBezTo>
                    <a:pt x="121" y="5"/>
                    <a:pt x="107" y="0"/>
                    <a:pt x="9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2"/>
            <p:cNvSpPr/>
            <p:nvPr/>
          </p:nvSpPr>
          <p:spPr>
            <a:xfrm>
              <a:off x="4797873" y="4484889"/>
              <a:ext cx="188624" cy="243168"/>
            </a:xfrm>
            <a:custGeom>
              <a:avLst/>
              <a:gdLst/>
              <a:ahLst/>
              <a:cxnLst/>
              <a:rect l="l" t="t" r="r" b="b"/>
              <a:pathLst>
                <a:path w="1653" h="2131" extrusionOk="0">
                  <a:moveTo>
                    <a:pt x="1464" y="1"/>
                  </a:moveTo>
                  <a:cubicBezTo>
                    <a:pt x="1004" y="1"/>
                    <a:pt x="635" y="358"/>
                    <a:pt x="394" y="726"/>
                  </a:cubicBezTo>
                  <a:cubicBezTo>
                    <a:pt x="146" y="1131"/>
                    <a:pt x="0" y="1625"/>
                    <a:pt x="158" y="2086"/>
                  </a:cubicBezTo>
                  <a:cubicBezTo>
                    <a:pt x="171" y="2117"/>
                    <a:pt x="199" y="2130"/>
                    <a:pt x="227" y="2130"/>
                  </a:cubicBezTo>
                  <a:cubicBezTo>
                    <a:pt x="272" y="2130"/>
                    <a:pt x="318" y="2096"/>
                    <a:pt x="304" y="2041"/>
                  </a:cubicBezTo>
                  <a:cubicBezTo>
                    <a:pt x="158" y="1625"/>
                    <a:pt x="293" y="1187"/>
                    <a:pt x="506" y="827"/>
                  </a:cubicBezTo>
                  <a:cubicBezTo>
                    <a:pt x="716" y="492"/>
                    <a:pt x="1052" y="147"/>
                    <a:pt x="1479" y="147"/>
                  </a:cubicBezTo>
                  <a:cubicBezTo>
                    <a:pt x="1510" y="147"/>
                    <a:pt x="1542" y="149"/>
                    <a:pt x="1574" y="152"/>
                  </a:cubicBezTo>
                  <a:cubicBezTo>
                    <a:pt x="1577" y="153"/>
                    <a:pt x="1580" y="153"/>
                    <a:pt x="1583" y="153"/>
                  </a:cubicBezTo>
                  <a:cubicBezTo>
                    <a:pt x="1653" y="153"/>
                    <a:pt x="1650" y="17"/>
                    <a:pt x="1563" y="6"/>
                  </a:cubicBezTo>
                  <a:cubicBezTo>
                    <a:pt x="1530" y="3"/>
                    <a:pt x="1496" y="1"/>
                    <a:pt x="146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2"/>
            <p:cNvSpPr/>
            <p:nvPr/>
          </p:nvSpPr>
          <p:spPr>
            <a:xfrm>
              <a:off x="5055194" y="4488199"/>
              <a:ext cx="49410" cy="19285"/>
            </a:xfrm>
            <a:custGeom>
              <a:avLst/>
              <a:gdLst/>
              <a:ahLst/>
              <a:cxnLst/>
              <a:rect l="l" t="t" r="r" b="b"/>
              <a:pathLst>
                <a:path w="433" h="169" extrusionOk="0">
                  <a:moveTo>
                    <a:pt x="190" y="0"/>
                  </a:moveTo>
                  <a:cubicBezTo>
                    <a:pt x="155" y="0"/>
                    <a:pt x="119" y="4"/>
                    <a:pt x="84" y="11"/>
                  </a:cubicBezTo>
                  <a:cubicBezTo>
                    <a:pt x="0" y="32"/>
                    <a:pt x="23" y="160"/>
                    <a:pt x="108" y="160"/>
                  </a:cubicBezTo>
                  <a:cubicBezTo>
                    <a:pt x="115" y="160"/>
                    <a:pt x="122" y="159"/>
                    <a:pt x="129" y="157"/>
                  </a:cubicBezTo>
                  <a:lnTo>
                    <a:pt x="331" y="157"/>
                  </a:lnTo>
                  <a:cubicBezTo>
                    <a:pt x="343" y="165"/>
                    <a:pt x="355" y="169"/>
                    <a:pt x="366" y="169"/>
                  </a:cubicBezTo>
                  <a:cubicBezTo>
                    <a:pt x="387" y="169"/>
                    <a:pt x="407" y="156"/>
                    <a:pt x="421" y="135"/>
                  </a:cubicBezTo>
                  <a:cubicBezTo>
                    <a:pt x="432" y="112"/>
                    <a:pt x="421" y="78"/>
                    <a:pt x="399" y="56"/>
                  </a:cubicBezTo>
                  <a:cubicBezTo>
                    <a:pt x="337" y="18"/>
                    <a:pt x="265" y="0"/>
                    <a:pt x="1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2"/>
            <p:cNvSpPr/>
            <p:nvPr/>
          </p:nvSpPr>
          <p:spPr>
            <a:xfrm>
              <a:off x="4857211" y="4808704"/>
              <a:ext cx="142181" cy="113425"/>
            </a:xfrm>
            <a:custGeom>
              <a:avLst/>
              <a:gdLst/>
              <a:ahLst/>
              <a:cxnLst/>
              <a:rect l="l" t="t" r="r" b="b"/>
              <a:pathLst>
                <a:path w="1246" h="994" extrusionOk="0">
                  <a:moveTo>
                    <a:pt x="97" y="0"/>
                  </a:moveTo>
                  <a:cubicBezTo>
                    <a:pt x="49" y="0"/>
                    <a:pt x="0" y="49"/>
                    <a:pt x="31" y="103"/>
                  </a:cubicBezTo>
                  <a:cubicBezTo>
                    <a:pt x="87" y="238"/>
                    <a:pt x="166" y="361"/>
                    <a:pt x="256" y="485"/>
                  </a:cubicBezTo>
                  <a:cubicBezTo>
                    <a:pt x="346" y="597"/>
                    <a:pt x="447" y="699"/>
                    <a:pt x="582" y="777"/>
                  </a:cubicBezTo>
                  <a:cubicBezTo>
                    <a:pt x="706" y="845"/>
                    <a:pt x="841" y="901"/>
                    <a:pt x="976" y="957"/>
                  </a:cubicBezTo>
                  <a:cubicBezTo>
                    <a:pt x="1015" y="973"/>
                    <a:pt x="1065" y="994"/>
                    <a:pt x="1114" y="994"/>
                  </a:cubicBezTo>
                  <a:cubicBezTo>
                    <a:pt x="1136" y="994"/>
                    <a:pt x="1157" y="990"/>
                    <a:pt x="1178" y="980"/>
                  </a:cubicBezTo>
                  <a:cubicBezTo>
                    <a:pt x="1234" y="946"/>
                    <a:pt x="1245" y="867"/>
                    <a:pt x="1200" y="822"/>
                  </a:cubicBezTo>
                  <a:cubicBezTo>
                    <a:pt x="1183" y="809"/>
                    <a:pt x="1163" y="803"/>
                    <a:pt x="1145" y="803"/>
                  </a:cubicBezTo>
                  <a:cubicBezTo>
                    <a:pt x="1116" y="803"/>
                    <a:pt x="1090" y="818"/>
                    <a:pt x="1077" y="845"/>
                  </a:cubicBezTo>
                  <a:lnTo>
                    <a:pt x="1043" y="834"/>
                  </a:lnTo>
                  <a:lnTo>
                    <a:pt x="964" y="800"/>
                  </a:lnTo>
                  <a:cubicBezTo>
                    <a:pt x="919" y="789"/>
                    <a:pt x="863" y="766"/>
                    <a:pt x="818" y="744"/>
                  </a:cubicBezTo>
                  <a:cubicBezTo>
                    <a:pt x="717" y="699"/>
                    <a:pt x="616" y="642"/>
                    <a:pt x="537" y="575"/>
                  </a:cubicBezTo>
                  <a:cubicBezTo>
                    <a:pt x="368" y="429"/>
                    <a:pt x="234" y="238"/>
                    <a:pt x="155" y="35"/>
                  </a:cubicBezTo>
                  <a:cubicBezTo>
                    <a:pt x="141" y="11"/>
                    <a:pt x="119" y="0"/>
                    <a:pt x="9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2"/>
            <p:cNvSpPr/>
            <p:nvPr/>
          </p:nvSpPr>
          <p:spPr>
            <a:xfrm>
              <a:off x="6037119" y="4222091"/>
              <a:ext cx="174246" cy="148001"/>
            </a:xfrm>
            <a:custGeom>
              <a:avLst/>
              <a:gdLst/>
              <a:ahLst/>
              <a:cxnLst/>
              <a:rect l="l" t="t" r="r" b="b"/>
              <a:pathLst>
                <a:path w="1527" h="1297" extrusionOk="0">
                  <a:moveTo>
                    <a:pt x="1334" y="0"/>
                  </a:moveTo>
                  <a:cubicBezTo>
                    <a:pt x="1223" y="0"/>
                    <a:pt x="1107" y="59"/>
                    <a:pt x="1012" y="106"/>
                  </a:cubicBezTo>
                  <a:cubicBezTo>
                    <a:pt x="855" y="184"/>
                    <a:pt x="720" y="286"/>
                    <a:pt x="585" y="398"/>
                  </a:cubicBezTo>
                  <a:cubicBezTo>
                    <a:pt x="450" y="511"/>
                    <a:pt x="338" y="645"/>
                    <a:pt x="225" y="780"/>
                  </a:cubicBezTo>
                  <a:cubicBezTo>
                    <a:pt x="135" y="904"/>
                    <a:pt x="1" y="1073"/>
                    <a:pt x="68" y="1253"/>
                  </a:cubicBezTo>
                  <a:cubicBezTo>
                    <a:pt x="81" y="1283"/>
                    <a:pt x="109" y="1297"/>
                    <a:pt x="138" y="1297"/>
                  </a:cubicBezTo>
                  <a:cubicBezTo>
                    <a:pt x="183" y="1297"/>
                    <a:pt x="228" y="1263"/>
                    <a:pt x="214" y="1208"/>
                  </a:cubicBezTo>
                  <a:cubicBezTo>
                    <a:pt x="158" y="1073"/>
                    <a:pt x="293" y="926"/>
                    <a:pt x="372" y="837"/>
                  </a:cubicBezTo>
                  <a:cubicBezTo>
                    <a:pt x="462" y="713"/>
                    <a:pt x="563" y="612"/>
                    <a:pt x="675" y="511"/>
                  </a:cubicBezTo>
                  <a:cubicBezTo>
                    <a:pt x="776" y="421"/>
                    <a:pt x="900" y="342"/>
                    <a:pt x="1024" y="263"/>
                  </a:cubicBezTo>
                  <a:cubicBezTo>
                    <a:pt x="1103" y="219"/>
                    <a:pt x="1223" y="141"/>
                    <a:pt x="1331" y="141"/>
                  </a:cubicBezTo>
                  <a:cubicBezTo>
                    <a:pt x="1361" y="141"/>
                    <a:pt x="1390" y="147"/>
                    <a:pt x="1417" y="162"/>
                  </a:cubicBezTo>
                  <a:cubicBezTo>
                    <a:pt x="1421" y="163"/>
                    <a:pt x="1425" y="163"/>
                    <a:pt x="1429" y="163"/>
                  </a:cubicBezTo>
                  <a:cubicBezTo>
                    <a:pt x="1489" y="163"/>
                    <a:pt x="1526" y="81"/>
                    <a:pt x="1473" y="38"/>
                  </a:cubicBezTo>
                  <a:cubicBezTo>
                    <a:pt x="1429" y="11"/>
                    <a:pt x="1382" y="0"/>
                    <a:pt x="133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2"/>
            <p:cNvSpPr/>
            <p:nvPr/>
          </p:nvSpPr>
          <p:spPr>
            <a:xfrm>
              <a:off x="6270590" y="4241490"/>
              <a:ext cx="60478" cy="61619"/>
            </a:xfrm>
            <a:custGeom>
              <a:avLst/>
              <a:gdLst/>
              <a:ahLst/>
              <a:cxnLst/>
              <a:rect l="l" t="t" r="r" b="b"/>
              <a:pathLst>
                <a:path w="530" h="540" extrusionOk="0">
                  <a:moveTo>
                    <a:pt x="83" y="0"/>
                  </a:moveTo>
                  <a:cubicBezTo>
                    <a:pt x="53" y="0"/>
                    <a:pt x="21" y="20"/>
                    <a:pt x="12" y="48"/>
                  </a:cubicBezTo>
                  <a:cubicBezTo>
                    <a:pt x="1" y="82"/>
                    <a:pt x="23" y="127"/>
                    <a:pt x="68" y="138"/>
                  </a:cubicBezTo>
                  <a:lnTo>
                    <a:pt x="79" y="149"/>
                  </a:lnTo>
                  <a:lnTo>
                    <a:pt x="113" y="161"/>
                  </a:lnTo>
                  <a:cubicBezTo>
                    <a:pt x="124" y="172"/>
                    <a:pt x="147" y="183"/>
                    <a:pt x="169" y="194"/>
                  </a:cubicBezTo>
                  <a:lnTo>
                    <a:pt x="181" y="206"/>
                  </a:lnTo>
                  <a:lnTo>
                    <a:pt x="203" y="228"/>
                  </a:lnTo>
                  <a:cubicBezTo>
                    <a:pt x="214" y="239"/>
                    <a:pt x="237" y="262"/>
                    <a:pt x="248" y="273"/>
                  </a:cubicBezTo>
                  <a:lnTo>
                    <a:pt x="271" y="296"/>
                  </a:lnTo>
                  <a:lnTo>
                    <a:pt x="282" y="318"/>
                  </a:lnTo>
                  <a:cubicBezTo>
                    <a:pt x="293" y="329"/>
                    <a:pt x="304" y="352"/>
                    <a:pt x="315" y="374"/>
                  </a:cubicBezTo>
                  <a:cubicBezTo>
                    <a:pt x="327" y="385"/>
                    <a:pt x="327" y="385"/>
                    <a:pt x="338" y="397"/>
                  </a:cubicBezTo>
                  <a:lnTo>
                    <a:pt x="349" y="419"/>
                  </a:lnTo>
                  <a:lnTo>
                    <a:pt x="349" y="430"/>
                  </a:lnTo>
                  <a:lnTo>
                    <a:pt x="349" y="453"/>
                  </a:lnTo>
                  <a:cubicBezTo>
                    <a:pt x="349" y="464"/>
                    <a:pt x="349" y="475"/>
                    <a:pt x="360" y="487"/>
                  </a:cubicBezTo>
                  <a:cubicBezTo>
                    <a:pt x="370" y="523"/>
                    <a:pt x="400" y="540"/>
                    <a:pt x="430" y="540"/>
                  </a:cubicBezTo>
                  <a:cubicBezTo>
                    <a:pt x="474" y="540"/>
                    <a:pt x="520" y="506"/>
                    <a:pt x="507" y="453"/>
                  </a:cubicBezTo>
                  <a:lnTo>
                    <a:pt x="529" y="453"/>
                  </a:lnTo>
                  <a:cubicBezTo>
                    <a:pt x="462" y="251"/>
                    <a:pt x="304" y="82"/>
                    <a:pt x="102" y="3"/>
                  </a:cubicBezTo>
                  <a:cubicBezTo>
                    <a:pt x="96" y="1"/>
                    <a:pt x="90" y="0"/>
                    <a:pt x="8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2"/>
            <p:cNvSpPr/>
            <p:nvPr/>
          </p:nvSpPr>
          <p:spPr>
            <a:xfrm>
              <a:off x="6407751" y="4106839"/>
              <a:ext cx="322817" cy="312205"/>
            </a:xfrm>
            <a:custGeom>
              <a:avLst/>
              <a:gdLst/>
              <a:ahLst/>
              <a:cxnLst/>
              <a:rect l="l" t="t" r="r" b="b"/>
              <a:pathLst>
                <a:path w="2829" h="2736" extrusionOk="0">
                  <a:moveTo>
                    <a:pt x="2729" y="0"/>
                  </a:moveTo>
                  <a:cubicBezTo>
                    <a:pt x="2724" y="0"/>
                    <a:pt x="2717" y="1"/>
                    <a:pt x="2711" y="3"/>
                  </a:cubicBezTo>
                  <a:cubicBezTo>
                    <a:pt x="2430" y="70"/>
                    <a:pt x="2171" y="216"/>
                    <a:pt x="1958" y="408"/>
                  </a:cubicBezTo>
                  <a:cubicBezTo>
                    <a:pt x="1711" y="621"/>
                    <a:pt x="1474" y="846"/>
                    <a:pt x="1250" y="1093"/>
                  </a:cubicBezTo>
                  <a:cubicBezTo>
                    <a:pt x="1013" y="1341"/>
                    <a:pt x="789" y="1599"/>
                    <a:pt x="564" y="1858"/>
                  </a:cubicBezTo>
                  <a:cubicBezTo>
                    <a:pt x="350" y="2083"/>
                    <a:pt x="170" y="2341"/>
                    <a:pt x="24" y="2622"/>
                  </a:cubicBezTo>
                  <a:cubicBezTo>
                    <a:pt x="1" y="2684"/>
                    <a:pt x="53" y="2736"/>
                    <a:pt x="98" y="2736"/>
                  </a:cubicBezTo>
                  <a:cubicBezTo>
                    <a:pt x="118" y="2736"/>
                    <a:pt x="137" y="2725"/>
                    <a:pt x="148" y="2701"/>
                  </a:cubicBezTo>
                  <a:cubicBezTo>
                    <a:pt x="294" y="2420"/>
                    <a:pt x="474" y="2161"/>
                    <a:pt x="687" y="1925"/>
                  </a:cubicBezTo>
                  <a:cubicBezTo>
                    <a:pt x="890" y="1689"/>
                    <a:pt x="1103" y="1442"/>
                    <a:pt x="1328" y="1217"/>
                  </a:cubicBezTo>
                  <a:cubicBezTo>
                    <a:pt x="1542" y="992"/>
                    <a:pt x="1744" y="767"/>
                    <a:pt x="1980" y="565"/>
                  </a:cubicBezTo>
                  <a:cubicBezTo>
                    <a:pt x="2194" y="363"/>
                    <a:pt x="2453" y="216"/>
                    <a:pt x="2745" y="138"/>
                  </a:cubicBezTo>
                  <a:cubicBezTo>
                    <a:pt x="2828" y="127"/>
                    <a:pt x="2805" y="0"/>
                    <a:pt x="27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2"/>
            <p:cNvSpPr/>
            <p:nvPr/>
          </p:nvSpPr>
          <p:spPr>
            <a:xfrm>
              <a:off x="6844454" y="4067471"/>
              <a:ext cx="189308" cy="35716"/>
            </a:xfrm>
            <a:custGeom>
              <a:avLst/>
              <a:gdLst/>
              <a:ahLst/>
              <a:cxnLst/>
              <a:rect l="l" t="t" r="r" b="b"/>
              <a:pathLst>
                <a:path w="1659" h="313" extrusionOk="0">
                  <a:moveTo>
                    <a:pt x="859" y="1"/>
                  </a:moveTo>
                  <a:cubicBezTo>
                    <a:pt x="601" y="1"/>
                    <a:pt x="338" y="49"/>
                    <a:pt x="87" y="100"/>
                  </a:cubicBezTo>
                  <a:cubicBezTo>
                    <a:pt x="1" y="122"/>
                    <a:pt x="28" y="236"/>
                    <a:pt x="109" y="236"/>
                  </a:cubicBezTo>
                  <a:cubicBezTo>
                    <a:pt x="113" y="236"/>
                    <a:pt x="117" y="236"/>
                    <a:pt x="121" y="235"/>
                  </a:cubicBezTo>
                  <a:cubicBezTo>
                    <a:pt x="359" y="189"/>
                    <a:pt x="609" y="142"/>
                    <a:pt x="854" y="142"/>
                  </a:cubicBezTo>
                  <a:cubicBezTo>
                    <a:pt x="1083" y="142"/>
                    <a:pt x="1308" y="183"/>
                    <a:pt x="1515" y="303"/>
                  </a:cubicBezTo>
                  <a:cubicBezTo>
                    <a:pt x="1528" y="310"/>
                    <a:pt x="1541" y="312"/>
                    <a:pt x="1553" y="312"/>
                  </a:cubicBezTo>
                  <a:cubicBezTo>
                    <a:pt x="1621" y="312"/>
                    <a:pt x="1659" y="217"/>
                    <a:pt x="1582" y="179"/>
                  </a:cubicBezTo>
                  <a:cubicBezTo>
                    <a:pt x="1355" y="46"/>
                    <a:pt x="1109" y="1"/>
                    <a:pt x="85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2"/>
            <p:cNvSpPr/>
            <p:nvPr/>
          </p:nvSpPr>
          <p:spPr>
            <a:xfrm>
              <a:off x="7078154" y="4173138"/>
              <a:ext cx="76454" cy="245793"/>
            </a:xfrm>
            <a:custGeom>
              <a:avLst/>
              <a:gdLst/>
              <a:ahLst/>
              <a:cxnLst/>
              <a:rect l="l" t="t" r="r" b="b"/>
              <a:pathLst>
                <a:path w="670" h="2154" extrusionOk="0">
                  <a:moveTo>
                    <a:pt x="99" y="1"/>
                  </a:moveTo>
                  <a:cubicBezTo>
                    <a:pt x="51" y="1"/>
                    <a:pt x="0" y="49"/>
                    <a:pt x="40" y="96"/>
                  </a:cubicBezTo>
                  <a:cubicBezTo>
                    <a:pt x="231" y="377"/>
                    <a:pt x="366" y="692"/>
                    <a:pt x="434" y="1018"/>
                  </a:cubicBezTo>
                  <a:cubicBezTo>
                    <a:pt x="501" y="1367"/>
                    <a:pt x="524" y="1726"/>
                    <a:pt x="524" y="2086"/>
                  </a:cubicBezTo>
                  <a:cubicBezTo>
                    <a:pt x="524" y="2131"/>
                    <a:pt x="557" y="2154"/>
                    <a:pt x="591" y="2154"/>
                  </a:cubicBezTo>
                  <a:cubicBezTo>
                    <a:pt x="625" y="2154"/>
                    <a:pt x="659" y="2131"/>
                    <a:pt x="659" y="2086"/>
                  </a:cubicBezTo>
                  <a:cubicBezTo>
                    <a:pt x="670" y="1715"/>
                    <a:pt x="636" y="1344"/>
                    <a:pt x="580" y="984"/>
                  </a:cubicBezTo>
                  <a:cubicBezTo>
                    <a:pt x="501" y="636"/>
                    <a:pt x="366" y="310"/>
                    <a:pt x="153" y="29"/>
                  </a:cubicBezTo>
                  <a:cubicBezTo>
                    <a:pt x="139" y="9"/>
                    <a:pt x="120" y="1"/>
                    <a:pt x="9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2"/>
            <p:cNvSpPr/>
            <p:nvPr/>
          </p:nvSpPr>
          <p:spPr>
            <a:xfrm>
              <a:off x="7244756" y="4631408"/>
              <a:ext cx="134193" cy="45986"/>
            </a:xfrm>
            <a:custGeom>
              <a:avLst/>
              <a:gdLst/>
              <a:ahLst/>
              <a:cxnLst/>
              <a:rect l="l" t="t" r="r" b="b"/>
              <a:pathLst>
                <a:path w="1176" h="403" extrusionOk="0">
                  <a:moveTo>
                    <a:pt x="554" y="0"/>
                  </a:moveTo>
                  <a:cubicBezTo>
                    <a:pt x="365" y="0"/>
                    <a:pt x="183" y="78"/>
                    <a:pt x="53" y="218"/>
                  </a:cubicBezTo>
                  <a:cubicBezTo>
                    <a:pt x="0" y="270"/>
                    <a:pt x="50" y="336"/>
                    <a:pt x="107" y="336"/>
                  </a:cubicBezTo>
                  <a:cubicBezTo>
                    <a:pt x="123" y="336"/>
                    <a:pt x="139" y="331"/>
                    <a:pt x="154" y="319"/>
                  </a:cubicBezTo>
                  <a:cubicBezTo>
                    <a:pt x="268" y="200"/>
                    <a:pt x="414" y="143"/>
                    <a:pt x="560" y="143"/>
                  </a:cubicBezTo>
                  <a:cubicBezTo>
                    <a:pt x="732" y="143"/>
                    <a:pt x="904" y="223"/>
                    <a:pt x="1020" y="375"/>
                  </a:cubicBezTo>
                  <a:cubicBezTo>
                    <a:pt x="1036" y="395"/>
                    <a:pt x="1058" y="403"/>
                    <a:pt x="1078" y="403"/>
                  </a:cubicBezTo>
                  <a:cubicBezTo>
                    <a:pt x="1128" y="403"/>
                    <a:pt x="1175" y="355"/>
                    <a:pt x="1143" y="307"/>
                  </a:cubicBezTo>
                  <a:cubicBezTo>
                    <a:pt x="1020" y="128"/>
                    <a:pt x="829" y="26"/>
                    <a:pt x="626" y="4"/>
                  </a:cubicBezTo>
                  <a:cubicBezTo>
                    <a:pt x="602" y="1"/>
                    <a:pt x="578" y="0"/>
                    <a:pt x="55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2"/>
            <p:cNvSpPr/>
            <p:nvPr/>
          </p:nvSpPr>
          <p:spPr>
            <a:xfrm>
              <a:off x="7387965" y="4737955"/>
              <a:ext cx="27044" cy="82616"/>
            </a:xfrm>
            <a:custGeom>
              <a:avLst/>
              <a:gdLst/>
              <a:ahLst/>
              <a:cxnLst/>
              <a:rect l="l" t="t" r="r" b="b"/>
              <a:pathLst>
                <a:path w="237" h="724" extrusionOk="0">
                  <a:moveTo>
                    <a:pt x="87" y="0"/>
                  </a:moveTo>
                  <a:cubicBezTo>
                    <a:pt x="81" y="0"/>
                    <a:pt x="74" y="1"/>
                    <a:pt x="68" y="3"/>
                  </a:cubicBezTo>
                  <a:cubicBezTo>
                    <a:pt x="35" y="15"/>
                    <a:pt x="12" y="48"/>
                    <a:pt x="23" y="93"/>
                  </a:cubicBezTo>
                  <a:cubicBezTo>
                    <a:pt x="91" y="262"/>
                    <a:pt x="91" y="453"/>
                    <a:pt x="23" y="622"/>
                  </a:cubicBezTo>
                  <a:cubicBezTo>
                    <a:pt x="1" y="655"/>
                    <a:pt x="12" y="689"/>
                    <a:pt x="46" y="712"/>
                  </a:cubicBezTo>
                  <a:cubicBezTo>
                    <a:pt x="58" y="720"/>
                    <a:pt x="71" y="723"/>
                    <a:pt x="84" y="723"/>
                  </a:cubicBezTo>
                  <a:cubicBezTo>
                    <a:pt x="107" y="723"/>
                    <a:pt x="129" y="711"/>
                    <a:pt x="136" y="689"/>
                  </a:cubicBezTo>
                  <a:cubicBezTo>
                    <a:pt x="226" y="487"/>
                    <a:pt x="237" y="262"/>
                    <a:pt x="158" y="48"/>
                  </a:cubicBezTo>
                  <a:cubicBezTo>
                    <a:pt x="149" y="21"/>
                    <a:pt x="117" y="0"/>
                    <a:pt x="8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2"/>
            <p:cNvSpPr/>
            <p:nvPr/>
          </p:nvSpPr>
          <p:spPr>
            <a:xfrm>
              <a:off x="7370506" y="4941073"/>
              <a:ext cx="71547" cy="183489"/>
            </a:xfrm>
            <a:custGeom>
              <a:avLst/>
              <a:gdLst/>
              <a:ahLst/>
              <a:cxnLst/>
              <a:rect l="l" t="t" r="r" b="b"/>
              <a:pathLst>
                <a:path w="627" h="1608" extrusionOk="0">
                  <a:moveTo>
                    <a:pt x="212" y="0"/>
                  </a:moveTo>
                  <a:cubicBezTo>
                    <a:pt x="164" y="0"/>
                    <a:pt x="114" y="53"/>
                    <a:pt x="154" y="101"/>
                  </a:cubicBezTo>
                  <a:cubicBezTo>
                    <a:pt x="469" y="517"/>
                    <a:pt x="435" y="1113"/>
                    <a:pt x="53" y="1484"/>
                  </a:cubicBezTo>
                  <a:cubicBezTo>
                    <a:pt x="1" y="1535"/>
                    <a:pt x="49" y="1607"/>
                    <a:pt x="99" y="1607"/>
                  </a:cubicBezTo>
                  <a:cubicBezTo>
                    <a:pt x="114" y="1607"/>
                    <a:pt x="130" y="1600"/>
                    <a:pt x="143" y="1585"/>
                  </a:cubicBezTo>
                  <a:cubicBezTo>
                    <a:pt x="570" y="1169"/>
                    <a:pt x="626" y="506"/>
                    <a:pt x="266" y="33"/>
                  </a:cubicBezTo>
                  <a:cubicBezTo>
                    <a:pt x="253" y="10"/>
                    <a:pt x="233" y="0"/>
                    <a:pt x="21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2"/>
            <p:cNvSpPr/>
            <p:nvPr/>
          </p:nvSpPr>
          <p:spPr>
            <a:xfrm>
              <a:off x="7084087" y="5161307"/>
              <a:ext cx="193074" cy="56941"/>
            </a:xfrm>
            <a:custGeom>
              <a:avLst/>
              <a:gdLst/>
              <a:ahLst/>
              <a:cxnLst/>
              <a:rect l="l" t="t" r="r" b="b"/>
              <a:pathLst>
                <a:path w="1692" h="499" extrusionOk="0">
                  <a:moveTo>
                    <a:pt x="88" y="0"/>
                  </a:moveTo>
                  <a:cubicBezTo>
                    <a:pt x="36" y="0"/>
                    <a:pt x="0" y="92"/>
                    <a:pt x="56" y="138"/>
                  </a:cubicBezTo>
                  <a:cubicBezTo>
                    <a:pt x="280" y="318"/>
                    <a:pt x="550" y="442"/>
                    <a:pt x="831" y="487"/>
                  </a:cubicBezTo>
                  <a:cubicBezTo>
                    <a:pt x="879" y="495"/>
                    <a:pt x="927" y="498"/>
                    <a:pt x="975" y="498"/>
                  </a:cubicBezTo>
                  <a:cubicBezTo>
                    <a:pt x="1062" y="498"/>
                    <a:pt x="1149" y="486"/>
                    <a:pt x="1236" y="464"/>
                  </a:cubicBezTo>
                  <a:cubicBezTo>
                    <a:pt x="1371" y="431"/>
                    <a:pt x="1483" y="329"/>
                    <a:pt x="1618" y="284"/>
                  </a:cubicBezTo>
                  <a:cubicBezTo>
                    <a:pt x="1691" y="264"/>
                    <a:pt x="1668" y="147"/>
                    <a:pt x="1593" y="147"/>
                  </a:cubicBezTo>
                  <a:cubicBezTo>
                    <a:pt x="1587" y="147"/>
                    <a:pt x="1580" y="148"/>
                    <a:pt x="1573" y="149"/>
                  </a:cubicBezTo>
                  <a:cubicBezTo>
                    <a:pt x="1461" y="194"/>
                    <a:pt x="1360" y="273"/>
                    <a:pt x="1247" y="318"/>
                  </a:cubicBezTo>
                  <a:cubicBezTo>
                    <a:pt x="1155" y="343"/>
                    <a:pt x="1049" y="356"/>
                    <a:pt x="950" y="356"/>
                  </a:cubicBezTo>
                  <a:cubicBezTo>
                    <a:pt x="917" y="356"/>
                    <a:pt x="885" y="355"/>
                    <a:pt x="854" y="352"/>
                  </a:cubicBezTo>
                  <a:cubicBezTo>
                    <a:pt x="584" y="296"/>
                    <a:pt x="337" y="183"/>
                    <a:pt x="123" y="15"/>
                  </a:cubicBezTo>
                  <a:cubicBezTo>
                    <a:pt x="111" y="5"/>
                    <a:pt x="99" y="0"/>
                    <a:pt x="8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2"/>
            <p:cNvSpPr/>
            <p:nvPr/>
          </p:nvSpPr>
          <p:spPr>
            <a:xfrm>
              <a:off x="6350125" y="5031905"/>
              <a:ext cx="174588" cy="220461"/>
            </a:xfrm>
            <a:custGeom>
              <a:avLst/>
              <a:gdLst/>
              <a:ahLst/>
              <a:cxnLst/>
              <a:rect l="l" t="t" r="r" b="b"/>
              <a:pathLst>
                <a:path w="1530" h="1932" extrusionOk="0">
                  <a:moveTo>
                    <a:pt x="181" y="0"/>
                  </a:moveTo>
                  <a:cubicBezTo>
                    <a:pt x="151" y="0"/>
                    <a:pt x="122" y="17"/>
                    <a:pt x="113" y="58"/>
                  </a:cubicBezTo>
                  <a:cubicBezTo>
                    <a:pt x="1" y="474"/>
                    <a:pt x="237" y="823"/>
                    <a:pt x="462" y="1149"/>
                  </a:cubicBezTo>
                  <a:cubicBezTo>
                    <a:pt x="563" y="1306"/>
                    <a:pt x="675" y="1441"/>
                    <a:pt x="810" y="1565"/>
                  </a:cubicBezTo>
                  <a:cubicBezTo>
                    <a:pt x="878" y="1632"/>
                    <a:pt x="945" y="1677"/>
                    <a:pt x="1013" y="1722"/>
                  </a:cubicBezTo>
                  <a:cubicBezTo>
                    <a:pt x="1058" y="1756"/>
                    <a:pt x="1102" y="1778"/>
                    <a:pt x="1147" y="1801"/>
                  </a:cubicBezTo>
                  <a:lnTo>
                    <a:pt x="1192" y="1823"/>
                  </a:lnTo>
                  <a:lnTo>
                    <a:pt x="1226" y="1834"/>
                  </a:lnTo>
                  <a:cubicBezTo>
                    <a:pt x="1226" y="1834"/>
                    <a:pt x="1237" y="1846"/>
                    <a:pt x="1249" y="1846"/>
                  </a:cubicBezTo>
                  <a:cubicBezTo>
                    <a:pt x="1232" y="1894"/>
                    <a:pt x="1269" y="1931"/>
                    <a:pt x="1311" y="1931"/>
                  </a:cubicBezTo>
                  <a:cubicBezTo>
                    <a:pt x="1328" y="1931"/>
                    <a:pt x="1345" y="1926"/>
                    <a:pt x="1361" y="1913"/>
                  </a:cubicBezTo>
                  <a:cubicBezTo>
                    <a:pt x="1530" y="1767"/>
                    <a:pt x="1215" y="1677"/>
                    <a:pt x="1136" y="1632"/>
                  </a:cubicBezTo>
                  <a:cubicBezTo>
                    <a:pt x="968" y="1531"/>
                    <a:pt x="821" y="1396"/>
                    <a:pt x="709" y="1238"/>
                  </a:cubicBezTo>
                  <a:cubicBezTo>
                    <a:pt x="585" y="1081"/>
                    <a:pt x="473" y="912"/>
                    <a:pt x="372" y="744"/>
                  </a:cubicBezTo>
                  <a:cubicBezTo>
                    <a:pt x="248" y="553"/>
                    <a:pt x="203" y="317"/>
                    <a:pt x="259" y="92"/>
                  </a:cubicBezTo>
                  <a:cubicBezTo>
                    <a:pt x="273" y="38"/>
                    <a:pt x="226" y="0"/>
                    <a:pt x="18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2"/>
            <p:cNvSpPr/>
            <p:nvPr/>
          </p:nvSpPr>
          <p:spPr>
            <a:xfrm>
              <a:off x="6662561" y="5236050"/>
              <a:ext cx="150283" cy="57055"/>
            </a:xfrm>
            <a:custGeom>
              <a:avLst/>
              <a:gdLst/>
              <a:ahLst/>
              <a:cxnLst/>
              <a:rect l="l" t="t" r="r" b="b"/>
              <a:pathLst>
                <a:path w="1317" h="500" extrusionOk="0">
                  <a:moveTo>
                    <a:pt x="1214" y="1"/>
                  </a:moveTo>
                  <a:cubicBezTo>
                    <a:pt x="1197" y="1"/>
                    <a:pt x="1180" y="7"/>
                    <a:pt x="1164" y="23"/>
                  </a:cubicBezTo>
                  <a:cubicBezTo>
                    <a:pt x="951" y="236"/>
                    <a:pt x="653" y="351"/>
                    <a:pt x="355" y="351"/>
                  </a:cubicBezTo>
                  <a:cubicBezTo>
                    <a:pt x="275" y="351"/>
                    <a:pt x="196" y="343"/>
                    <a:pt x="118" y="326"/>
                  </a:cubicBezTo>
                  <a:cubicBezTo>
                    <a:pt x="111" y="325"/>
                    <a:pt x="105" y="324"/>
                    <a:pt x="99" y="324"/>
                  </a:cubicBezTo>
                  <a:cubicBezTo>
                    <a:pt x="24" y="324"/>
                    <a:pt x="1" y="441"/>
                    <a:pt x="73" y="473"/>
                  </a:cubicBezTo>
                  <a:cubicBezTo>
                    <a:pt x="161" y="491"/>
                    <a:pt x="250" y="500"/>
                    <a:pt x="338" y="500"/>
                  </a:cubicBezTo>
                  <a:cubicBezTo>
                    <a:pt x="679" y="500"/>
                    <a:pt x="1015" y="365"/>
                    <a:pt x="1265" y="124"/>
                  </a:cubicBezTo>
                  <a:cubicBezTo>
                    <a:pt x="1317" y="72"/>
                    <a:pt x="1269" y="1"/>
                    <a:pt x="12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2"/>
            <p:cNvSpPr/>
            <p:nvPr/>
          </p:nvSpPr>
          <p:spPr>
            <a:xfrm>
              <a:off x="6883823" y="5100030"/>
              <a:ext cx="33434" cy="41194"/>
            </a:xfrm>
            <a:custGeom>
              <a:avLst/>
              <a:gdLst/>
              <a:ahLst/>
              <a:cxnLst/>
              <a:rect l="l" t="t" r="r" b="b"/>
              <a:pathLst>
                <a:path w="293" h="361" extrusionOk="0">
                  <a:moveTo>
                    <a:pt x="210" y="0"/>
                  </a:moveTo>
                  <a:cubicBezTo>
                    <a:pt x="187" y="0"/>
                    <a:pt x="165" y="13"/>
                    <a:pt x="158" y="34"/>
                  </a:cubicBezTo>
                  <a:lnTo>
                    <a:pt x="23" y="259"/>
                  </a:lnTo>
                  <a:cubicBezTo>
                    <a:pt x="1" y="293"/>
                    <a:pt x="12" y="327"/>
                    <a:pt x="46" y="349"/>
                  </a:cubicBezTo>
                  <a:cubicBezTo>
                    <a:pt x="58" y="357"/>
                    <a:pt x="71" y="361"/>
                    <a:pt x="84" y="361"/>
                  </a:cubicBezTo>
                  <a:cubicBezTo>
                    <a:pt x="108" y="361"/>
                    <a:pt x="132" y="348"/>
                    <a:pt x="147" y="327"/>
                  </a:cubicBezTo>
                  <a:lnTo>
                    <a:pt x="270" y="113"/>
                  </a:lnTo>
                  <a:cubicBezTo>
                    <a:pt x="293" y="79"/>
                    <a:pt x="282" y="34"/>
                    <a:pt x="248" y="12"/>
                  </a:cubicBezTo>
                  <a:cubicBezTo>
                    <a:pt x="236" y="4"/>
                    <a:pt x="223" y="0"/>
                    <a:pt x="21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2"/>
            <p:cNvSpPr/>
            <p:nvPr/>
          </p:nvSpPr>
          <p:spPr>
            <a:xfrm>
              <a:off x="5872913" y="4951571"/>
              <a:ext cx="146403" cy="208935"/>
            </a:xfrm>
            <a:custGeom>
              <a:avLst/>
              <a:gdLst/>
              <a:ahLst/>
              <a:cxnLst/>
              <a:rect l="l" t="t" r="r" b="b"/>
              <a:pathLst>
                <a:path w="1283" h="1831" extrusionOk="0">
                  <a:moveTo>
                    <a:pt x="123" y="1"/>
                  </a:moveTo>
                  <a:cubicBezTo>
                    <a:pt x="94" y="1"/>
                    <a:pt x="66" y="17"/>
                    <a:pt x="57" y="54"/>
                  </a:cubicBezTo>
                  <a:cubicBezTo>
                    <a:pt x="1" y="447"/>
                    <a:pt x="113" y="852"/>
                    <a:pt x="372" y="1156"/>
                  </a:cubicBezTo>
                  <a:cubicBezTo>
                    <a:pt x="495" y="1313"/>
                    <a:pt x="619" y="1459"/>
                    <a:pt x="754" y="1594"/>
                  </a:cubicBezTo>
                  <a:cubicBezTo>
                    <a:pt x="855" y="1740"/>
                    <a:pt x="1012" y="1819"/>
                    <a:pt x="1181" y="1830"/>
                  </a:cubicBezTo>
                  <a:cubicBezTo>
                    <a:pt x="1278" y="1830"/>
                    <a:pt x="1282" y="1695"/>
                    <a:pt x="1202" y="1695"/>
                  </a:cubicBezTo>
                  <a:cubicBezTo>
                    <a:pt x="1199" y="1695"/>
                    <a:pt x="1196" y="1695"/>
                    <a:pt x="1192" y="1695"/>
                  </a:cubicBezTo>
                  <a:cubicBezTo>
                    <a:pt x="1035" y="1695"/>
                    <a:pt x="911" y="1571"/>
                    <a:pt x="810" y="1459"/>
                  </a:cubicBezTo>
                  <a:cubicBezTo>
                    <a:pt x="698" y="1335"/>
                    <a:pt x="585" y="1200"/>
                    <a:pt x="484" y="1066"/>
                  </a:cubicBezTo>
                  <a:cubicBezTo>
                    <a:pt x="282" y="785"/>
                    <a:pt x="124" y="436"/>
                    <a:pt x="203" y="87"/>
                  </a:cubicBezTo>
                  <a:cubicBezTo>
                    <a:pt x="210" y="34"/>
                    <a:pt x="165" y="1"/>
                    <a:pt x="12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2"/>
            <p:cNvSpPr/>
            <p:nvPr/>
          </p:nvSpPr>
          <p:spPr>
            <a:xfrm>
              <a:off x="5295625" y="4870438"/>
              <a:ext cx="147658" cy="230959"/>
            </a:xfrm>
            <a:custGeom>
              <a:avLst/>
              <a:gdLst/>
              <a:ahLst/>
              <a:cxnLst/>
              <a:rect l="l" t="t" r="r" b="b"/>
              <a:pathLst>
                <a:path w="1294" h="2024" extrusionOk="0">
                  <a:moveTo>
                    <a:pt x="107" y="0"/>
                  </a:moveTo>
                  <a:cubicBezTo>
                    <a:pt x="71" y="0"/>
                    <a:pt x="34" y="23"/>
                    <a:pt x="34" y="68"/>
                  </a:cubicBezTo>
                  <a:cubicBezTo>
                    <a:pt x="0" y="495"/>
                    <a:pt x="102" y="922"/>
                    <a:pt x="315" y="1293"/>
                  </a:cubicBezTo>
                  <a:cubicBezTo>
                    <a:pt x="495" y="1619"/>
                    <a:pt x="787" y="1855"/>
                    <a:pt x="1147" y="1945"/>
                  </a:cubicBezTo>
                  <a:lnTo>
                    <a:pt x="1147" y="1956"/>
                  </a:lnTo>
                  <a:cubicBezTo>
                    <a:pt x="1147" y="2001"/>
                    <a:pt x="1181" y="2024"/>
                    <a:pt x="1215" y="2024"/>
                  </a:cubicBezTo>
                  <a:cubicBezTo>
                    <a:pt x="1248" y="2024"/>
                    <a:pt x="1282" y="2001"/>
                    <a:pt x="1282" y="1956"/>
                  </a:cubicBezTo>
                  <a:lnTo>
                    <a:pt x="1293" y="1900"/>
                  </a:lnTo>
                  <a:cubicBezTo>
                    <a:pt x="1293" y="1867"/>
                    <a:pt x="1271" y="1833"/>
                    <a:pt x="1237" y="1833"/>
                  </a:cubicBezTo>
                  <a:cubicBezTo>
                    <a:pt x="889" y="1743"/>
                    <a:pt x="596" y="1518"/>
                    <a:pt x="428" y="1203"/>
                  </a:cubicBezTo>
                  <a:cubicBezTo>
                    <a:pt x="237" y="855"/>
                    <a:pt x="147" y="461"/>
                    <a:pt x="180" y="68"/>
                  </a:cubicBezTo>
                  <a:cubicBezTo>
                    <a:pt x="180" y="23"/>
                    <a:pt x="144" y="0"/>
                    <a:pt x="10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2"/>
            <p:cNvSpPr/>
            <p:nvPr/>
          </p:nvSpPr>
          <p:spPr>
            <a:xfrm>
              <a:off x="5549066" y="5058379"/>
              <a:ext cx="172306" cy="59680"/>
            </a:xfrm>
            <a:custGeom>
              <a:avLst/>
              <a:gdLst/>
              <a:ahLst/>
              <a:cxnLst/>
              <a:rect l="l" t="t" r="r" b="b"/>
              <a:pathLst>
                <a:path w="1510" h="523" extrusionOk="0">
                  <a:moveTo>
                    <a:pt x="1398" y="1"/>
                  </a:moveTo>
                  <a:cubicBezTo>
                    <a:pt x="1383" y="1"/>
                    <a:pt x="1368" y="6"/>
                    <a:pt x="1355" y="17"/>
                  </a:cubicBezTo>
                  <a:cubicBezTo>
                    <a:pt x="1068" y="257"/>
                    <a:pt x="713" y="384"/>
                    <a:pt x="353" y="384"/>
                  </a:cubicBezTo>
                  <a:cubicBezTo>
                    <a:pt x="275" y="384"/>
                    <a:pt x="196" y="378"/>
                    <a:pt x="118" y="366"/>
                  </a:cubicBezTo>
                  <a:cubicBezTo>
                    <a:pt x="111" y="364"/>
                    <a:pt x="104" y="363"/>
                    <a:pt x="98" y="363"/>
                  </a:cubicBezTo>
                  <a:cubicBezTo>
                    <a:pt x="23" y="363"/>
                    <a:pt x="0" y="480"/>
                    <a:pt x="73" y="501"/>
                  </a:cubicBezTo>
                  <a:cubicBezTo>
                    <a:pt x="165" y="515"/>
                    <a:pt x="258" y="523"/>
                    <a:pt x="351" y="523"/>
                  </a:cubicBezTo>
                  <a:cubicBezTo>
                    <a:pt x="752" y="523"/>
                    <a:pt x="1145" y="386"/>
                    <a:pt x="1456" y="130"/>
                  </a:cubicBezTo>
                  <a:cubicBezTo>
                    <a:pt x="1509" y="76"/>
                    <a:pt x="1456" y="1"/>
                    <a:pt x="139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2"/>
            <p:cNvSpPr/>
            <p:nvPr/>
          </p:nvSpPr>
          <p:spPr>
            <a:xfrm>
              <a:off x="5769529" y="4951229"/>
              <a:ext cx="54773" cy="78964"/>
            </a:xfrm>
            <a:custGeom>
              <a:avLst/>
              <a:gdLst/>
              <a:ahLst/>
              <a:cxnLst/>
              <a:rect l="l" t="t" r="r" b="b"/>
              <a:pathLst>
                <a:path w="480" h="692" extrusionOk="0">
                  <a:moveTo>
                    <a:pt x="380" y="0"/>
                  </a:moveTo>
                  <a:cubicBezTo>
                    <a:pt x="356" y="0"/>
                    <a:pt x="336" y="12"/>
                    <a:pt x="322" y="34"/>
                  </a:cubicBezTo>
                  <a:cubicBezTo>
                    <a:pt x="311" y="57"/>
                    <a:pt x="311" y="79"/>
                    <a:pt x="322" y="113"/>
                  </a:cubicBezTo>
                  <a:cubicBezTo>
                    <a:pt x="311" y="135"/>
                    <a:pt x="288" y="158"/>
                    <a:pt x="277" y="180"/>
                  </a:cubicBezTo>
                  <a:lnTo>
                    <a:pt x="198" y="315"/>
                  </a:lnTo>
                  <a:lnTo>
                    <a:pt x="41" y="585"/>
                  </a:lnTo>
                  <a:cubicBezTo>
                    <a:pt x="1" y="641"/>
                    <a:pt x="52" y="692"/>
                    <a:pt x="101" y="692"/>
                  </a:cubicBezTo>
                  <a:cubicBezTo>
                    <a:pt x="121" y="692"/>
                    <a:pt x="140" y="683"/>
                    <a:pt x="153" y="664"/>
                  </a:cubicBezTo>
                  <a:lnTo>
                    <a:pt x="356" y="327"/>
                  </a:lnTo>
                  <a:cubicBezTo>
                    <a:pt x="389" y="282"/>
                    <a:pt x="423" y="225"/>
                    <a:pt x="446" y="180"/>
                  </a:cubicBezTo>
                  <a:cubicBezTo>
                    <a:pt x="479" y="124"/>
                    <a:pt x="468" y="46"/>
                    <a:pt x="423" y="12"/>
                  </a:cubicBezTo>
                  <a:cubicBezTo>
                    <a:pt x="407" y="4"/>
                    <a:pt x="393" y="0"/>
                    <a:pt x="38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3" name="Google Shape;2183;p42"/>
          <p:cNvGrpSpPr/>
          <p:nvPr/>
        </p:nvGrpSpPr>
        <p:grpSpPr>
          <a:xfrm flipH="1">
            <a:off x="-2819896" y="4083625"/>
            <a:ext cx="3677844" cy="1663668"/>
            <a:chOff x="5935450" y="921661"/>
            <a:chExt cx="739786" cy="334641"/>
          </a:xfrm>
        </p:grpSpPr>
        <p:sp>
          <p:nvSpPr>
            <p:cNvPr id="2184" name="Google Shape;2184;p4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0" name="Google Shape;2190;p42"/>
          <p:cNvGrpSpPr/>
          <p:nvPr/>
        </p:nvGrpSpPr>
        <p:grpSpPr>
          <a:xfrm>
            <a:off x="7805541" y="4203338"/>
            <a:ext cx="3677844" cy="2828761"/>
            <a:chOff x="3127541" y="4211413"/>
            <a:chExt cx="3677844" cy="2828761"/>
          </a:xfrm>
        </p:grpSpPr>
        <p:grpSp>
          <p:nvGrpSpPr>
            <p:cNvPr id="2191" name="Google Shape;2191;p42"/>
            <p:cNvGrpSpPr/>
            <p:nvPr/>
          </p:nvGrpSpPr>
          <p:grpSpPr>
            <a:xfrm>
              <a:off x="3127541" y="4211413"/>
              <a:ext cx="3677844" cy="1663668"/>
              <a:chOff x="5935450" y="921661"/>
              <a:chExt cx="739786" cy="334641"/>
            </a:xfrm>
          </p:grpSpPr>
          <p:sp>
            <p:nvSpPr>
              <p:cNvPr id="2192" name="Google Shape;2192;p4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8" name="Google Shape;2198;p42"/>
            <p:cNvGrpSpPr/>
            <p:nvPr/>
          </p:nvGrpSpPr>
          <p:grpSpPr>
            <a:xfrm>
              <a:off x="4289875" y="6195875"/>
              <a:ext cx="168361" cy="261749"/>
              <a:chOff x="1877913" y="1847725"/>
              <a:chExt cx="168361" cy="261749"/>
            </a:xfrm>
          </p:grpSpPr>
          <p:sp>
            <p:nvSpPr>
              <p:cNvPr id="2199" name="Google Shape;2199;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1" name="Google Shape;2201;p42"/>
            <p:cNvGrpSpPr/>
            <p:nvPr/>
          </p:nvGrpSpPr>
          <p:grpSpPr>
            <a:xfrm>
              <a:off x="5060900" y="6195875"/>
              <a:ext cx="168361" cy="261749"/>
              <a:chOff x="1877913" y="1847725"/>
              <a:chExt cx="168361" cy="261749"/>
            </a:xfrm>
          </p:grpSpPr>
          <p:sp>
            <p:nvSpPr>
              <p:cNvPr id="2202" name="Google Shape;2202;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4" name="Google Shape;2204;p42"/>
            <p:cNvGrpSpPr/>
            <p:nvPr/>
          </p:nvGrpSpPr>
          <p:grpSpPr>
            <a:xfrm>
              <a:off x="5831925" y="6195875"/>
              <a:ext cx="168361" cy="261749"/>
              <a:chOff x="1877913" y="1847725"/>
              <a:chExt cx="168361" cy="261749"/>
            </a:xfrm>
          </p:grpSpPr>
          <p:sp>
            <p:nvSpPr>
              <p:cNvPr id="2205" name="Google Shape;2205;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7" name="Google Shape;2207;p42"/>
            <p:cNvGrpSpPr/>
            <p:nvPr/>
          </p:nvGrpSpPr>
          <p:grpSpPr>
            <a:xfrm>
              <a:off x="4729875" y="6778425"/>
              <a:ext cx="168361" cy="261749"/>
              <a:chOff x="1877913" y="1847725"/>
              <a:chExt cx="168361" cy="261749"/>
            </a:xfrm>
          </p:grpSpPr>
          <p:sp>
            <p:nvSpPr>
              <p:cNvPr id="2208" name="Google Shape;2208;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0" name="Google Shape;2210;p42"/>
            <p:cNvGrpSpPr/>
            <p:nvPr/>
          </p:nvGrpSpPr>
          <p:grpSpPr>
            <a:xfrm>
              <a:off x="5500900" y="6778425"/>
              <a:ext cx="168361" cy="261749"/>
              <a:chOff x="1877913" y="1847725"/>
              <a:chExt cx="168361" cy="261749"/>
            </a:xfrm>
          </p:grpSpPr>
          <p:sp>
            <p:nvSpPr>
              <p:cNvPr id="2211" name="Google Shape;2211;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CAEBE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2500"/>
              <a:buFont typeface="Montserrat"/>
              <a:buNone/>
              <a:defRPr sz="2500" b="1">
                <a:solidFill>
                  <a:schemeClr val="accent3"/>
                </a:solidFill>
                <a:latin typeface="Montserrat"/>
                <a:ea typeface="Montserrat"/>
                <a:cs typeface="Montserrat"/>
                <a:sym typeface="Montserrat"/>
              </a:defRPr>
            </a:lvl1pPr>
            <a:lvl2pPr lvl="1"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2pPr>
            <a:lvl3pPr lvl="2"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3pPr>
            <a:lvl4pPr lvl="3"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4pPr>
            <a:lvl5pPr lvl="4"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5pPr>
            <a:lvl6pPr lvl="5"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6pPr>
            <a:lvl7pPr lvl="6"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7pPr>
            <a:lvl8pPr lvl="7"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8pPr>
            <a:lvl9pPr lvl="8"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3"/>
              </a:buClr>
              <a:buSzPts val="1400"/>
              <a:buFont typeface="Syne"/>
              <a:buChar char="●"/>
              <a:defRPr>
                <a:solidFill>
                  <a:schemeClr val="accent3"/>
                </a:solidFill>
                <a:latin typeface="Syne"/>
                <a:ea typeface="Syne"/>
                <a:cs typeface="Syne"/>
                <a:sym typeface="Syne"/>
              </a:defRPr>
            </a:lvl1pPr>
            <a:lvl2pPr marL="914400" lvl="1"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2pPr>
            <a:lvl3pPr marL="1371600" lvl="2"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3pPr>
            <a:lvl4pPr marL="1828800" lvl="3"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4pPr>
            <a:lvl5pPr marL="2286000" lvl="4"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5pPr>
            <a:lvl6pPr marL="2743200" lvl="5"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6pPr>
            <a:lvl7pPr marL="3200400" lvl="6"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7pPr>
            <a:lvl8pPr marL="3657600" lvl="7"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8pPr>
            <a:lvl9pPr marL="4114800" lvl="8" indent="-317500">
              <a:lnSpc>
                <a:spcPct val="115000"/>
              </a:lnSpc>
              <a:spcBef>
                <a:spcPts val="1600"/>
              </a:spcBef>
              <a:spcAft>
                <a:spcPts val="1600"/>
              </a:spcAft>
              <a:buClr>
                <a:schemeClr val="accent3"/>
              </a:buClr>
              <a:buSzPts val="1400"/>
              <a:buFont typeface="Syne"/>
              <a:buChar char="■"/>
              <a:defRPr>
                <a:solidFill>
                  <a:schemeClr val="accent3"/>
                </a:solidFill>
                <a:latin typeface="Syne"/>
                <a:ea typeface="Syne"/>
                <a:cs typeface="Syne"/>
                <a:sym typeface="Sy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8" r:id="rId4"/>
    <p:sldLayoutId id="2147483677" r:id="rId5"/>
    <p:sldLayoutId id="2147483686" r:id="rId6"/>
    <p:sldLayoutId id="2147483687" r:id="rId7"/>
    <p:sldLayoutId id="2147483688"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22"/>
        <p:cNvGrpSpPr/>
        <p:nvPr/>
      </p:nvGrpSpPr>
      <p:grpSpPr>
        <a:xfrm>
          <a:off x="0" y="0"/>
          <a:ext cx="0" cy="0"/>
          <a:chOff x="0" y="0"/>
          <a:chExt cx="0" cy="0"/>
        </a:xfrm>
      </p:grpSpPr>
      <p:grpSp>
        <p:nvGrpSpPr>
          <p:cNvPr id="2223" name="Google Shape;2223;p46"/>
          <p:cNvGrpSpPr/>
          <p:nvPr/>
        </p:nvGrpSpPr>
        <p:grpSpPr>
          <a:xfrm>
            <a:off x="6407649" y="-12"/>
            <a:ext cx="2005335" cy="1725055"/>
            <a:chOff x="6808836" y="380900"/>
            <a:chExt cx="2005335" cy="1725055"/>
          </a:xfrm>
        </p:grpSpPr>
        <p:sp>
          <p:nvSpPr>
            <p:cNvPr id="2224" name="Google Shape;2224;p46"/>
            <p:cNvSpPr/>
            <p:nvPr/>
          </p:nvSpPr>
          <p:spPr>
            <a:xfrm>
              <a:off x="7236434" y="1233266"/>
              <a:ext cx="985475" cy="872689"/>
            </a:xfrm>
            <a:custGeom>
              <a:avLst/>
              <a:gdLst/>
              <a:ahLst/>
              <a:cxnLst/>
              <a:rect l="l" t="t" r="r" b="b"/>
              <a:pathLst>
                <a:path w="8343" h="7388" extrusionOk="0">
                  <a:moveTo>
                    <a:pt x="4173" y="0"/>
                  </a:moveTo>
                  <a:cubicBezTo>
                    <a:pt x="2673" y="0"/>
                    <a:pt x="1261" y="923"/>
                    <a:pt x="709" y="2412"/>
                  </a:cubicBezTo>
                  <a:cubicBezTo>
                    <a:pt x="1" y="4323"/>
                    <a:pt x="979" y="6448"/>
                    <a:pt x="2890" y="7156"/>
                  </a:cubicBezTo>
                  <a:cubicBezTo>
                    <a:pt x="3312" y="7313"/>
                    <a:pt x="3744" y="7387"/>
                    <a:pt x="4169" y="7387"/>
                  </a:cubicBezTo>
                  <a:cubicBezTo>
                    <a:pt x="5667" y="7387"/>
                    <a:pt x="7074" y="6464"/>
                    <a:pt x="7634" y="4975"/>
                  </a:cubicBezTo>
                  <a:cubicBezTo>
                    <a:pt x="8343" y="3064"/>
                    <a:pt x="7365" y="939"/>
                    <a:pt x="5453" y="231"/>
                  </a:cubicBezTo>
                  <a:cubicBezTo>
                    <a:pt x="5031" y="75"/>
                    <a:pt x="4599" y="0"/>
                    <a:pt x="4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5" name="Google Shape;2225;p46"/>
            <p:cNvGrpSpPr/>
            <p:nvPr/>
          </p:nvGrpSpPr>
          <p:grpSpPr>
            <a:xfrm>
              <a:off x="6808836" y="380900"/>
              <a:ext cx="2005335" cy="1679927"/>
              <a:chOff x="6808836" y="380900"/>
              <a:chExt cx="2005335" cy="1679927"/>
            </a:xfrm>
          </p:grpSpPr>
          <p:sp>
            <p:nvSpPr>
              <p:cNvPr id="2226" name="Google Shape;2226;p46"/>
              <p:cNvSpPr/>
              <p:nvPr/>
            </p:nvSpPr>
            <p:spPr>
              <a:xfrm>
                <a:off x="8334722" y="1767766"/>
                <a:ext cx="479449" cy="119658"/>
              </a:xfrm>
              <a:custGeom>
                <a:avLst/>
                <a:gdLst/>
                <a:ahLst/>
                <a:cxnLst/>
                <a:rect l="l" t="t" r="r" b="b"/>
                <a:pathLst>
                  <a:path w="4059" h="1013" extrusionOk="0">
                    <a:moveTo>
                      <a:pt x="158" y="1"/>
                    </a:moveTo>
                    <a:cubicBezTo>
                      <a:pt x="124" y="1"/>
                      <a:pt x="79" y="23"/>
                      <a:pt x="68" y="57"/>
                    </a:cubicBezTo>
                    <a:cubicBezTo>
                      <a:pt x="12" y="102"/>
                      <a:pt x="0" y="192"/>
                      <a:pt x="90" y="237"/>
                    </a:cubicBezTo>
                    <a:lnTo>
                      <a:pt x="113" y="248"/>
                    </a:lnTo>
                    <a:lnTo>
                      <a:pt x="124" y="248"/>
                    </a:lnTo>
                    <a:cubicBezTo>
                      <a:pt x="191" y="271"/>
                      <a:pt x="248" y="293"/>
                      <a:pt x="315" y="304"/>
                    </a:cubicBezTo>
                    <a:cubicBezTo>
                      <a:pt x="326" y="327"/>
                      <a:pt x="349" y="349"/>
                      <a:pt x="383" y="349"/>
                    </a:cubicBezTo>
                    <a:cubicBezTo>
                      <a:pt x="1394" y="585"/>
                      <a:pt x="2429" y="788"/>
                      <a:pt x="3474" y="945"/>
                    </a:cubicBezTo>
                    <a:lnTo>
                      <a:pt x="3508" y="956"/>
                    </a:lnTo>
                    <a:cubicBezTo>
                      <a:pt x="3519" y="962"/>
                      <a:pt x="3528" y="965"/>
                      <a:pt x="3536" y="965"/>
                    </a:cubicBezTo>
                    <a:cubicBezTo>
                      <a:pt x="3544" y="965"/>
                      <a:pt x="3553" y="962"/>
                      <a:pt x="3564" y="956"/>
                    </a:cubicBezTo>
                    <a:lnTo>
                      <a:pt x="3901" y="1013"/>
                    </a:lnTo>
                    <a:cubicBezTo>
                      <a:pt x="4014" y="1013"/>
                      <a:pt x="4059" y="844"/>
                      <a:pt x="3946" y="788"/>
                    </a:cubicBezTo>
                    <a:cubicBezTo>
                      <a:pt x="2732" y="327"/>
                      <a:pt x="1451" y="57"/>
                      <a:pt x="1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6"/>
              <p:cNvSpPr/>
              <p:nvPr/>
            </p:nvSpPr>
            <p:spPr>
              <a:xfrm>
                <a:off x="8196639" y="1916718"/>
                <a:ext cx="241792" cy="144109"/>
              </a:xfrm>
              <a:custGeom>
                <a:avLst/>
                <a:gdLst/>
                <a:ahLst/>
                <a:cxnLst/>
                <a:rect l="l" t="t" r="r" b="b"/>
                <a:pathLst>
                  <a:path w="2047" h="1220" extrusionOk="0">
                    <a:moveTo>
                      <a:pt x="179" y="1"/>
                    </a:moveTo>
                    <a:cubicBezTo>
                      <a:pt x="89" y="1"/>
                      <a:pt x="0" y="102"/>
                      <a:pt x="68" y="179"/>
                    </a:cubicBezTo>
                    <a:cubicBezTo>
                      <a:pt x="304" y="471"/>
                      <a:pt x="596" y="707"/>
                      <a:pt x="933" y="887"/>
                    </a:cubicBezTo>
                    <a:cubicBezTo>
                      <a:pt x="1091" y="977"/>
                      <a:pt x="1248" y="1067"/>
                      <a:pt x="1417" y="1134"/>
                    </a:cubicBezTo>
                    <a:cubicBezTo>
                      <a:pt x="1512" y="1191"/>
                      <a:pt x="1621" y="1220"/>
                      <a:pt x="1730" y="1220"/>
                    </a:cubicBezTo>
                    <a:cubicBezTo>
                      <a:pt x="1815" y="1220"/>
                      <a:pt x="1900" y="1202"/>
                      <a:pt x="1979" y="1168"/>
                    </a:cubicBezTo>
                    <a:cubicBezTo>
                      <a:pt x="2035" y="1123"/>
                      <a:pt x="2046" y="1056"/>
                      <a:pt x="2012" y="999"/>
                    </a:cubicBezTo>
                    <a:cubicBezTo>
                      <a:pt x="1923" y="876"/>
                      <a:pt x="1799" y="786"/>
                      <a:pt x="1664" y="718"/>
                    </a:cubicBezTo>
                    <a:cubicBezTo>
                      <a:pt x="1518" y="628"/>
                      <a:pt x="1383" y="538"/>
                      <a:pt x="1248" y="460"/>
                    </a:cubicBezTo>
                    <a:cubicBezTo>
                      <a:pt x="978" y="280"/>
                      <a:pt x="686" y="134"/>
                      <a:pt x="382" y="21"/>
                    </a:cubicBezTo>
                    <a:cubicBezTo>
                      <a:pt x="373" y="18"/>
                      <a:pt x="363" y="17"/>
                      <a:pt x="353" y="17"/>
                    </a:cubicBezTo>
                    <a:cubicBezTo>
                      <a:pt x="326" y="17"/>
                      <a:pt x="298" y="27"/>
                      <a:pt x="281" y="44"/>
                    </a:cubicBezTo>
                    <a:lnTo>
                      <a:pt x="225" y="10"/>
                    </a:lnTo>
                    <a:cubicBezTo>
                      <a:pt x="210" y="4"/>
                      <a:pt x="195" y="1"/>
                      <a:pt x="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6"/>
              <p:cNvSpPr/>
              <p:nvPr/>
            </p:nvSpPr>
            <p:spPr>
              <a:xfrm>
                <a:off x="8280268" y="1567078"/>
                <a:ext cx="203285" cy="57408"/>
              </a:xfrm>
              <a:custGeom>
                <a:avLst/>
                <a:gdLst/>
                <a:ahLst/>
                <a:cxnLst/>
                <a:rect l="l" t="t" r="r" b="b"/>
                <a:pathLst>
                  <a:path w="1721" h="486" extrusionOk="0">
                    <a:moveTo>
                      <a:pt x="1321" y="1"/>
                    </a:moveTo>
                    <a:cubicBezTo>
                      <a:pt x="945" y="1"/>
                      <a:pt x="574" y="82"/>
                      <a:pt x="225" y="238"/>
                    </a:cubicBezTo>
                    <a:lnTo>
                      <a:pt x="158" y="238"/>
                    </a:lnTo>
                    <a:cubicBezTo>
                      <a:pt x="0" y="238"/>
                      <a:pt x="0" y="486"/>
                      <a:pt x="158" y="486"/>
                    </a:cubicBezTo>
                    <a:lnTo>
                      <a:pt x="1068" y="452"/>
                    </a:lnTo>
                    <a:cubicBezTo>
                      <a:pt x="1293" y="452"/>
                      <a:pt x="1552" y="407"/>
                      <a:pt x="1675" y="193"/>
                    </a:cubicBezTo>
                    <a:cubicBezTo>
                      <a:pt x="1720" y="103"/>
                      <a:pt x="1664" y="13"/>
                      <a:pt x="1574" y="13"/>
                    </a:cubicBezTo>
                    <a:cubicBezTo>
                      <a:pt x="1490" y="5"/>
                      <a:pt x="1405" y="1"/>
                      <a:pt x="13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6"/>
              <p:cNvSpPr/>
              <p:nvPr/>
            </p:nvSpPr>
            <p:spPr>
              <a:xfrm>
                <a:off x="8202663" y="1258308"/>
                <a:ext cx="461495" cy="147299"/>
              </a:xfrm>
              <a:custGeom>
                <a:avLst/>
                <a:gdLst/>
                <a:ahLst/>
                <a:cxnLst/>
                <a:rect l="l" t="t" r="r" b="b"/>
                <a:pathLst>
                  <a:path w="3907" h="1247" extrusionOk="0">
                    <a:moveTo>
                      <a:pt x="3515" y="0"/>
                    </a:moveTo>
                    <a:cubicBezTo>
                      <a:pt x="3474" y="0"/>
                      <a:pt x="3431" y="6"/>
                      <a:pt x="3389" y="19"/>
                    </a:cubicBezTo>
                    <a:cubicBezTo>
                      <a:pt x="3232" y="42"/>
                      <a:pt x="3074" y="75"/>
                      <a:pt x="2928" y="120"/>
                    </a:cubicBezTo>
                    <a:cubicBezTo>
                      <a:pt x="2872" y="131"/>
                      <a:pt x="2827" y="154"/>
                      <a:pt x="2771" y="165"/>
                    </a:cubicBezTo>
                    <a:cubicBezTo>
                      <a:pt x="2445" y="233"/>
                      <a:pt x="2108" y="334"/>
                      <a:pt x="1793" y="424"/>
                    </a:cubicBezTo>
                    <a:cubicBezTo>
                      <a:pt x="1219" y="581"/>
                      <a:pt x="657" y="772"/>
                      <a:pt x="118" y="1020"/>
                    </a:cubicBezTo>
                    <a:cubicBezTo>
                      <a:pt x="1" y="1078"/>
                      <a:pt x="78" y="1246"/>
                      <a:pt x="189" y="1246"/>
                    </a:cubicBezTo>
                    <a:cubicBezTo>
                      <a:pt x="206" y="1246"/>
                      <a:pt x="223" y="1242"/>
                      <a:pt x="241" y="1233"/>
                    </a:cubicBezTo>
                    <a:lnTo>
                      <a:pt x="264" y="1222"/>
                    </a:lnTo>
                    <a:lnTo>
                      <a:pt x="309" y="1222"/>
                    </a:lnTo>
                    <a:lnTo>
                      <a:pt x="3513" y="559"/>
                    </a:lnTo>
                    <a:cubicBezTo>
                      <a:pt x="3659" y="525"/>
                      <a:pt x="3906" y="458"/>
                      <a:pt x="3817" y="244"/>
                    </a:cubicBezTo>
                    <a:cubicBezTo>
                      <a:pt x="3805" y="221"/>
                      <a:pt x="3794" y="210"/>
                      <a:pt x="3783" y="199"/>
                    </a:cubicBezTo>
                    <a:cubicBezTo>
                      <a:pt x="3783" y="143"/>
                      <a:pt x="3749" y="87"/>
                      <a:pt x="3715" y="53"/>
                    </a:cubicBezTo>
                    <a:cubicBezTo>
                      <a:pt x="3652" y="18"/>
                      <a:pt x="3584" y="0"/>
                      <a:pt x="35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6"/>
              <p:cNvSpPr/>
              <p:nvPr/>
            </p:nvSpPr>
            <p:spPr>
              <a:xfrm>
                <a:off x="8089031" y="1168299"/>
                <a:ext cx="134184" cy="113516"/>
              </a:xfrm>
              <a:custGeom>
                <a:avLst/>
                <a:gdLst/>
                <a:ahLst/>
                <a:cxnLst/>
                <a:rect l="l" t="t" r="r" b="b"/>
                <a:pathLst>
                  <a:path w="1136" h="961" extrusionOk="0">
                    <a:moveTo>
                      <a:pt x="953" y="1"/>
                    </a:moveTo>
                    <a:cubicBezTo>
                      <a:pt x="932" y="1"/>
                      <a:pt x="910" y="6"/>
                      <a:pt x="889" y="17"/>
                    </a:cubicBezTo>
                    <a:cubicBezTo>
                      <a:pt x="563" y="185"/>
                      <a:pt x="282" y="444"/>
                      <a:pt x="68" y="759"/>
                    </a:cubicBezTo>
                    <a:cubicBezTo>
                      <a:pt x="0" y="804"/>
                      <a:pt x="12" y="916"/>
                      <a:pt x="90" y="950"/>
                    </a:cubicBezTo>
                    <a:cubicBezTo>
                      <a:pt x="102" y="950"/>
                      <a:pt x="113" y="961"/>
                      <a:pt x="124" y="961"/>
                    </a:cubicBezTo>
                    <a:lnTo>
                      <a:pt x="147" y="950"/>
                    </a:lnTo>
                    <a:lnTo>
                      <a:pt x="180" y="950"/>
                    </a:lnTo>
                    <a:cubicBezTo>
                      <a:pt x="192" y="950"/>
                      <a:pt x="192" y="938"/>
                      <a:pt x="203" y="938"/>
                    </a:cubicBezTo>
                    <a:cubicBezTo>
                      <a:pt x="214" y="938"/>
                      <a:pt x="214" y="927"/>
                      <a:pt x="225" y="927"/>
                    </a:cubicBezTo>
                    <a:cubicBezTo>
                      <a:pt x="293" y="882"/>
                      <a:pt x="349" y="837"/>
                      <a:pt x="416" y="781"/>
                    </a:cubicBezTo>
                    <a:cubicBezTo>
                      <a:pt x="641" y="646"/>
                      <a:pt x="855" y="489"/>
                      <a:pt x="1057" y="331"/>
                    </a:cubicBezTo>
                    <a:lnTo>
                      <a:pt x="1068" y="331"/>
                    </a:lnTo>
                    <a:lnTo>
                      <a:pt x="1091" y="309"/>
                    </a:lnTo>
                    <a:cubicBezTo>
                      <a:pt x="1136" y="264"/>
                      <a:pt x="1136" y="196"/>
                      <a:pt x="1091" y="151"/>
                    </a:cubicBezTo>
                    <a:cubicBezTo>
                      <a:pt x="1091" y="151"/>
                      <a:pt x="1080" y="140"/>
                      <a:pt x="1080" y="140"/>
                    </a:cubicBezTo>
                    <a:lnTo>
                      <a:pt x="1080" y="118"/>
                    </a:lnTo>
                    <a:cubicBezTo>
                      <a:pt x="1071" y="50"/>
                      <a:pt x="1017" y="1"/>
                      <a:pt x="9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6"/>
              <p:cNvSpPr/>
              <p:nvPr/>
            </p:nvSpPr>
            <p:spPr>
              <a:xfrm>
                <a:off x="7899919" y="621750"/>
                <a:ext cx="341957" cy="518203"/>
              </a:xfrm>
              <a:custGeom>
                <a:avLst/>
                <a:gdLst/>
                <a:ahLst/>
                <a:cxnLst/>
                <a:rect l="l" t="t" r="r" b="b"/>
                <a:pathLst>
                  <a:path w="2895" h="4387" extrusionOk="0">
                    <a:moveTo>
                      <a:pt x="2647" y="0"/>
                    </a:moveTo>
                    <a:cubicBezTo>
                      <a:pt x="2231" y="12"/>
                      <a:pt x="2029" y="495"/>
                      <a:pt x="1838" y="787"/>
                    </a:cubicBezTo>
                    <a:lnTo>
                      <a:pt x="1051" y="2013"/>
                    </a:lnTo>
                    <a:cubicBezTo>
                      <a:pt x="612" y="2699"/>
                      <a:pt x="162" y="3407"/>
                      <a:pt x="16" y="4228"/>
                    </a:cubicBezTo>
                    <a:cubicBezTo>
                      <a:pt x="0" y="4307"/>
                      <a:pt x="69" y="4387"/>
                      <a:pt x="138" y="4387"/>
                    </a:cubicBezTo>
                    <a:cubicBezTo>
                      <a:pt x="167" y="4387"/>
                      <a:pt x="196" y="4373"/>
                      <a:pt x="219" y="4340"/>
                    </a:cubicBezTo>
                    <a:lnTo>
                      <a:pt x="241" y="4306"/>
                    </a:lnTo>
                    <a:cubicBezTo>
                      <a:pt x="259" y="4317"/>
                      <a:pt x="278" y="4322"/>
                      <a:pt x="297" y="4322"/>
                    </a:cubicBezTo>
                    <a:cubicBezTo>
                      <a:pt x="337" y="4322"/>
                      <a:pt x="376" y="4300"/>
                      <a:pt x="399" y="4261"/>
                    </a:cubicBezTo>
                    <a:cubicBezTo>
                      <a:pt x="781" y="3497"/>
                      <a:pt x="1242" y="2766"/>
                      <a:pt x="1781" y="2092"/>
                    </a:cubicBezTo>
                    <a:cubicBezTo>
                      <a:pt x="2242" y="1507"/>
                      <a:pt x="2894" y="911"/>
                      <a:pt x="2759" y="90"/>
                    </a:cubicBezTo>
                    <a:cubicBezTo>
                      <a:pt x="2748" y="34"/>
                      <a:pt x="2703" y="0"/>
                      <a:pt x="26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6"/>
              <p:cNvSpPr/>
              <p:nvPr/>
            </p:nvSpPr>
            <p:spPr>
              <a:xfrm>
                <a:off x="7753095" y="801413"/>
                <a:ext cx="75715" cy="282667"/>
              </a:xfrm>
              <a:custGeom>
                <a:avLst/>
                <a:gdLst/>
                <a:ahLst/>
                <a:cxnLst/>
                <a:rect l="l" t="t" r="r" b="b"/>
                <a:pathLst>
                  <a:path w="641" h="2393" extrusionOk="0">
                    <a:moveTo>
                      <a:pt x="351" y="1"/>
                    </a:moveTo>
                    <a:cubicBezTo>
                      <a:pt x="285" y="1"/>
                      <a:pt x="218" y="26"/>
                      <a:pt x="169" y="76"/>
                    </a:cubicBezTo>
                    <a:cubicBezTo>
                      <a:pt x="68" y="177"/>
                      <a:pt x="79" y="346"/>
                      <a:pt x="79" y="481"/>
                    </a:cubicBezTo>
                    <a:lnTo>
                      <a:pt x="79" y="694"/>
                    </a:lnTo>
                    <a:cubicBezTo>
                      <a:pt x="56" y="885"/>
                      <a:pt x="56" y="1076"/>
                      <a:pt x="45" y="1268"/>
                    </a:cubicBezTo>
                    <a:lnTo>
                      <a:pt x="23" y="1931"/>
                    </a:lnTo>
                    <a:cubicBezTo>
                      <a:pt x="23" y="2055"/>
                      <a:pt x="0" y="2246"/>
                      <a:pt x="124" y="2302"/>
                    </a:cubicBezTo>
                    <a:cubicBezTo>
                      <a:pt x="134" y="2364"/>
                      <a:pt x="185" y="2393"/>
                      <a:pt x="236" y="2393"/>
                    </a:cubicBezTo>
                    <a:cubicBezTo>
                      <a:pt x="297" y="2393"/>
                      <a:pt x="360" y="2352"/>
                      <a:pt x="360" y="2279"/>
                    </a:cubicBezTo>
                    <a:cubicBezTo>
                      <a:pt x="360" y="1953"/>
                      <a:pt x="394" y="1627"/>
                      <a:pt x="461" y="1313"/>
                    </a:cubicBezTo>
                    <a:cubicBezTo>
                      <a:pt x="517" y="1009"/>
                      <a:pt x="641" y="717"/>
                      <a:pt x="618" y="413"/>
                    </a:cubicBezTo>
                    <a:cubicBezTo>
                      <a:pt x="630" y="278"/>
                      <a:pt x="585" y="155"/>
                      <a:pt x="506" y="53"/>
                    </a:cubicBezTo>
                    <a:cubicBezTo>
                      <a:pt x="460" y="18"/>
                      <a:pt x="406" y="1"/>
                      <a:pt x="3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6"/>
              <p:cNvSpPr/>
              <p:nvPr/>
            </p:nvSpPr>
            <p:spPr>
              <a:xfrm>
                <a:off x="7328096" y="380900"/>
                <a:ext cx="317507" cy="777128"/>
              </a:xfrm>
              <a:custGeom>
                <a:avLst/>
                <a:gdLst/>
                <a:ahLst/>
                <a:cxnLst/>
                <a:rect l="l" t="t" r="r" b="b"/>
                <a:pathLst>
                  <a:path w="2688" h="6579" extrusionOk="0">
                    <a:moveTo>
                      <a:pt x="1777" y="4614"/>
                    </a:moveTo>
                    <a:lnTo>
                      <a:pt x="1957" y="5064"/>
                    </a:lnTo>
                    <a:cubicBezTo>
                      <a:pt x="2047" y="5277"/>
                      <a:pt x="2125" y="5491"/>
                      <a:pt x="2193" y="5716"/>
                    </a:cubicBezTo>
                    <a:cubicBezTo>
                      <a:pt x="2058" y="5401"/>
                      <a:pt x="1934" y="5075"/>
                      <a:pt x="1822" y="4749"/>
                    </a:cubicBezTo>
                    <a:cubicBezTo>
                      <a:pt x="1811" y="4704"/>
                      <a:pt x="1788" y="4648"/>
                      <a:pt x="1777" y="4614"/>
                    </a:cubicBezTo>
                    <a:close/>
                    <a:moveTo>
                      <a:pt x="276" y="1"/>
                    </a:moveTo>
                    <a:cubicBezTo>
                      <a:pt x="213" y="1"/>
                      <a:pt x="143" y="62"/>
                      <a:pt x="135" y="128"/>
                    </a:cubicBezTo>
                    <a:cubicBezTo>
                      <a:pt x="1" y="1252"/>
                      <a:pt x="653" y="2231"/>
                      <a:pt x="1057" y="3231"/>
                    </a:cubicBezTo>
                    <a:cubicBezTo>
                      <a:pt x="1282" y="3771"/>
                      <a:pt x="1428" y="4333"/>
                      <a:pt x="1608" y="4873"/>
                    </a:cubicBezTo>
                    <a:cubicBezTo>
                      <a:pt x="1799" y="5423"/>
                      <a:pt x="2024" y="5963"/>
                      <a:pt x="2260" y="6491"/>
                    </a:cubicBezTo>
                    <a:cubicBezTo>
                      <a:pt x="2287" y="6532"/>
                      <a:pt x="2326" y="6552"/>
                      <a:pt x="2365" y="6552"/>
                    </a:cubicBezTo>
                    <a:cubicBezTo>
                      <a:pt x="2392" y="6552"/>
                      <a:pt x="2418" y="6543"/>
                      <a:pt x="2440" y="6525"/>
                    </a:cubicBezTo>
                    <a:cubicBezTo>
                      <a:pt x="2466" y="6563"/>
                      <a:pt x="2504" y="6579"/>
                      <a:pt x="2541" y="6579"/>
                    </a:cubicBezTo>
                    <a:cubicBezTo>
                      <a:pt x="2615" y="6579"/>
                      <a:pt x="2687" y="6514"/>
                      <a:pt x="2665" y="6424"/>
                    </a:cubicBezTo>
                    <a:cubicBezTo>
                      <a:pt x="2058" y="4254"/>
                      <a:pt x="1293" y="2118"/>
                      <a:pt x="360" y="61"/>
                    </a:cubicBezTo>
                    <a:cubicBezTo>
                      <a:pt x="341" y="18"/>
                      <a:pt x="309" y="1"/>
                      <a:pt x="2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6"/>
              <p:cNvSpPr/>
              <p:nvPr/>
            </p:nvSpPr>
            <p:spPr>
              <a:xfrm>
                <a:off x="7374517" y="1070140"/>
                <a:ext cx="126388" cy="163127"/>
              </a:xfrm>
              <a:custGeom>
                <a:avLst/>
                <a:gdLst/>
                <a:ahLst/>
                <a:cxnLst/>
                <a:rect l="l" t="t" r="r" b="b"/>
                <a:pathLst>
                  <a:path w="1070" h="1381" extrusionOk="0">
                    <a:moveTo>
                      <a:pt x="233" y="1"/>
                    </a:moveTo>
                    <a:cubicBezTo>
                      <a:pt x="193" y="1"/>
                      <a:pt x="152" y="10"/>
                      <a:pt x="113" y="27"/>
                    </a:cubicBezTo>
                    <a:cubicBezTo>
                      <a:pt x="23" y="106"/>
                      <a:pt x="1" y="229"/>
                      <a:pt x="57" y="330"/>
                    </a:cubicBezTo>
                    <a:cubicBezTo>
                      <a:pt x="136" y="533"/>
                      <a:pt x="248" y="735"/>
                      <a:pt x="372" y="926"/>
                    </a:cubicBezTo>
                    <a:cubicBezTo>
                      <a:pt x="473" y="1129"/>
                      <a:pt x="642" y="1286"/>
                      <a:pt x="844" y="1376"/>
                    </a:cubicBezTo>
                    <a:cubicBezTo>
                      <a:pt x="855" y="1379"/>
                      <a:pt x="866" y="1380"/>
                      <a:pt x="877" y="1380"/>
                    </a:cubicBezTo>
                    <a:cubicBezTo>
                      <a:pt x="914" y="1380"/>
                      <a:pt x="951" y="1365"/>
                      <a:pt x="968" y="1331"/>
                    </a:cubicBezTo>
                    <a:cubicBezTo>
                      <a:pt x="979" y="1320"/>
                      <a:pt x="979" y="1309"/>
                      <a:pt x="979" y="1297"/>
                    </a:cubicBezTo>
                    <a:cubicBezTo>
                      <a:pt x="1035" y="1286"/>
                      <a:pt x="1069" y="1241"/>
                      <a:pt x="1069" y="1185"/>
                    </a:cubicBezTo>
                    <a:cubicBezTo>
                      <a:pt x="1047" y="960"/>
                      <a:pt x="957" y="746"/>
                      <a:pt x="822" y="567"/>
                    </a:cubicBezTo>
                    <a:cubicBezTo>
                      <a:pt x="765" y="477"/>
                      <a:pt x="698" y="387"/>
                      <a:pt x="631" y="308"/>
                    </a:cubicBezTo>
                    <a:cubicBezTo>
                      <a:pt x="563" y="218"/>
                      <a:pt x="484" y="139"/>
                      <a:pt x="406" y="72"/>
                    </a:cubicBezTo>
                    <a:cubicBezTo>
                      <a:pt x="357" y="23"/>
                      <a:pt x="296" y="1"/>
                      <a:pt x="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6"/>
              <p:cNvSpPr/>
              <p:nvPr/>
            </p:nvSpPr>
            <p:spPr>
              <a:xfrm>
                <a:off x="6808836" y="1001511"/>
                <a:ext cx="518783" cy="309835"/>
              </a:xfrm>
              <a:custGeom>
                <a:avLst/>
                <a:gdLst/>
                <a:ahLst/>
                <a:cxnLst/>
                <a:rect l="l" t="t" r="r" b="b"/>
                <a:pathLst>
                  <a:path w="4392" h="2623" extrusionOk="0">
                    <a:moveTo>
                      <a:pt x="124" y="1"/>
                    </a:moveTo>
                    <a:cubicBezTo>
                      <a:pt x="46" y="1"/>
                      <a:pt x="1" y="91"/>
                      <a:pt x="12" y="158"/>
                    </a:cubicBezTo>
                    <a:cubicBezTo>
                      <a:pt x="57" y="316"/>
                      <a:pt x="169" y="439"/>
                      <a:pt x="304" y="507"/>
                    </a:cubicBezTo>
                    <a:cubicBezTo>
                      <a:pt x="473" y="619"/>
                      <a:pt x="642" y="732"/>
                      <a:pt x="821" y="844"/>
                    </a:cubicBezTo>
                    <a:cubicBezTo>
                      <a:pt x="1159" y="1058"/>
                      <a:pt x="1518" y="1271"/>
                      <a:pt x="1878" y="1474"/>
                    </a:cubicBezTo>
                    <a:cubicBezTo>
                      <a:pt x="2598" y="1867"/>
                      <a:pt x="3328" y="2227"/>
                      <a:pt x="4082" y="2542"/>
                    </a:cubicBezTo>
                    <a:lnTo>
                      <a:pt x="4104" y="2542"/>
                    </a:lnTo>
                    <a:cubicBezTo>
                      <a:pt x="4104" y="2542"/>
                      <a:pt x="4115" y="2564"/>
                      <a:pt x="4115" y="2564"/>
                    </a:cubicBezTo>
                    <a:cubicBezTo>
                      <a:pt x="4143" y="2606"/>
                      <a:pt x="4183" y="2623"/>
                      <a:pt x="4221" y="2623"/>
                    </a:cubicBezTo>
                    <a:cubicBezTo>
                      <a:pt x="4308" y="2623"/>
                      <a:pt x="4391" y="2537"/>
                      <a:pt x="4329" y="2452"/>
                    </a:cubicBezTo>
                    <a:cubicBezTo>
                      <a:pt x="3834" y="1766"/>
                      <a:pt x="3036" y="1462"/>
                      <a:pt x="2328" y="1069"/>
                    </a:cubicBezTo>
                    <a:cubicBezTo>
                      <a:pt x="1620" y="675"/>
                      <a:pt x="968" y="102"/>
                      <a:pt x="1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6"/>
              <p:cNvSpPr/>
              <p:nvPr/>
            </p:nvSpPr>
            <p:spPr>
              <a:xfrm>
                <a:off x="7567172" y="1278507"/>
                <a:ext cx="272857" cy="53628"/>
              </a:xfrm>
              <a:custGeom>
                <a:avLst/>
                <a:gdLst/>
                <a:ahLst/>
                <a:cxnLst/>
                <a:rect l="l" t="t" r="r" b="b"/>
                <a:pathLst>
                  <a:path w="2310" h="454" extrusionOk="0">
                    <a:moveTo>
                      <a:pt x="1492" y="0"/>
                    </a:moveTo>
                    <a:cubicBezTo>
                      <a:pt x="1002" y="0"/>
                      <a:pt x="517" y="110"/>
                      <a:pt x="68" y="320"/>
                    </a:cubicBezTo>
                    <a:cubicBezTo>
                      <a:pt x="1" y="358"/>
                      <a:pt x="39" y="454"/>
                      <a:pt x="101" y="454"/>
                    </a:cubicBezTo>
                    <a:cubicBezTo>
                      <a:pt x="112" y="454"/>
                      <a:pt x="123" y="451"/>
                      <a:pt x="135" y="444"/>
                    </a:cubicBezTo>
                    <a:cubicBezTo>
                      <a:pt x="561" y="242"/>
                      <a:pt x="1021" y="140"/>
                      <a:pt x="1486" y="140"/>
                    </a:cubicBezTo>
                    <a:cubicBezTo>
                      <a:pt x="1721" y="140"/>
                      <a:pt x="1958" y="166"/>
                      <a:pt x="2192" y="219"/>
                    </a:cubicBezTo>
                    <a:cubicBezTo>
                      <a:pt x="2199" y="221"/>
                      <a:pt x="2206" y="222"/>
                      <a:pt x="2212" y="222"/>
                    </a:cubicBezTo>
                    <a:cubicBezTo>
                      <a:pt x="2287" y="222"/>
                      <a:pt x="2309" y="105"/>
                      <a:pt x="2226" y="84"/>
                    </a:cubicBezTo>
                    <a:cubicBezTo>
                      <a:pt x="1983" y="28"/>
                      <a:pt x="1736" y="0"/>
                      <a:pt x="149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6"/>
              <p:cNvSpPr/>
              <p:nvPr/>
            </p:nvSpPr>
            <p:spPr>
              <a:xfrm>
                <a:off x="7956026" y="1379264"/>
                <a:ext cx="130641" cy="147889"/>
              </a:xfrm>
              <a:custGeom>
                <a:avLst/>
                <a:gdLst/>
                <a:ahLst/>
                <a:cxnLst/>
                <a:rect l="l" t="t" r="r" b="b"/>
                <a:pathLst>
                  <a:path w="1106" h="1252" extrusionOk="0">
                    <a:moveTo>
                      <a:pt x="108" y="1"/>
                    </a:moveTo>
                    <a:cubicBezTo>
                      <a:pt x="44" y="1"/>
                      <a:pt x="1" y="91"/>
                      <a:pt x="70" y="131"/>
                    </a:cubicBezTo>
                    <a:cubicBezTo>
                      <a:pt x="508" y="344"/>
                      <a:pt x="823" y="738"/>
                      <a:pt x="958" y="1199"/>
                    </a:cubicBezTo>
                    <a:cubicBezTo>
                      <a:pt x="967" y="1235"/>
                      <a:pt x="995" y="1252"/>
                      <a:pt x="1023" y="1252"/>
                    </a:cubicBezTo>
                    <a:cubicBezTo>
                      <a:pt x="1064" y="1252"/>
                      <a:pt x="1106" y="1218"/>
                      <a:pt x="1093" y="1165"/>
                    </a:cubicBezTo>
                    <a:cubicBezTo>
                      <a:pt x="958" y="659"/>
                      <a:pt x="609" y="243"/>
                      <a:pt x="137" y="7"/>
                    </a:cubicBezTo>
                    <a:cubicBezTo>
                      <a:pt x="127" y="3"/>
                      <a:pt x="117" y="1"/>
                      <a:pt x="10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6"/>
              <p:cNvSpPr/>
              <p:nvPr/>
            </p:nvSpPr>
            <p:spPr>
              <a:xfrm>
                <a:off x="8087731" y="1634880"/>
                <a:ext cx="32011" cy="64849"/>
              </a:xfrm>
              <a:custGeom>
                <a:avLst/>
                <a:gdLst/>
                <a:ahLst/>
                <a:cxnLst/>
                <a:rect l="l" t="t" r="r" b="b"/>
                <a:pathLst>
                  <a:path w="271" h="549" extrusionOk="0">
                    <a:moveTo>
                      <a:pt x="84" y="1"/>
                    </a:moveTo>
                    <a:cubicBezTo>
                      <a:pt x="70" y="1"/>
                      <a:pt x="57" y="5"/>
                      <a:pt x="45" y="13"/>
                    </a:cubicBezTo>
                    <a:cubicBezTo>
                      <a:pt x="11" y="24"/>
                      <a:pt x="0" y="69"/>
                      <a:pt x="23" y="103"/>
                    </a:cubicBezTo>
                    <a:cubicBezTo>
                      <a:pt x="45" y="125"/>
                      <a:pt x="56" y="159"/>
                      <a:pt x="79" y="193"/>
                    </a:cubicBezTo>
                    <a:lnTo>
                      <a:pt x="79" y="215"/>
                    </a:lnTo>
                    <a:cubicBezTo>
                      <a:pt x="90" y="226"/>
                      <a:pt x="90" y="249"/>
                      <a:pt x="101" y="260"/>
                    </a:cubicBezTo>
                    <a:lnTo>
                      <a:pt x="101" y="283"/>
                    </a:lnTo>
                    <a:lnTo>
                      <a:pt x="101" y="316"/>
                    </a:lnTo>
                    <a:lnTo>
                      <a:pt x="101" y="361"/>
                    </a:lnTo>
                    <a:cubicBezTo>
                      <a:pt x="90" y="372"/>
                      <a:pt x="90" y="384"/>
                      <a:pt x="101" y="395"/>
                    </a:cubicBezTo>
                    <a:lnTo>
                      <a:pt x="101" y="406"/>
                    </a:lnTo>
                    <a:lnTo>
                      <a:pt x="101" y="417"/>
                    </a:lnTo>
                    <a:cubicBezTo>
                      <a:pt x="101" y="417"/>
                      <a:pt x="101" y="429"/>
                      <a:pt x="101" y="429"/>
                    </a:cubicBezTo>
                    <a:cubicBezTo>
                      <a:pt x="101" y="440"/>
                      <a:pt x="101" y="451"/>
                      <a:pt x="101" y="451"/>
                    </a:cubicBezTo>
                    <a:cubicBezTo>
                      <a:pt x="81" y="512"/>
                      <a:pt x="126" y="548"/>
                      <a:pt x="169" y="548"/>
                    </a:cubicBezTo>
                    <a:cubicBezTo>
                      <a:pt x="199" y="548"/>
                      <a:pt x="227" y="532"/>
                      <a:pt x="236" y="496"/>
                    </a:cubicBezTo>
                    <a:lnTo>
                      <a:pt x="236" y="485"/>
                    </a:lnTo>
                    <a:cubicBezTo>
                      <a:pt x="270" y="327"/>
                      <a:pt x="236" y="159"/>
                      <a:pt x="146" y="35"/>
                    </a:cubicBezTo>
                    <a:cubicBezTo>
                      <a:pt x="132" y="13"/>
                      <a:pt x="108" y="1"/>
                      <a:pt x="8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6"/>
              <p:cNvSpPr/>
              <p:nvPr/>
            </p:nvSpPr>
            <p:spPr>
              <a:xfrm>
                <a:off x="7351956" y="1384225"/>
                <a:ext cx="134184" cy="137376"/>
              </a:xfrm>
              <a:custGeom>
                <a:avLst/>
                <a:gdLst/>
                <a:ahLst/>
                <a:cxnLst/>
                <a:rect l="l" t="t" r="r" b="b"/>
                <a:pathLst>
                  <a:path w="1136" h="1163" extrusionOk="0">
                    <a:moveTo>
                      <a:pt x="1036" y="0"/>
                    </a:moveTo>
                    <a:cubicBezTo>
                      <a:pt x="1025" y="0"/>
                      <a:pt x="1013" y="3"/>
                      <a:pt x="1001" y="10"/>
                    </a:cubicBezTo>
                    <a:cubicBezTo>
                      <a:pt x="563" y="246"/>
                      <a:pt x="226" y="606"/>
                      <a:pt x="23" y="1055"/>
                    </a:cubicBezTo>
                    <a:cubicBezTo>
                      <a:pt x="0" y="1109"/>
                      <a:pt x="51" y="1163"/>
                      <a:pt x="96" y="1163"/>
                    </a:cubicBezTo>
                    <a:cubicBezTo>
                      <a:pt x="117" y="1163"/>
                      <a:pt x="136" y="1151"/>
                      <a:pt x="147" y="1123"/>
                    </a:cubicBezTo>
                    <a:cubicBezTo>
                      <a:pt x="214" y="988"/>
                      <a:pt x="293" y="853"/>
                      <a:pt x="383" y="741"/>
                    </a:cubicBezTo>
                    <a:cubicBezTo>
                      <a:pt x="394" y="729"/>
                      <a:pt x="406" y="718"/>
                      <a:pt x="417" y="707"/>
                    </a:cubicBezTo>
                    <a:cubicBezTo>
                      <a:pt x="552" y="527"/>
                      <a:pt x="720" y="381"/>
                      <a:pt x="923" y="280"/>
                    </a:cubicBezTo>
                    <a:cubicBezTo>
                      <a:pt x="945" y="257"/>
                      <a:pt x="956" y="235"/>
                      <a:pt x="956" y="201"/>
                    </a:cubicBezTo>
                    <a:cubicBezTo>
                      <a:pt x="990" y="178"/>
                      <a:pt x="1024" y="156"/>
                      <a:pt x="1069" y="134"/>
                    </a:cubicBezTo>
                    <a:cubicBezTo>
                      <a:pt x="1136" y="95"/>
                      <a:pt x="1097" y="0"/>
                      <a:pt x="103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6"/>
              <p:cNvSpPr/>
              <p:nvPr/>
            </p:nvSpPr>
            <p:spPr>
              <a:xfrm>
                <a:off x="7675017" y="1475061"/>
                <a:ext cx="71463" cy="48548"/>
              </a:xfrm>
              <a:custGeom>
                <a:avLst/>
                <a:gdLst/>
                <a:ahLst/>
                <a:cxnLst/>
                <a:rect l="l" t="t" r="r" b="b"/>
                <a:pathLst>
                  <a:path w="605" h="411" extrusionOk="0">
                    <a:moveTo>
                      <a:pt x="232" y="1"/>
                    </a:moveTo>
                    <a:cubicBezTo>
                      <a:pt x="153" y="1"/>
                      <a:pt x="77" y="38"/>
                      <a:pt x="32" y="107"/>
                    </a:cubicBezTo>
                    <a:cubicBezTo>
                      <a:pt x="1" y="160"/>
                      <a:pt x="44" y="209"/>
                      <a:pt x="92" y="209"/>
                    </a:cubicBezTo>
                    <a:cubicBezTo>
                      <a:pt x="114" y="209"/>
                      <a:pt x="137" y="199"/>
                      <a:pt x="155" y="174"/>
                    </a:cubicBezTo>
                    <a:lnTo>
                      <a:pt x="166" y="163"/>
                    </a:lnTo>
                    <a:lnTo>
                      <a:pt x="290" y="163"/>
                    </a:lnTo>
                    <a:lnTo>
                      <a:pt x="313" y="185"/>
                    </a:lnTo>
                    <a:lnTo>
                      <a:pt x="324" y="196"/>
                    </a:lnTo>
                    <a:lnTo>
                      <a:pt x="346" y="219"/>
                    </a:lnTo>
                    <a:lnTo>
                      <a:pt x="358" y="230"/>
                    </a:lnTo>
                    <a:lnTo>
                      <a:pt x="369" y="241"/>
                    </a:lnTo>
                    <a:cubicBezTo>
                      <a:pt x="403" y="286"/>
                      <a:pt x="425" y="331"/>
                      <a:pt x="447" y="376"/>
                    </a:cubicBezTo>
                    <a:cubicBezTo>
                      <a:pt x="462" y="398"/>
                      <a:pt x="481" y="411"/>
                      <a:pt x="502" y="411"/>
                    </a:cubicBezTo>
                    <a:cubicBezTo>
                      <a:pt x="514" y="411"/>
                      <a:pt x="525" y="407"/>
                      <a:pt x="537" y="399"/>
                    </a:cubicBezTo>
                    <a:cubicBezTo>
                      <a:pt x="582" y="388"/>
                      <a:pt x="605" y="343"/>
                      <a:pt x="594" y="309"/>
                    </a:cubicBezTo>
                    <a:cubicBezTo>
                      <a:pt x="549" y="185"/>
                      <a:pt x="459" y="84"/>
                      <a:pt x="346" y="28"/>
                    </a:cubicBezTo>
                    <a:cubicBezTo>
                      <a:pt x="310" y="10"/>
                      <a:pt x="271" y="1"/>
                      <a:pt x="232"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6"/>
              <p:cNvSpPr/>
              <p:nvPr/>
            </p:nvSpPr>
            <p:spPr>
              <a:xfrm>
                <a:off x="7834008" y="1518175"/>
                <a:ext cx="66620" cy="35082"/>
              </a:xfrm>
              <a:custGeom>
                <a:avLst/>
                <a:gdLst/>
                <a:ahLst/>
                <a:cxnLst/>
                <a:rect l="l" t="t" r="r" b="b"/>
                <a:pathLst>
                  <a:path w="564" h="297" extrusionOk="0">
                    <a:moveTo>
                      <a:pt x="257" y="0"/>
                    </a:moveTo>
                    <a:cubicBezTo>
                      <a:pt x="173" y="0"/>
                      <a:pt x="91" y="30"/>
                      <a:pt x="23" y="90"/>
                    </a:cubicBezTo>
                    <a:cubicBezTo>
                      <a:pt x="1" y="113"/>
                      <a:pt x="1" y="158"/>
                      <a:pt x="23" y="180"/>
                    </a:cubicBezTo>
                    <a:cubicBezTo>
                      <a:pt x="40" y="197"/>
                      <a:pt x="57" y="205"/>
                      <a:pt x="74" y="205"/>
                    </a:cubicBezTo>
                    <a:cubicBezTo>
                      <a:pt x="91" y="205"/>
                      <a:pt x="108" y="197"/>
                      <a:pt x="125" y="180"/>
                    </a:cubicBezTo>
                    <a:lnTo>
                      <a:pt x="136" y="180"/>
                    </a:lnTo>
                    <a:lnTo>
                      <a:pt x="158" y="158"/>
                    </a:lnTo>
                    <a:lnTo>
                      <a:pt x="282" y="158"/>
                    </a:lnTo>
                    <a:cubicBezTo>
                      <a:pt x="304" y="158"/>
                      <a:pt x="316" y="158"/>
                      <a:pt x="338" y="169"/>
                    </a:cubicBezTo>
                    <a:lnTo>
                      <a:pt x="349" y="169"/>
                    </a:lnTo>
                    <a:lnTo>
                      <a:pt x="372" y="180"/>
                    </a:lnTo>
                    <a:lnTo>
                      <a:pt x="383" y="191"/>
                    </a:lnTo>
                    <a:lnTo>
                      <a:pt x="394" y="202"/>
                    </a:lnTo>
                    <a:cubicBezTo>
                      <a:pt x="383" y="214"/>
                      <a:pt x="383" y="236"/>
                      <a:pt x="394" y="259"/>
                    </a:cubicBezTo>
                    <a:cubicBezTo>
                      <a:pt x="411" y="284"/>
                      <a:pt x="434" y="297"/>
                      <a:pt x="459" y="297"/>
                    </a:cubicBezTo>
                    <a:cubicBezTo>
                      <a:pt x="467" y="297"/>
                      <a:pt x="476" y="295"/>
                      <a:pt x="484" y="292"/>
                    </a:cubicBezTo>
                    <a:cubicBezTo>
                      <a:pt x="507" y="292"/>
                      <a:pt x="518" y="270"/>
                      <a:pt x="529" y="259"/>
                    </a:cubicBezTo>
                    <a:cubicBezTo>
                      <a:pt x="563" y="214"/>
                      <a:pt x="552" y="169"/>
                      <a:pt x="529" y="124"/>
                    </a:cubicBezTo>
                    <a:cubicBezTo>
                      <a:pt x="484" y="79"/>
                      <a:pt x="439" y="45"/>
                      <a:pt x="383" y="23"/>
                    </a:cubicBezTo>
                    <a:cubicBezTo>
                      <a:pt x="342" y="8"/>
                      <a:pt x="299" y="0"/>
                      <a:pt x="257"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6"/>
              <p:cNvSpPr/>
              <p:nvPr/>
            </p:nvSpPr>
            <p:spPr>
              <a:xfrm>
                <a:off x="7644778" y="1584560"/>
                <a:ext cx="249942" cy="110445"/>
              </a:xfrm>
              <a:custGeom>
                <a:avLst/>
                <a:gdLst/>
                <a:ahLst/>
                <a:cxnLst/>
                <a:rect l="l" t="t" r="r" b="b"/>
                <a:pathLst>
                  <a:path w="2116" h="935" extrusionOk="0">
                    <a:moveTo>
                      <a:pt x="70" y="0"/>
                    </a:moveTo>
                    <a:cubicBezTo>
                      <a:pt x="35" y="0"/>
                      <a:pt x="1" y="23"/>
                      <a:pt x="6" y="68"/>
                    </a:cubicBezTo>
                    <a:cubicBezTo>
                      <a:pt x="51" y="484"/>
                      <a:pt x="400" y="753"/>
                      <a:pt x="782" y="855"/>
                    </a:cubicBezTo>
                    <a:cubicBezTo>
                      <a:pt x="1007" y="911"/>
                      <a:pt x="1232" y="933"/>
                      <a:pt x="1457" y="933"/>
                    </a:cubicBezTo>
                    <a:cubicBezTo>
                      <a:pt x="1472" y="934"/>
                      <a:pt x="1487" y="935"/>
                      <a:pt x="1503" y="935"/>
                    </a:cubicBezTo>
                    <a:cubicBezTo>
                      <a:pt x="1701" y="935"/>
                      <a:pt x="1896" y="867"/>
                      <a:pt x="2053" y="742"/>
                    </a:cubicBezTo>
                    <a:cubicBezTo>
                      <a:pt x="2115" y="698"/>
                      <a:pt x="2064" y="625"/>
                      <a:pt x="2007" y="625"/>
                    </a:cubicBezTo>
                    <a:cubicBezTo>
                      <a:pt x="1992" y="625"/>
                      <a:pt x="1977" y="629"/>
                      <a:pt x="1963" y="641"/>
                    </a:cubicBezTo>
                    <a:cubicBezTo>
                      <a:pt x="1818" y="744"/>
                      <a:pt x="1646" y="800"/>
                      <a:pt x="1471" y="800"/>
                    </a:cubicBezTo>
                    <a:cubicBezTo>
                      <a:pt x="1455" y="800"/>
                      <a:pt x="1439" y="799"/>
                      <a:pt x="1423" y="798"/>
                    </a:cubicBezTo>
                    <a:cubicBezTo>
                      <a:pt x="1232" y="787"/>
                      <a:pt x="1041" y="765"/>
                      <a:pt x="850" y="720"/>
                    </a:cubicBezTo>
                    <a:cubicBezTo>
                      <a:pt x="524" y="641"/>
                      <a:pt x="186" y="427"/>
                      <a:pt x="141" y="68"/>
                    </a:cubicBezTo>
                    <a:cubicBezTo>
                      <a:pt x="141" y="23"/>
                      <a:pt x="105" y="0"/>
                      <a:pt x="70"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43" name="Google Shape;2243;p46"/>
          <p:cNvSpPr txBox="1">
            <a:spLocks noGrp="1"/>
          </p:cNvSpPr>
          <p:nvPr>
            <p:ph type="ctrTitle"/>
          </p:nvPr>
        </p:nvSpPr>
        <p:spPr>
          <a:xfrm>
            <a:off x="1361683" y="1266136"/>
            <a:ext cx="5740871" cy="206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100" dirty="0">
                <a:solidFill>
                  <a:schemeClr val="accent3"/>
                </a:solidFill>
              </a:rPr>
              <a:t>WEATHER FORECASTING</a:t>
            </a:r>
            <a:endParaRPr dirty="0">
              <a:solidFill>
                <a:schemeClr val="accent3"/>
              </a:solidFill>
            </a:endParaRPr>
          </a:p>
        </p:txBody>
      </p:sp>
      <p:sp>
        <p:nvSpPr>
          <p:cNvPr id="2244" name="Google Shape;2244;p46"/>
          <p:cNvSpPr txBox="1">
            <a:spLocks noGrp="1"/>
          </p:cNvSpPr>
          <p:nvPr>
            <p:ph type="subTitle" idx="1"/>
          </p:nvPr>
        </p:nvSpPr>
        <p:spPr>
          <a:xfrm>
            <a:off x="4742970" y="3546582"/>
            <a:ext cx="3751758" cy="46421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Presented by : Chaitrali Naik</a:t>
            </a:r>
            <a:endParaRPr b="1" dirty="0"/>
          </a:p>
        </p:txBody>
      </p:sp>
      <p:grpSp>
        <p:nvGrpSpPr>
          <p:cNvPr id="2245" name="Google Shape;2245;p46"/>
          <p:cNvGrpSpPr/>
          <p:nvPr/>
        </p:nvGrpSpPr>
        <p:grpSpPr>
          <a:xfrm>
            <a:off x="5676008" y="888971"/>
            <a:ext cx="2307592" cy="1146024"/>
            <a:chOff x="6077195" y="1269884"/>
            <a:chExt cx="2307592" cy="1146024"/>
          </a:xfrm>
        </p:grpSpPr>
        <p:sp>
          <p:nvSpPr>
            <p:cNvPr id="2246" name="Google Shape;2246;p46"/>
            <p:cNvSpPr/>
            <p:nvPr/>
          </p:nvSpPr>
          <p:spPr>
            <a:xfrm>
              <a:off x="7091736" y="1406550"/>
              <a:ext cx="126270" cy="67920"/>
            </a:xfrm>
            <a:custGeom>
              <a:avLst/>
              <a:gdLst/>
              <a:ahLst/>
              <a:cxnLst/>
              <a:rect l="l" t="t" r="r" b="b"/>
              <a:pathLst>
                <a:path w="1069" h="575" extrusionOk="0">
                  <a:moveTo>
                    <a:pt x="147" y="1"/>
                  </a:moveTo>
                  <a:cubicBezTo>
                    <a:pt x="57" y="1"/>
                    <a:pt x="0" y="102"/>
                    <a:pt x="45" y="181"/>
                  </a:cubicBezTo>
                  <a:cubicBezTo>
                    <a:pt x="229" y="432"/>
                    <a:pt x="520" y="575"/>
                    <a:pt x="826" y="575"/>
                  </a:cubicBezTo>
                  <a:cubicBezTo>
                    <a:pt x="877" y="575"/>
                    <a:pt x="927" y="571"/>
                    <a:pt x="978" y="563"/>
                  </a:cubicBezTo>
                  <a:cubicBezTo>
                    <a:pt x="1023" y="552"/>
                    <a:pt x="1057" y="507"/>
                    <a:pt x="1068" y="462"/>
                  </a:cubicBezTo>
                  <a:cubicBezTo>
                    <a:pt x="1068" y="428"/>
                    <a:pt x="1057" y="394"/>
                    <a:pt x="1035" y="372"/>
                  </a:cubicBezTo>
                  <a:cubicBezTo>
                    <a:pt x="1046" y="360"/>
                    <a:pt x="1046" y="360"/>
                    <a:pt x="1046" y="349"/>
                  </a:cubicBezTo>
                  <a:cubicBezTo>
                    <a:pt x="1057" y="293"/>
                    <a:pt x="1023" y="226"/>
                    <a:pt x="967" y="214"/>
                  </a:cubicBezTo>
                  <a:cubicBezTo>
                    <a:pt x="697" y="102"/>
                    <a:pt x="428" y="34"/>
                    <a:pt x="147" y="1"/>
                  </a:cubicBezTo>
                  <a:close/>
                </a:path>
              </a:pathLst>
            </a:custGeom>
            <a:solidFill>
              <a:srgbClr val="F9C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6"/>
            <p:cNvSpPr/>
            <p:nvPr/>
          </p:nvSpPr>
          <p:spPr>
            <a:xfrm>
              <a:off x="6077195" y="1269884"/>
              <a:ext cx="2307592" cy="1146024"/>
            </a:xfrm>
            <a:custGeom>
              <a:avLst/>
              <a:gdLst/>
              <a:ahLst/>
              <a:cxnLst/>
              <a:rect l="l" t="t" r="r" b="b"/>
              <a:pathLst>
                <a:path w="19536" h="9702" extrusionOk="0">
                  <a:moveTo>
                    <a:pt x="8292" y="0"/>
                  </a:moveTo>
                  <a:cubicBezTo>
                    <a:pt x="6578" y="0"/>
                    <a:pt x="5689" y="1225"/>
                    <a:pt x="5689" y="1225"/>
                  </a:cubicBezTo>
                  <a:cubicBezTo>
                    <a:pt x="5689" y="1225"/>
                    <a:pt x="5114" y="928"/>
                    <a:pt x="4331" y="928"/>
                  </a:cubicBezTo>
                  <a:cubicBezTo>
                    <a:pt x="3777" y="928"/>
                    <a:pt x="3118" y="1077"/>
                    <a:pt x="2485" y="1585"/>
                  </a:cubicBezTo>
                  <a:cubicBezTo>
                    <a:pt x="944" y="2799"/>
                    <a:pt x="1405" y="4677"/>
                    <a:pt x="1405" y="4677"/>
                  </a:cubicBezTo>
                  <a:cubicBezTo>
                    <a:pt x="382" y="4901"/>
                    <a:pt x="0" y="8173"/>
                    <a:pt x="3283" y="8893"/>
                  </a:cubicBezTo>
                  <a:cubicBezTo>
                    <a:pt x="3957" y="9038"/>
                    <a:pt x="4579" y="9096"/>
                    <a:pt x="5142" y="9096"/>
                  </a:cubicBezTo>
                  <a:cubicBezTo>
                    <a:pt x="7323" y="9096"/>
                    <a:pt x="8623" y="8229"/>
                    <a:pt x="8623" y="8229"/>
                  </a:cubicBezTo>
                  <a:cubicBezTo>
                    <a:pt x="8623" y="8229"/>
                    <a:pt x="8972" y="9533"/>
                    <a:pt x="11962" y="9691"/>
                  </a:cubicBezTo>
                  <a:cubicBezTo>
                    <a:pt x="12118" y="9698"/>
                    <a:pt x="12268" y="9702"/>
                    <a:pt x="12413" y="9702"/>
                  </a:cubicBezTo>
                  <a:cubicBezTo>
                    <a:pt x="15068" y="9702"/>
                    <a:pt x="15998" y="8499"/>
                    <a:pt x="15998" y="8499"/>
                  </a:cubicBezTo>
                  <a:cubicBezTo>
                    <a:pt x="16375" y="8647"/>
                    <a:pt x="17048" y="8781"/>
                    <a:pt x="17687" y="8781"/>
                  </a:cubicBezTo>
                  <a:cubicBezTo>
                    <a:pt x="18649" y="8781"/>
                    <a:pt x="19535" y="8478"/>
                    <a:pt x="19225" y="7465"/>
                  </a:cubicBezTo>
                  <a:cubicBezTo>
                    <a:pt x="18868" y="6294"/>
                    <a:pt x="17459" y="6113"/>
                    <a:pt x="16618" y="6113"/>
                  </a:cubicBezTo>
                  <a:cubicBezTo>
                    <a:pt x="16239" y="6113"/>
                    <a:pt x="15976" y="6149"/>
                    <a:pt x="15976" y="6149"/>
                  </a:cubicBezTo>
                  <a:cubicBezTo>
                    <a:pt x="15976" y="6149"/>
                    <a:pt x="15987" y="4890"/>
                    <a:pt x="14514" y="3901"/>
                  </a:cubicBezTo>
                  <a:cubicBezTo>
                    <a:pt x="14000" y="3552"/>
                    <a:pt x="13446" y="3438"/>
                    <a:pt x="12943" y="3438"/>
                  </a:cubicBezTo>
                  <a:cubicBezTo>
                    <a:pt x="12005" y="3438"/>
                    <a:pt x="11243" y="3833"/>
                    <a:pt x="11243" y="3833"/>
                  </a:cubicBezTo>
                  <a:cubicBezTo>
                    <a:pt x="11243" y="3833"/>
                    <a:pt x="11445" y="629"/>
                    <a:pt x="9163" y="101"/>
                  </a:cubicBezTo>
                  <a:cubicBezTo>
                    <a:pt x="8852" y="31"/>
                    <a:pt x="8562" y="0"/>
                    <a:pt x="8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6"/>
            <p:cNvSpPr/>
            <p:nvPr/>
          </p:nvSpPr>
          <p:spPr>
            <a:xfrm>
              <a:off x="6276347" y="1485574"/>
              <a:ext cx="170447" cy="331097"/>
            </a:xfrm>
            <a:custGeom>
              <a:avLst/>
              <a:gdLst/>
              <a:ahLst/>
              <a:cxnLst/>
              <a:rect l="l" t="t" r="r" b="b"/>
              <a:pathLst>
                <a:path w="1443" h="2803" extrusionOk="0">
                  <a:moveTo>
                    <a:pt x="1362" y="1"/>
                  </a:moveTo>
                  <a:cubicBezTo>
                    <a:pt x="1355" y="1"/>
                    <a:pt x="1347" y="3"/>
                    <a:pt x="1338" y="6"/>
                  </a:cubicBezTo>
                  <a:cubicBezTo>
                    <a:pt x="1091" y="119"/>
                    <a:pt x="877" y="299"/>
                    <a:pt x="720" y="512"/>
                  </a:cubicBezTo>
                  <a:cubicBezTo>
                    <a:pt x="214" y="1142"/>
                    <a:pt x="0" y="1951"/>
                    <a:pt x="124" y="2749"/>
                  </a:cubicBezTo>
                  <a:cubicBezTo>
                    <a:pt x="129" y="2786"/>
                    <a:pt x="154" y="2802"/>
                    <a:pt x="182" y="2802"/>
                  </a:cubicBezTo>
                  <a:cubicBezTo>
                    <a:pt x="221" y="2802"/>
                    <a:pt x="266" y="2769"/>
                    <a:pt x="259" y="2716"/>
                  </a:cubicBezTo>
                  <a:cubicBezTo>
                    <a:pt x="192" y="2232"/>
                    <a:pt x="248" y="1738"/>
                    <a:pt x="428" y="1277"/>
                  </a:cubicBezTo>
                  <a:cubicBezTo>
                    <a:pt x="518" y="1052"/>
                    <a:pt x="641" y="838"/>
                    <a:pt x="787" y="647"/>
                  </a:cubicBezTo>
                  <a:cubicBezTo>
                    <a:pt x="934" y="434"/>
                    <a:pt x="1136" y="254"/>
                    <a:pt x="1372" y="141"/>
                  </a:cubicBezTo>
                  <a:cubicBezTo>
                    <a:pt x="1442" y="111"/>
                    <a:pt x="1423" y="1"/>
                    <a:pt x="136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6"/>
            <p:cNvSpPr/>
            <p:nvPr/>
          </p:nvSpPr>
          <p:spPr>
            <a:xfrm>
              <a:off x="6532669" y="1423206"/>
              <a:ext cx="190528" cy="32956"/>
            </a:xfrm>
            <a:custGeom>
              <a:avLst/>
              <a:gdLst/>
              <a:ahLst/>
              <a:cxnLst/>
              <a:rect l="l" t="t" r="r" b="b"/>
              <a:pathLst>
                <a:path w="1613" h="279" extrusionOk="0">
                  <a:moveTo>
                    <a:pt x="671" y="1"/>
                  </a:moveTo>
                  <a:cubicBezTo>
                    <a:pt x="468" y="1"/>
                    <a:pt x="261" y="55"/>
                    <a:pt x="79" y="141"/>
                  </a:cubicBezTo>
                  <a:cubicBezTo>
                    <a:pt x="0" y="180"/>
                    <a:pt x="50" y="271"/>
                    <a:pt x="117" y="271"/>
                  </a:cubicBezTo>
                  <a:cubicBezTo>
                    <a:pt x="126" y="271"/>
                    <a:pt x="136" y="269"/>
                    <a:pt x="146" y="264"/>
                  </a:cubicBezTo>
                  <a:cubicBezTo>
                    <a:pt x="331" y="174"/>
                    <a:pt x="520" y="140"/>
                    <a:pt x="711" y="140"/>
                  </a:cubicBezTo>
                  <a:cubicBezTo>
                    <a:pt x="972" y="140"/>
                    <a:pt x="1236" y="204"/>
                    <a:pt x="1496" y="276"/>
                  </a:cubicBezTo>
                  <a:cubicBezTo>
                    <a:pt x="1502" y="277"/>
                    <a:pt x="1509" y="278"/>
                    <a:pt x="1515" y="278"/>
                  </a:cubicBezTo>
                  <a:cubicBezTo>
                    <a:pt x="1590" y="278"/>
                    <a:pt x="1612" y="162"/>
                    <a:pt x="1529" y="141"/>
                  </a:cubicBezTo>
                  <a:cubicBezTo>
                    <a:pt x="1282" y="62"/>
                    <a:pt x="1035" y="17"/>
                    <a:pt x="776" y="6"/>
                  </a:cubicBezTo>
                  <a:cubicBezTo>
                    <a:pt x="741" y="3"/>
                    <a:pt x="706" y="1"/>
                    <a:pt x="671"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6"/>
            <p:cNvSpPr/>
            <p:nvPr/>
          </p:nvSpPr>
          <p:spPr>
            <a:xfrm>
              <a:off x="6793599" y="1329299"/>
              <a:ext cx="339595" cy="105956"/>
            </a:xfrm>
            <a:custGeom>
              <a:avLst/>
              <a:gdLst/>
              <a:ahLst/>
              <a:cxnLst/>
              <a:rect l="l" t="t" r="r" b="b"/>
              <a:pathLst>
                <a:path w="2875" h="897" extrusionOk="0">
                  <a:moveTo>
                    <a:pt x="2228" y="1"/>
                  </a:moveTo>
                  <a:cubicBezTo>
                    <a:pt x="2158" y="1"/>
                    <a:pt x="2088" y="5"/>
                    <a:pt x="2018" y="14"/>
                  </a:cubicBezTo>
                  <a:cubicBezTo>
                    <a:pt x="1737" y="14"/>
                    <a:pt x="1468" y="36"/>
                    <a:pt x="1198" y="93"/>
                  </a:cubicBezTo>
                  <a:cubicBezTo>
                    <a:pt x="737" y="171"/>
                    <a:pt x="321" y="430"/>
                    <a:pt x="40" y="801"/>
                  </a:cubicBezTo>
                  <a:cubicBezTo>
                    <a:pt x="0" y="849"/>
                    <a:pt x="50" y="896"/>
                    <a:pt x="103" y="896"/>
                  </a:cubicBezTo>
                  <a:cubicBezTo>
                    <a:pt x="125" y="896"/>
                    <a:pt x="147" y="888"/>
                    <a:pt x="163" y="868"/>
                  </a:cubicBezTo>
                  <a:cubicBezTo>
                    <a:pt x="433" y="520"/>
                    <a:pt x="827" y="284"/>
                    <a:pt x="1265" y="216"/>
                  </a:cubicBezTo>
                  <a:cubicBezTo>
                    <a:pt x="1524" y="171"/>
                    <a:pt x="1771" y="149"/>
                    <a:pt x="2030" y="149"/>
                  </a:cubicBezTo>
                  <a:cubicBezTo>
                    <a:pt x="2092" y="143"/>
                    <a:pt x="2153" y="140"/>
                    <a:pt x="2215" y="140"/>
                  </a:cubicBezTo>
                  <a:cubicBezTo>
                    <a:pt x="2400" y="140"/>
                    <a:pt x="2583" y="166"/>
                    <a:pt x="2760" y="216"/>
                  </a:cubicBezTo>
                  <a:cubicBezTo>
                    <a:pt x="2770" y="220"/>
                    <a:pt x="2779" y="222"/>
                    <a:pt x="2788" y="222"/>
                  </a:cubicBezTo>
                  <a:cubicBezTo>
                    <a:pt x="2856" y="222"/>
                    <a:pt x="2874" y="111"/>
                    <a:pt x="2794" y="81"/>
                  </a:cubicBezTo>
                  <a:cubicBezTo>
                    <a:pt x="2613" y="32"/>
                    <a:pt x="2420" y="1"/>
                    <a:pt x="22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6"/>
            <p:cNvSpPr/>
            <p:nvPr/>
          </p:nvSpPr>
          <p:spPr>
            <a:xfrm>
              <a:off x="7228402" y="1395329"/>
              <a:ext cx="134302" cy="284911"/>
            </a:xfrm>
            <a:custGeom>
              <a:avLst/>
              <a:gdLst/>
              <a:ahLst/>
              <a:cxnLst/>
              <a:rect l="l" t="t" r="r" b="b"/>
              <a:pathLst>
                <a:path w="1137" h="2412" extrusionOk="0">
                  <a:moveTo>
                    <a:pt x="120" y="0"/>
                  </a:moveTo>
                  <a:cubicBezTo>
                    <a:pt x="53" y="0"/>
                    <a:pt x="1" y="100"/>
                    <a:pt x="80" y="129"/>
                  </a:cubicBezTo>
                  <a:cubicBezTo>
                    <a:pt x="429" y="298"/>
                    <a:pt x="698" y="590"/>
                    <a:pt x="822" y="961"/>
                  </a:cubicBezTo>
                  <a:cubicBezTo>
                    <a:pt x="991" y="1400"/>
                    <a:pt x="991" y="1883"/>
                    <a:pt x="979" y="2344"/>
                  </a:cubicBezTo>
                  <a:cubicBezTo>
                    <a:pt x="979" y="2389"/>
                    <a:pt x="1016" y="2412"/>
                    <a:pt x="1052" y="2412"/>
                  </a:cubicBezTo>
                  <a:cubicBezTo>
                    <a:pt x="1089" y="2412"/>
                    <a:pt x="1126" y="2389"/>
                    <a:pt x="1126" y="2344"/>
                  </a:cubicBezTo>
                  <a:cubicBezTo>
                    <a:pt x="1137" y="1850"/>
                    <a:pt x="1126" y="1332"/>
                    <a:pt x="946" y="871"/>
                  </a:cubicBezTo>
                  <a:cubicBezTo>
                    <a:pt x="800" y="489"/>
                    <a:pt x="518" y="186"/>
                    <a:pt x="147" y="6"/>
                  </a:cubicBezTo>
                  <a:cubicBezTo>
                    <a:pt x="138" y="2"/>
                    <a:pt x="129" y="0"/>
                    <a:pt x="12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6"/>
            <p:cNvSpPr/>
            <p:nvPr/>
          </p:nvSpPr>
          <p:spPr>
            <a:xfrm>
              <a:off x="6204648" y="1897110"/>
              <a:ext cx="150131" cy="298259"/>
            </a:xfrm>
            <a:custGeom>
              <a:avLst/>
              <a:gdLst/>
              <a:ahLst/>
              <a:cxnLst/>
              <a:rect l="l" t="t" r="r" b="b"/>
              <a:pathLst>
                <a:path w="1271" h="2525" extrusionOk="0">
                  <a:moveTo>
                    <a:pt x="436" y="1"/>
                  </a:moveTo>
                  <a:cubicBezTo>
                    <a:pt x="419" y="1"/>
                    <a:pt x="400" y="6"/>
                    <a:pt x="383" y="19"/>
                  </a:cubicBezTo>
                  <a:cubicBezTo>
                    <a:pt x="0" y="333"/>
                    <a:pt x="34" y="986"/>
                    <a:pt x="180" y="1424"/>
                  </a:cubicBezTo>
                  <a:cubicBezTo>
                    <a:pt x="349" y="1896"/>
                    <a:pt x="686" y="2290"/>
                    <a:pt x="1136" y="2515"/>
                  </a:cubicBezTo>
                  <a:cubicBezTo>
                    <a:pt x="1148" y="2521"/>
                    <a:pt x="1159" y="2524"/>
                    <a:pt x="1170" y="2524"/>
                  </a:cubicBezTo>
                  <a:cubicBezTo>
                    <a:pt x="1231" y="2524"/>
                    <a:pt x="1270" y="2429"/>
                    <a:pt x="1203" y="2391"/>
                  </a:cubicBezTo>
                  <a:cubicBezTo>
                    <a:pt x="799" y="2188"/>
                    <a:pt x="484" y="1840"/>
                    <a:pt x="326" y="1413"/>
                  </a:cubicBezTo>
                  <a:cubicBezTo>
                    <a:pt x="191" y="1019"/>
                    <a:pt x="124" y="412"/>
                    <a:pt x="484" y="109"/>
                  </a:cubicBezTo>
                  <a:cubicBezTo>
                    <a:pt x="545" y="65"/>
                    <a:pt x="497" y="1"/>
                    <a:pt x="436"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6"/>
            <p:cNvSpPr/>
            <p:nvPr/>
          </p:nvSpPr>
          <p:spPr>
            <a:xfrm>
              <a:off x="7381486" y="1721227"/>
              <a:ext cx="441769" cy="125682"/>
            </a:xfrm>
            <a:custGeom>
              <a:avLst/>
              <a:gdLst/>
              <a:ahLst/>
              <a:cxnLst/>
              <a:rect l="l" t="t" r="r" b="b"/>
              <a:pathLst>
                <a:path w="3740" h="1064" extrusionOk="0">
                  <a:moveTo>
                    <a:pt x="1932" y="0"/>
                  </a:moveTo>
                  <a:cubicBezTo>
                    <a:pt x="1493" y="0"/>
                    <a:pt x="1065" y="126"/>
                    <a:pt x="695" y="361"/>
                  </a:cubicBezTo>
                  <a:cubicBezTo>
                    <a:pt x="437" y="518"/>
                    <a:pt x="212" y="721"/>
                    <a:pt x="32" y="968"/>
                  </a:cubicBezTo>
                  <a:cubicBezTo>
                    <a:pt x="0" y="1016"/>
                    <a:pt x="53" y="1063"/>
                    <a:pt x="102" y="1063"/>
                  </a:cubicBezTo>
                  <a:cubicBezTo>
                    <a:pt x="123" y="1063"/>
                    <a:pt x="142" y="1055"/>
                    <a:pt x="156" y="1036"/>
                  </a:cubicBezTo>
                  <a:cubicBezTo>
                    <a:pt x="470" y="631"/>
                    <a:pt x="898" y="338"/>
                    <a:pt x="1392" y="204"/>
                  </a:cubicBezTo>
                  <a:cubicBezTo>
                    <a:pt x="1568" y="161"/>
                    <a:pt x="1747" y="139"/>
                    <a:pt x="1925" y="139"/>
                  </a:cubicBezTo>
                  <a:cubicBezTo>
                    <a:pt x="2259" y="139"/>
                    <a:pt x="2591" y="214"/>
                    <a:pt x="2899" y="361"/>
                  </a:cubicBezTo>
                  <a:cubicBezTo>
                    <a:pt x="3157" y="485"/>
                    <a:pt x="3393" y="665"/>
                    <a:pt x="3596" y="878"/>
                  </a:cubicBezTo>
                  <a:cubicBezTo>
                    <a:pt x="3612" y="895"/>
                    <a:pt x="3630" y="902"/>
                    <a:pt x="3647" y="902"/>
                  </a:cubicBezTo>
                  <a:cubicBezTo>
                    <a:pt x="3699" y="902"/>
                    <a:pt x="3739" y="836"/>
                    <a:pt x="3697" y="777"/>
                  </a:cubicBezTo>
                  <a:cubicBezTo>
                    <a:pt x="3315" y="361"/>
                    <a:pt x="2809" y="102"/>
                    <a:pt x="2258" y="24"/>
                  </a:cubicBezTo>
                  <a:cubicBezTo>
                    <a:pt x="2149" y="8"/>
                    <a:pt x="2040" y="0"/>
                    <a:pt x="193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6"/>
            <p:cNvSpPr/>
            <p:nvPr/>
          </p:nvSpPr>
          <p:spPr>
            <a:xfrm>
              <a:off x="8016032" y="2035312"/>
              <a:ext cx="269904" cy="151787"/>
            </a:xfrm>
            <a:custGeom>
              <a:avLst/>
              <a:gdLst/>
              <a:ahLst/>
              <a:cxnLst/>
              <a:rect l="l" t="t" r="r" b="b"/>
              <a:pathLst>
                <a:path w="2285" h="1285" extrusionOk="0">
                  <a:moveTo>
                    <a:pt x="670" y="0"/>
                  </a:moveTo>
                  <a:cubicBezTo>
                    <a:pt x="456" y="0"/>
                    <a:pt x="245" y="55"/>
                    <a:pt x="56" y="187"/>
                  </a:cubicBezTo>
                  <a:cubicBezTo>
                    <a:pt x="1" y="223"/>
                    <a:pt x="36" y="313"/>
                    <a:pt x="94" y="313"/>
                  </a:cubicBezTo>
                  <a:cubicBezTo>
                    <a:pt x="107" y="313"/>
                    <a:pt x="121" y="309"/>
                    <a:pt x="135" y="299"/>
                  </a:cubicBezTo>
                  <a:cubicBezTo>
                    <a:pt x="302" y="187"/>
                    <a:pt x="490" y="140"/>
                    <a:pt x="680" y="140"/>
                  </a:cubicBezTo>
                  <a:cubicBezTo>
                    <a:pt x="911" y="140"/>
                    <a:pt x="1146" y="210"/>
                    <a:pt x="1349" y="321"/>
                  </a:cubicBezTo>
                  <a:cubicBezTo>
                    <a:pt x="1720" y="513"/>
                    <a:pt x="2057" y="794"/>
                    <a:pt x="2136" y="1232"/>
                  </a:cubicBezTo>
                  <a:cubicBezTo>
                    <a:pt x="2145" y="1269"/>
                    <a:pt x="2173" y="1285"/>
                    <a:pt x="2202" y="1285"/>
                  </a:cubicBezTo>
                  <a:cubicBezTo>
                    <a:pt x="2243" y="1285"/>
                    <a:pt x="2284" y="1251"/>
                    <a:pt x="2271" y="1198"/>
                  </a:cubicBezTo>
                  <a:cubicBezTo>
                    <a:pt x="2181" y="715"/>
                    <a:pt x="1821" y="389"/>
                    <a:pt x="1394" y="187"/>
                  </a:cubicBezTo>
                  <a:cubicBezTo>
                    <a:pt x="1166" y="73"/>
                    <a:pt x="916" y="0"/>
                    <a:pt x="67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6"/>
            <p:cNvSpPr/>
            <p:nvPr/>
          </p:nvSpPr>
          <p:spPr>
            <a:xfrm>
              <a:off x="7181271" y="2221354"/>
              <a:ext cx="362038" cy="150724"/>
            </a:xfrm>
            <a:custGeom>
              <a:avLst/>
              <a:gdLst/>
              <a:ahLst/>
              <a:cxnLst/>
              <a:rect l="l" t="t" r="r" b="b"/>
              <a:pathLst>
                <a:path w="3065" h="1276" extrusionOk="0">
                  <a:moveTo>
                    <a:pt x="104" y="0"/>
                  </a:moveTo>
                  <a:cubicBezTo>
                    <a:pt x="51" y="0"/>
                    <a:pt x="1" y="48"/>
                    <a:pt x="41" y="96"/>
                  </a:cubicBezTo>
                  <a:cubicBezTo>
                    <a:pt x="355" y="489"/>
                    <a:pt x="783" y="770"/>
                    <a:pt x="1255" y="927"/>
                  </a:cubicBezTo>
                  <a:cubicBezTo>
                    <a:pt x="1806" y="1130"/>
                    <a:pt x="2390" y="1242"/>
                    <a:pt x="2975" y="1276"/>
                  </a:cubicBezTo>
                  <a:cubicBezTo>
                    <a:pt x="3065" y="1276"/>
                    <a:pt x="3065" y="1141"/>
                    <a:pt x="2975" y="1130"/>
                  </a:cubicBezTo>
                  <a:cubicBezTo>
                    <a:pt x="2424" y="1107"/>
                    <a:pt x="1873" y="995"/>
                    <a:pt x="1345" y="804"/>
                  </a:cubicBezTo>
                  <a:cubicBezTo>
                    <a:pt x="884" y="669"/>
                    <a:pt x="468" y="399"/>
                    <a:pt x="164" y="28"/>
                  </a:cubicBezTo>
                  <a:cubicBezTo>
                    <a:pt x="148" y="8"/>
                    <a:pt x="126" y="0"/>
                    <a:pt x="10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6"/>
            <p:cNvSpPr/>
            <p:nvPr/>
          </p:nvSpPr>
          <p:spPr>
            <a:xfrm>
              <a:off x="7688010" y="2281123"/>
              <a:ext cx="183086" cy="93671"/>
            </a:xfrm>
            <a:custGeom>
              <a:avLst/>
              <a:gdLst/>
              <a:ahLst/>
              <a:cxnLst/>
              <a:rect l="l" t="t" r="r" b="b"/>
              <a:pathLst>
                <a:path w="1550" h="793" extrusionOk="0">
                  <a:moveTo>
                    <a:pt x="1444" y="0"/>
                  </a:moveTo>
                  <a:cubicBezTo>
                    <a:pt x="1430" y="0"/>
                    <a:pt x="1417" y="5"/>
                    <a:pt x="1406" y="17"/>
                  </a:cubicBezTo>
                  <a:cubicBezTo>
                    <a:pt x="1035" y="365"/>
                    <a:pt x="585" y="590"/>
                    <a:pt x="90" y="658"/>
                  </a:cubicBezTo>
                  <a:cubicBezTo>
                    <a:pt x="0" y="669"/>
                    <a:pt x="34" y="792"/>
                    <a:pt x="124" y="792"/>
                  </a:cubicBezTo>
                  <a:cubicBezTo>
                    <a:pt x="641" y="725"/>
                    <a:pt x="1124" y="489"/>
                    <a:pt x="1495" y="129"/>
                  </a:cubicBezTo>
                  <a:cubicBezTo>
                    <a:pt x="1549" y="75"/>
                    <a:pt x="1496" y="0"/>
                    <a:pt x="144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6"/>
            <p:cNvSpPr/>
            <p:nvPr/>
          </p:nvSpPr>
          <p:spPr>
            <a:xfrm>
              <a:off x="7020036" y="1933491"/>
              <a:ext cx="132885" cy="109972"/>
            </a:xfrm>
            <a:custGeom>
              <a:avLst/>
              <a:gdLst/>
              <a:ahLst/>
              <a:cxnLst/>
              <a:rect l="l" t="t" r="r" b="b"/>
              <a:pathLst>
                <a:path w="1125" h="931" extrusionOk="0">
                  <a:moveTo>
                    <a:pt x="105" y="0"/>
                  </a:moveTo>
                  <a:cubicBezTo>
                    <a:pt x="75" y="0"/>
                    <a:pt x="43" y="20"/>
                    <a:pt x="34" y="48"/>
                  </a:cubicBezTo>
                  <a:cubicBezTo>
                    <a:pt x="0" y="329"/>
                    <a:pt x="23" y="655"/>
                    <a:pt x="270" y="835"/>
                  </a:cubicBezTo>
                  <a:cubicBezTo>
                    <a:pt x="353" y="890"/>
                    <a:pt x="452" y="931"/>
                    <a:pt x="553" y="931"/>
                  </a:cubicBezTo>
                  <a:cubicBezTo>
                    <a:pt x="575" y="931"/>
                    <a:pt x="597" y="929"/>
                    <a:pt x="619" y="925"/>
                  </a:cubicBezTo>
                  <a:cubicBezTo>
                    <a:pt x="754" y="914"/>
                    <a:pt x="877" y="824"/>
                    <a:pt x="945" y="711"/>
                  </a:cubicBezTo>
                  <a:cubicBezTo>
                    <a:pt x="1035" y="554"/>
                    <a:pt x="1091" y="374"/>
                    <a:pt x="1113" y="194"/>
                  </a:cubicBezTo>
                  <a:cubicBezTo>
                    <a:pt x="1125" y="160"/>
                    <a:pt x="1102" y="127"/>
                    <a:pt x="1068" y="115"/>
                  </a:cubicBezTo>
                  <a:cubicBezTo>
                    <a:pt x="1062" y="113"/>
                    <a:pt x="1056" y="112"/>
                    <a:pt x="1050" y="112"/>
                  </a:cubicBezTo>
                  <a:cubicBezTo>
                    <a:pt x="1020" y="112"/>
                    <a:pt x="988" y="133"/>
                    <a:pt x="978" y="160"/>
                  </a:cubicBezTo>
                  <a:cubicBezTo>
                    <a:pt x="956" y="340"/>
                    <a:pt x="900" y="498"/>
                    <a:pt x="821" y="655"/>
                  </a:cubicBezTo>
                  <a:cubicBezTo>
                    <a:pt x="767" y="746"/>
                    <a:pt x="676" y="800"/>
                    <a:pt x="578" y="800"/>
                  </a:cubicBezTo>
                  <a:cubicBezTo>
                    <a:pt x="554" y="800"/>
                    <a:pt x="530" y="797"/>
                    <a:pt x="506" y="790"/>
                  </a:cubicBezTo>
                  <a:cubicBezTo>
                    <a:pt x="191" y="723"/>
                    <a:pt x="135" y="374"/>
                    <a:pt x="169" y="93"/>
                  </a:cubicBezTo>
                  <a:cubicBezTo>
                    <a:pt x="180" y="48"/>
                    <a:pt x="158" y="14"/>
                    <a:pt x="124" y="3"/>
                  </a:cubicBezTo>
                  <a:cubicBezTo>
                    <a:pt x="118" y="1"/>
                    <a:pt x="112" y="0"/>
                    <a:pt x="105"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6"/>
            <p:cNvSpPr/>
            <p:nvPr/>
          </p:nvSpPr>
          <p:spPr>
            <a:xfrm>
              <a:off x="7059843" y="1817850"/>
              <a:ext cx="30711" cy="47131"/>
            </a:xfrm>
            <a:custGeom>
              <a:avLst/>
              <a:gdLst/>
              <a:ahLst/>
              <a:cxnLst/>
              <a:rect l="l" t="t" r="r" b="b"/>
              <a:pathLst>
                <a:path w="260" h="399" extrusionOk="0">
                  <a:moveTo>
                    <a:pt x="177" y="1"/>
                  </a:moveTo>
                  <a:cubicBezTo>
                    <a:pt x="170" y="1"/>
                    <a:pt x="164" y="2"/>
                    <a:pt x="158" y="4"/>
                  </a:cubicBezTo>
                  <a:cubicBezTo>
                    <a:pt x="147" y="15"/>
                    <a:pt x="135" y="15"/>
                    <a:pt x="113" y="26"/>
                  </a:cubicBezTo>
                  <a:cubicBezTo>
                    <a:pt x="107" y="24"/>
                    <a:pt x="101" y="24"/>
                    <a:pt x="96" y="24"/>
                  </a:cubicBezTo>
                  <a:cubicBezTo>
                    <a:pt x="68" y="24"/>
                    <a:pt x="44" y="45"/>
                    <a:pt x="34" y="83"/>
                  </a:cubicBezTo>
                  <a:cubicBezTo>
                    <a:pt x="23" y="128"/>
                    <a:pt x="12" y="173"/>
                    <a:pt x="12" y="218"/>
                  </a:cubicBezTo>
                  <a:cubicBezTo>
                    <a:pt x="1" y="274"/>
                    <a:pt x="12" y="330"/>
                    <a:pt x="45" y="375"/>
                  </a:cubicBezTo>
                  <a:cubicBezTo>
                    <a:pt x="66" y="391"/>
                    <a:pt x="92" y="399"/>
                    <a:pt x="117" y="399"/>
                  </a:cubicBezTo>
                  <a:cubicBezTo>
                    <a:pt x="146" y="399"/>
                    <a:pt x="174" y="388"/>
                    <a:pt x="192" y="364"/>
                  </a:cubicBezTo>
                  <a:cubicBezTo>
                    <a:pt x="225" y="319"/>
                    <a:pt x="248" y="274"/>
                    <a:pt x="248" y="229"/>
                  </a:cubicBezTo>
                  <a:cubicBezTo>
                    <a:pt x="259" y="173"/>
                    <a:pt x="259" y="116"/>
                    <a:pt x="248" y="49"/>
                  </a:cubicBezTo>
                  <a:cubicBezTo>
                    <a:pt x="239" y="21"/>
                    <a:pt x="207" y="1"/>
                    <a:pt x="177" y="1"/>
                  </a:cubicBezTo>
                  <a:close/>
                </a:path>
              </a:pathLst>
            </a:custGeom>
            <a:solidFill>
              <a:srgbClr val="3F9CA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6"/>
            <p:cNvSpPr/>
            <p:nvPr/>
          </p:nvSpPr>
          <p:spPr>
            <a:xfrm>
              <a:off x="7114297" y="1827890"/>
              <a:ext cx="34609" cy="43705"/>
            </a:xfrm>
            <a:custGeom>
              <a:avLst/>
              <a:gdLst/>
              <a:ahLst/>
              <a:cxnLst/>
              <a:rect l="l" t="t" r="r" b="b"/>
              <a:pathLst>
                <a:path w="293" h="370" extrusionOk="0">
                  <a:moveTo>
                    <a:pt x="141" y="0"/>
                  </a:moveTo>
                  <a:cubicBezTo>
                    <a:pt x="133" y="0"/>
                    <a:pt x="124" y="3"/>
                    <a:pt x="113" y="9"/>
                  </a:cubicBezTo>
                  <a:cubicBezTo>
                    <a:pt x="90" y="9"/>
                    <a:pt x="79" y="20"/>
                    <a:pt x="68" y="31"/>
                  </a:cubicBezTo>
                  <a:cubicBezTo>
                    <a:pt x="12" y="121"/>
                    <a:pt x="0" y="234"/>
                    <a:pt x="57" y="335"/>
                  </a:cubicBezTo>
                  <a:cubicBezTo>
                    <a:pt x="64" y="357"/>
                    <a:pt x="85" y="369"/>
                    <a:pt x="109" y="369"/>
                  </a:cubicBezTo>
                  <a:cubicBezTo>
                    <a:pt x="121" y="369"/>
                    <a:pt x="135" y="365"/>
                    <a:pt x="147" y="357"/>
                  </a:cubicBezTo>
                  <a:cubicBezTo>
                    <a:pt x="248" y="301"/>
                    <a:pt x="293" y="177"/>
                    <a:pt x="259" y="65"/>
                  </a:cubicBezTo>
                  <a:cubicBezTo>
                    <a:pt x="248" y="43"/>
                    <a:pt x="225" y="20"/>
                    <a:pt x="203" y="9"/>
                  </a:cubicBezTo>
                  <a:lnTo>
                    <a:pt x="169" y="9"/>
                  </a:lnTo>
                  <a:cubicBezTo>
                    <a:pt x="158" y="3"/>
                    <a:pt x="149" y="0"/>
                    <a:pt x="141"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0" name="Google Shape;2260;p46"/>
          <p:cNvGrpSpPr/>
          <p:nvPr/>
        </p:nvGrpSpPr>
        <p:grpSpPr>
          <a:xfrm>
            <a:off x="1517279" y="190323"/>
            <a:ext cx="1523884" cy="689361"/>
            <a:chOff x="5935450" y="921661"/>
            <a:chExt cx="739786" cy="334641"/>
          </a:xfrm>
        </p:grpSpPr>
        <p:sp>
          <p:nvSpPr>
            <p:cNvPr id="2261" name="Google Shape;2261;p46"/>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6"/>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6"/>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6"/>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6"/>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6"/>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7" name="Google Shape;2267;p46"/>
          <p:cNvSpPr/>
          <p:nvPr/>
        </p:nvSpPr>
        <p:spPr>
          <a:xfrm>
            <a:off x="7252146" y="3863253"/>
            <a:ext cx="113197" cy="108485"/>
          </a:xfrm>
          <a:custGeom>
            <a:avLst/>
            <a:gdLst/>
            <a:ahLst/>
            <a:cxnLst/>
            <a:rect l="l" t="t" r="r" b="b"/>
            <a:pathLst>
              <a:path w="1057" h="1013" extrusionOk="0">
                <a:moveTo>
                  <a:pt x="203" y="1"/>
                </a:moveTo>
                <a:lnTo>
                  <a:pt x="259" y="372"/>
                </a:lnTo>
                <a:lnTo>
                  <a:pt x="0" y="630"/>
                </a:lnTo>
                <a:lnTo>
                  <a:pt x="360" y="687"/>
                </a:lnTo>
                <a:lnTo>
                  <a:pt x="529" y="1013"/>
                </a:lnTo>
                <a:lnTo>
                  <a:pt x="697" y="687"/>
                </a:lnTo>
                <a:lnTo>
                  <a:pt x="1057" y="630"/>
                </a:lnTo>
                <a:lnTo>
                  <a:pt x="798" y="372"/>
                </a:lnTo>
                <a:lnTo>
                  <a:pt x="855" y="1"/>
                </a:lnTo>
                <a:lnTo>
                  <a:pt x="529" y="181"/>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6"/>
          <p:cNvSpPr/>
          <p:nvPr/>
        </p:nvSpPr>
        <p:spPr>
          <a:xfrm>
            <a:off x="2012434" y="4455453"/>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6"/>
          <p:cNvSpPr/>
          <p:nvPr/>
        </p:nvSpPr>
        <p:spPr>
          <a:xfrm>
            <a:off x="7983605" y="2926886"/>
            <a:ext cx="62649" cy="63934"/>
          </a:xfrm>
          <a:custGeom>
            <a:avLst/>
            <a:gdLst/>
            <a:ahLst/>
            <a:cxnLst/>
            <a:rect l="l" t="t" r="r" b="b"/>
            <a:pathLst>
              <a:path w="585" h="597" extrusionOk="0">
                <a:moveTo>
                  <a:pt x="326" y="1"/>
                </a:moveTo>
                <a:lnTo>
                  <a:pt x="203" y="181"/>
                </a:lnTo>
                <a:lnTo>
                  <a:pt x="0" y="169"/>
                </a:lnTo>
                <a:lnTo>
                  <a:pt x="124" y="338"/>
                </a:lnTo>
                <a:lnTo>
                  <a:pt x="45" y="540"/>
                </a:lnTo>
                <a:lnTo>
                  <a:pt x="247" y="473"/>
                </a:lnTo>
                <a:lnTo>
                  <a:pt x="416" y="597"/>
                </a:lnTo>
                <a:lnTo>
                  <a:pt x="416" y="383"/>
                </a:lnTo>
                <a:lnTo>
                  <a:pt x="585" y="270"/>
                </a:lnTo>
                <a:lnTo>
                  <a:pt x="382" y="203"/>
                </a:lnTo>
                <a:lnTo>
                  <a:pt x="3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46A8A-EE9A-A84F-E65F-4D29C7A8E823}"/>
              </a:ext>
            </a:extLst>
          </p:cNvPr>
          <p:cNvSpPr>
            <a:spLocks noGrp="1"/>
          </p:cNvSpPr>
          <p:nvPr>
            <p:ph type="title" idx="4294967295"/>
          </p:nvPr>
        </p:nvSpPr>
        <p:spPr>
          <a:xfrm>
            <a:off x="0" y="666750"/>
            <a:ext cx="9144001" cy="619125"/>
          </a:xfrm>
        </p:spPr>
        <p:txBody>
          <a:bodyPr/>
          <a:lstStyle/>
          <a:p>
            <a:pPr algn="ctr"/>
            <a:r>
              <a:rPr lang="en-US" sz="3600" dirty="0"/>
              <a:t>Visualization</a:t>
            </a:r>
            <a:endParaRPr lang="en-IN" sz="3600" dirty="0"/>
          </a:p>
        </p:txBody>
      </p:sp>
      <p:pic>
        <p:nvPicPr>
          <p:cNvPr id="6" name="Content Placeholder 7">
            <a:extLst>
              <a:ext uri="{FF2B5EF4-FFF2-40B4-BE49-F238E27FC236}">
                <a16:creationId xmlns:a16="http://schemas.microsoft.com/office/drawing/2014/main" id="{B6A73B8D-96D5-F7C6-C088-AF774AA25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234" y="1967003"/>
            <a:ext cx="4418262" cy="2795334"/>
          </a:xfrm>
          <a:prstGeom prst="rect">
            <a:avLst/>
          </a:prstGeom>
          <a:noFill/>
          <a:ln>
            <a:noFill/>
          </a:ln>
        </p:spPr>
      </p:pic>
      <p:pic>
        <p:nvPicPr>
          <p:cNvPr id="9" name="Content Placeholder 9">
            <a:extLst>
              <a:ext uri="{FF2B5EF4-FFF2-40B4-BE49-F238E27FC236}">
                <a16:creationId xmlns:a16="http://schemas.microsoft.com/office/drawing/2014/main" id="{8413608A-9825-D78B-0CBC-DF76B8A8A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7762" y="1967002"/>
            <a:ext cx="3700966" cy="2795335"/>
          </a:xfrm>
          <a:prstGeom prst="rect">
            <a:avLst/>
          </a:prstGeom>
          <a:noFill/>
          <a:ln>
            <a:noFill/>
          </a:ln>
        </p:spPr>
      </p:pic>
      <p:sp>
        <p:nvSpPr>
          <p:cNvPr id="10" name="Text Placeholder 2">
            <a:extLst>
              <a:ext uri="{FF2B5EF4-FFF2-40B4-BE49-F238E27FC236}">
                <a16:creationId xmlns:a16="http://schemas.microsoft.com/office/drawing/2014/main" id="{692B049D-5A6F-62A9-8A1C-0A3540734F95}"/>
              </a:ext>
            </a:extLst>
          </p:cNvPr>
          <p:cNvSpPr txBox="1">
            <a:spLocks/>
          </p:cNvSpPr>
          <p:nvPr/>
        </p:nvSpPr>
        <p:spPr>
          <a:xfrm>
            <a:off x="167784" y="1285995"/>
            <a:ext cx="4181855" cy="468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1pPr>
            <a:lvl2pPr marL="914400" marR="0" lvl="1"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2pPr>
            <a:lvl3pPr marL="1371600" marR="0" lvl="2"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3pPr>
            <a:lvl4pPr marL="1828800" marR="0" lvl="3"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4pPr>
            <a:lvl5pPr marL="2286000" marR="0" lvl="4"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5pPr>
            <a:lvl6pPr marL="2743200" marR="0" lvl="5"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6pPr>
            <a:lvl7pPr marL="3200400" marR="0" lvl="6"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7pPr>
            <a:lvl8pPr marL="3657600" marR="0" lvl="7"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8pPr>
            <a:lvl9pPr marL="4114800" marR="0" lvl="8" indent="-317500" algn="l" rtl="0">
              <a:lnSpc>
                <a:spcPct val="115000"/>
              </a:lnSpc>
              <a:spcBef>
                <a:spcPts val="1600"/>
              </a:spcBef>
              <a:spcAft>
                <a:spcPts val="1600"/>
              </a:spcAft>
              <a:buClr>
                <a:schemeClr val="accent3"/>
              </a:buClr>
              <a:buSzPts val="1400"/>
              <a:buFont typeface="Syne"/>
              <a:buChar char="■"/>
              <a:defRPr sz="1400" b="0" i="0" u="none" strike="noStrike" cap="none">
                <a:solidFill>
                  <a:schemeClr val="accent3"/>
                </a:solidFill>
                <a:latin typeface="Syne"/>
                <a:ea typeface="Syne"/>
                <a:cs typeface="Syne"/>
                <a:sym typeface="Syne"/>
              </a:defRPr>
            </a:lvl9pPr>
          </a:lstStyle>
          <a:p>
            <a:pPr marL="0" indent="0" algn="ctr">
              <a:buFont typeface="Syne"/>
              <a:buNone/>
            </a:pPr>
            <a:r>
              <a:rPr lang="en-IN" sz="1600" dirty="0"/>
              <a:t>Heatmap showing relationships between variables</a:t>
            </a:r>
            <a:endParaRPr lang="en-GY" sz="1600" dirty="0"/>
          </a:p>
        </p:txBody>
      </p:sp>
      <p:sp>
        <p:nvSpPr>
          <p:cNvPr id="11" name="Text Placeholder 4">
            <a:extLst>
              <a:ext uri="{FF2B5EF4-FFF2-40B4-BE49-F238E27FC236}">
                <a16:creationId xmlns:a16="http://schemas.microsoft.com/office/drawing/2014/main" id="{26663290-8A2C-97C8-7F2A-7F7C3A47B59E}"/>
              </a:ext>
            </a:extLst>
          </p:cNvPr>
          <p:cNvSpPr txBox="1">
            <a:spLocks/>
          </p:cNvSpPr>
          <p:nvPr/>
        </p:nvSpPr>
        <p:spPr>
          <a:xfrm>
            <a:off x="5010457" y="1291830"/>
            <a:ext cx="4085532" cy="468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1pPr>
            <a:lvl2pPr marL="914400" marR="0" lvl="1"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2pPr>
            <a:lvl3pPr marL="1371600" marR="0" lvl="2"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3pPr>
            <a:lvl4pPr marL="1828800" marR="0" lvl="3"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4pPr>
            <a:lvl5pPr marL="2286000" marR="0" lvl="4"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5pPr>
            <a:lvl6pPr marL="2743200" marR="0" lvl="5"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6pPr>
            <a:lvl7pPr marL="3200400" marR="0" lvl="6"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7pPr>
            <a:lvl8pPr marL="3657600" marR="0" lvl="7"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8pPr>
            <a:lvl9pPr marL="4114800" marR="0" lvl="8" indent="-317500" algn="l" rtl="0">
              <a:lnSpc>
                <a:spcPct val="115000"/>
              </a:lnSpc>
              <a:spcBef>
                <a:spcPts val="1600"/>
              </a:spcBef>
              <a:spcAft>
                <a:spcPts val="1600"/>
              </a:spcAft>
              <a:buClr>
                <a:schemeClr val="accent3"/>
              </a:buClr>
              <a:buSzPts val="1400"/>
              <a:buFont typeface="Syne"/>
              <a:buChar char="■"/>
              <a:defRPr sz="1400" b="0" i="0" u="none" strike="noStrike" cap="none">
                <a:solidFill>
                  <a:schemeClr val="accent3"/>
                </a:solidFill>
                <a:latin typeface="Syne"/>
                <a:ea typeface="Syne"/>
                <a:cs typeface="Syne"/>
                <a:sym typeface="Syne"/>
              </a:defRPr>
            </a:lvl9pPr>
          </a:lstStyle>
          <a:p>
            <a:pPr marL="0" indent="0">
              <a:buFont typeface="Syne"/>
              <a:buNone/>
            </a:pPr>
            <a:r>
              <a:rPr lang="en-IN" sz="1600" dirty="0"/>
              <a:t>Pie chart showing Weather Summary</a:t>
            </a:r>
            <a:endParaRPr lang="en-GY" sz="1600" dirty="0"/>
          </a:p>
        </p:txBody>
      </p:sp>
    </p:spTree>
    <p:extLst>
      <p:ext uri="{BB962C8B-B14F-4D97-AF65-F5344CB8AC3E}">
        <p14:creationId xmlns:p14="http://schemas.microsoft.com/office/powerpoint/2010/main" val="1694245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a:extLst>
              <a:ext uri="{FF2B5EF4-FFF2-40B4-BE49-F238E27FC236}">
                <a16:creationId xmlns:a16="http://schemas.microsoft.com/office/drawing/2014/main" id="{F472846B-5D2E-7A43-F876-BA4BDA20F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209" y="1284918"/>
            <a:ext cx="3787791" cy="3124898"/>
          </a:xfrm>
          <a:prstGeom prst="rect">
            <a:avLst/>
          </a:prstGeom>
          <a:noFill/>
          <a:ln>
            <a:noFill/>
          </a:ln>
        </p:spPr>
      </p:pic>
      <p:sp>
        <p:nvSpPr>
          <p:cNvPr id="5" name="Text Placeholder 2">
            <a:extLst>
              <a:ext uri="{FF2B5EF4-FFF2-40B4-BE49-F238E27FC236}">
                <a16:creationId xmlns:a16="http://schemas.microsoft.com/office/drawing/2014/main" id="{E4CB5C86-F524-F7D6-6948-FE5298F6FC2F}"/>
              </a:ext>
            </a:extLst>
          </p:cNvPr>
          <p:cNvSpPr txBox="1">
            <a:spLocks/>
          </p:cNvSpPr>
          <p:nvPr/>
        </p:nvSpPr>
        <p:spPr>
          <a:xfrm>
            <a:off x="784209" y="698674"/>
            <a:ext cx="3397648" cy="468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1pPr>
            <a:lvl2pPr marL="914400" marR="0" lvl="1"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2pPr>
            <a:lvl3pPr marL="1371600" marR="0" lvl="2"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3pPr>
            <a:lvl4pPr marL="1828800" marR="0" lvl="3"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4pPr>
            <a:lvl5pPr marL="2286000" marR="0" lvl="4"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5pPr>
            <a:lvl6pPr marL="2743200" marR="0" lvl="5"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6pPr>
            <a:lvl7pPr marL="3200400" marR="0" lvl="6"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7pPr>
            <a:lvl8pPr marL="3657600" marR="0" lvl="7"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8pPr>
            <a:lvl9pPr marL="4114800" marR="0" lvl="8" indent="-317500" algn="l" rtl="0">
              <a:lnSpc>
                <a:spcPct val="115000"/>
              </a:lnSpc>
              <a:spcBef>
                <a:spcPts val="1600"/>
              </a:spcBef>
              <a:spcAft>
                <a:spcPts val="1600"/>
              </a:spcAft>
              <a:buClr>
                <a:schemeClr val="accent3"/>
              </a:buClr>
              <a:buSzPts val="1400"/>
              <a:buFont typeface="Syne"/>
              <a:buChar char="■"/>
              <a:defRPr sz="1400" b="0" i="0" u="none" strike="noStrike" cap="none">
                <a:solidFill>
                  <a:schemeClr val="accent3"/>
                </a:solidFill>
                <a:latin typeface="Syne"/>
                <a:ea typeface="Syne"/>
                <a:cs typeface="Syne"/>
                <a:sym typeface="Syne"/>
              </a:defRPr>
            </a:lvl9pPr>
          </a:lstStyle>
          <a:p>
            <a:pPr marL="0" indent="0" algn="ctr">
              <a:buFont typeface="Syne"/>
              <a:buNone/>
            </a:pPr>
            <a:r>
              <a:rPr lang="en-IN" sz="1600" dirty="0"/>
              <a:t>Count of </a:t>
            </a:r>
            <a:r>
              <a:rPr lang="en-IN" sz="1600" dirty="0" err="1"/>
              <a:t>Precip</a:t>
            </a:r>
            <a:r>
              <a:rPr lang="en-IN" sz="1600" dirty="0"/>
              <a:t> type</a:t>
            </a:r>
            <a:endParaRPr lang="en-GY" sz="1600" dirty="0"/>
          </a:p>
        </p:txBody>
      </p:sp>
      <p:sp>
        <p:nvSpPr>
          <p:cNvPr id="6" name="Text Placeholder 4">
            <a:extLst>
              <a:ext uri="{FF2B5EF4-FFF2-40B4-BE49-F238E27FC236}">
                <a16:creationId xmlns:a16="http://schemas.microsoft.com/office/drawing/2014/main" id="{E2626B89-B012-96B0-04DF-C58AE11B22CB}"/>
              </a:ext>
            </a:extLst>
          </p:cNvPr>
          <p:cNvSpPr txBox="1">
            <a:spLocks/>
          </p:cNvSpPr>
          <p:nvPr/>
        </p:nvSpPr>
        <p:spPr>
          <a:xfrm>
            <a:off x="4572000" y="698674"/>
            <a:ext cx="4664075" cy="468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1pPr>
            <a:lvl2pPr marL="914400" marR="0" lvl="1"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2pPr>
            <a:lvl3pPr marL="1371600" marR="0" lvl="2"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3pPr>
            <a:lvl4pPr marL="1828800" marR="0" lvl="3"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4pPr>
            <a:lvl5pPr marL="2286000" marR="0" lvl="4"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5pPr>
            <a:lvl6pPr marL="2743200" marR="0" lvl="5"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6pPr>
            <a:lvl7pPr marL="3200400" marR="0" lvl="6"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7pPr>
            <a:lvl8pPr marL="3657600" marR="0" lvl="7"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8pPr>
            <a:lvl9pPr marL="4114800" marR="0" lvl="8" indent="-317500" algn="l" rtl="0">
              <a:lnSpc>
                <a:spcPct val="115000"/>
              </a:lnSpc>
              <a:spcBef>
                <a:spcPts val="1600"/>
              </a:spcBef>
              <a:spcAft>
                <a:spcPts val="1600"/>
              </a:spcAft>
              <a:buClr>
                <a:schemeClr val="accent3"/>
              </a:buClr>
              <a:buSzPts val="1400"/>
              <a:buFont typeface="Syne"/>
              <a:buChar char="■"/>
              <a:defRPr sz="1400" b="0" i="0" u="none" strike="noStrike" cap="none">
                <a:solidFill>
                  <a:schemeClr val="accent3"/>
                </a:solidFill>
                <a:latin typeface="Syne"/>
                <a:ea typeface="Syne"/>
                <a:cs typeface="Syne"/>
                <a:sym typeface="Syne"/>
              </a:defRPr>
            </a:lvl9pPr>
          </a:lstStyle>
          <a:p>
            <a:pPr marL="0" indent="0" algn="ctr">
              <a:buFont typeface="Syne"/>
              <a:buNone/>
            </a:pPr>
            <a:r>
              <a:rPr lang="en-IN" sz="1600" dirty="0"/>
              <a:t>Weather Summary by Temperature</a:t>
            </a:r>
            <a:endParaRPr lang="en-GY" sz="1600" dirty="0"/>
          </a:p>
        </p:txBody>
      </p:sp>
      <p:pic>
        <p:nvPicPr>
          <p:cNvPr id="7" name="Content Placeholder 9">
            <a:extLst>
              <a:ext uri="{FF2B5EF4-FFF2-40B4-BE49-F238E27FC236}">
                <a16:creationId xmlns:a16="http://schemas.microsoft.com/office/drawing/2014/main" id="{E6A70D53-3C2A-571E-D475-8552AE01FA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2145" y="1284918"/>
            <a:ext cx="3751214" cy="3124898"/>
          </a:xfrm>
          <a:prstGeom prst="rect">
            <a:avLst/>
          </a:prstGeom>
          <a:noFill/>
          <a:ln>
            <a:noFill/>
          </a:ln>
        </p:spPr>
      </p:pic>
    </p:spTree>
    <p:extLst>
      <p:ext uri="{BB962C8B-B14F-4D97-AF65-F5344CB8AC3E}">
        <p14:creationId xmlns:p14="http://schemas.microsoft.com/office/powerpoint/2010/main" val="869529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7">
            <a:extLst>
              <a:ext uri="{FF2B5EF4-FFF2-40B4-BE49-F238E27FC236}">
                <a16:creationId xmlns:a16="http://schemas.microsoft.com/office/drawing/2014/main" id="{9FFC6D5A-DB9C-9584-63DE-5549D0A4D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258" y="1163422"/>
            <a:ext cx="4183742" cy="3325591"/>
          </a:xfrm>
          <a:prstGeom prst="rect">
            <a:avLst/>
          </a:prstGeom>
          <a:noFill/>
          <a:ln>
            <a:noFill/>
          </a:ln>
        </p:spPr>
      </p:pic>
      <p:sp>
        <p:nvSpPr>
          <p:cNvPr id="7" name="Text Placeholder 2">
            <a:extLst>
              <a:ext uri="{FF2B5EF4-FFF2-40B4-BE49-F238E27FC236}">
                <a16:creationId xmlns:a16="http://schemas.microsoft.com/office/drawing/2014/main" id="{0D5240F6-5044-3196-1A19-7042EBB5849B}"/>
              </a:ext>
            </a:extLst>
          </p:cNvPr>
          <p:cNvSpPr txBox="1">
            <a:spLocks/>
          </p:cNvSpPr>
          <p:nvPr/>
        </p:nvSpPr>
        <p:spPr>
          <a:xfrm>
            <a:off x="388258" y="592776"/>
            <a:ext cx="3746510" cy="4002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1pPr>
            <a:lvl2pPr marL="914400" marR="0" lvl="1"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2pPr>
            <a:lvl3pPr marL="1371600" marR="0" lvl="2"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3pPr>
            <a:lvl4pPr marL="1828800" marR="0" lvl="3"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4pPr>
            <a:lvl5pPr marL="2286000" marR="0" lvl="4"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5pPr>
            <a:lvl6pPr marL="2743200" marR="0" lvl="5"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6pPr>
            <a:lvl7pPr marL="3200400" marR="0" lvl="6"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7pPr>
            <a:lvl8pPr marL="3657600" marR="0" lvl="7"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8pPr>
            <a:lvl9pPr marL="4114800" marR="0" lvl="8" indent="-317500" algn="l" rtl="0">
              <a:lnSpc>
                <a:spcPct val="115000"/>
              </a:lnSpc>
              <a:spcBef>
                <a:spcPts val="1600"/>
              </a:spcBef>
              <a:spcAft>
                <a:spcPts val="1600"/>
              </a:spcAft>
              <a:buClr>
                <a:schemeClr val="accent3"/>
              </a:buClr>
              <a:buSzPts val="1400"/>
              <a:buFont typeface="Syne"/>
              <a:buChar char="■"/>
              <a:defRPr sz="1400" b="0" i="0" u="none" strike="noStrike" cap="none">
                <a:solidFill>
                  <a:schemeClr val="accent3"/>
                </a:solidFill>
                <a:latin typeface="Syne"/>
                <a:ea typeface="Syne"/>
                <a:cs typeface="Syne"/>
                <a:sym typeface="Syne"/>
              </a:defRPr>
            </a:lvl9pPr>
          </a:lstStyle>
          <a:p>
            <a:pPr marL="0" indent="0" algn="ctr">
              <a:buFont typeface="Syne"/>
              <a:buNone/>
            </a:pPr>
            <a:r>
              <a:rPr lang="en-IN" sz="1600" dirty="0">
                <a:solidFill>
                  <a:schemeClr val="tx1">
                    <a:lumMod val="25000"/>
                  </a:schemeClr>
                </a:solidFill>
              </a:rPr>
              <a:t>Weather Summary by Humidity</a:t>
            </a:r>
            <a:endParaRPr lang="en-GY" sz="1600" dirty="0">
              <a:solidFill>
                <a:schemeClr val="tx1">
                  <a:lumMod val="25000"/>
                </a:schemeClr>
              </a:solidFill>
            </a:endParaRPr>
          </a:p>
        </p:txBody>
      </p:sp>
      <p:pic>
        <p:nvPicPr>
          <p:cNvPr id="8" name="Content Placeholder 9">
            <a:extLst>
              <a:ext uri="{FF2B5EF4-FFF2-40B4-BE49-F238E27FC236}">
                <a16:creationId xmlns:a16="http://schemas.microsoft.com/office/drawing/2014/main" id="{E1574B54-C541-3EEF-EC02-58459BBAD9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6497" y="1163422"/>
            <a:ext cx="3923422" cy="3325591"/>
          </a:xfrm>
          <a:prstGeom prst="rect">
            <a:avLst/>
          </a:prstGeom>
          <a:noFill/>
          <a:ln>
            <a:noFill/>
          </a:ln>
        </p:spPr>
      </p:pic>
      <p:sp>
        <p:nvSpPr>
          <p:cNvPr id="12" name="TextBox 11">
            <a:extLst>
              <a:ext uri="{FF2B5EF4-FFF2-40B4-BE49-F238E27FC236}">
                <a16:creationId xmlns:a16="http://schemas.microsoft.com/office/drawing/2014/main" id="{1ABDC7F1-D20E-0D9A-CCFB-EBBE3CC40E16}"/>
              </a:ext>
            </a:extLst>
          </p:cNvPr>
          <p:cNvSpPr txBox="1"/>
          <p:nvPr/>
        </p:nvSpPr>
        <p:spPr>
          <a:xfrm>
            <a:off x="4572000" y="654487"/>
            <a:ext cx="4852416" cy="338554"/>
          </a:xfrm>
          <a:prstGeom prst="rect">
            <a:avLst/>
          </a:prstGeom>
          <a:noFill/>
        </p:spPr>
        <p:txBody>
          <a:bodyPr wrap="square">
            <a:spAutoFit/>
          </a:bodyPr>
          <a:lstStyle/>
          <a:p>
            <a:pPr marL="0" indent="0" algn="ctr">
              <a:buFont typeface="Syne"/>
              <a:buNone/>
            </a:pPr>
            <a:r>
              <a:rPr lang="en-IN" sz="1600" dirty="0">
                <a:solidFill>
                  <a:schemeClr val="tx1">
                    <a:lumMod val="25000"/>
                  </a:schemeClr>
                </a:solidFill>
              </a:rPr>
              <a:t>Weather Summary by Pressure</a:t>
            </a:r>
            <a:endParaRPr lang="en-GY" sz="1600" dirty="0">
              <a:solidFill>
                <a:schemeClr val="tx1">
                  <a:lumMod val="25000"/>
                </a:schemeClr>
              </a:solidFill>
            </a:endParaRPr>
          </a:p>
        </p:txBody>
      </p:sp>
    </p:spTree>
    <p:extLst>
      <p:ext uri="{BB962C8B-B14F-4D97-AF65-F5344CB8AC3E}">
        <p14:creationId xmlns:p14="http://schemas.microsoft.com/office/powerpoint/2010/main" val="474977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5DA8AE-5722-379C-674C-0462DCDDF02C}"/>
              </a:ext>
            </a:extLst>
          </p:cNvPr>
          <p:cNvSpPr>
            <a:spLocks noGrp="1"/>
          </p:cNvSpPr>
          <p:nvPr>
            <p:ph type="title" idx="4294967295"/>
          </p:nvPr>
        </p:nvSpPr>
        <p:spPr>
          <a:xfrm>
            <a:off x="0" y="476250"/>
            <a:ext cx="9144000" cy="742950"/>
          </a:xfrm>
        </p:spPr>
        <p:txBody>
          <a:bodyPr/>
          <a:lstStyle/>
          <a:p>
            <a:pPr algn="ctr"/>
            <a:r>
              <a:rPr lang="en-IN" sz="3600" b="1" dirty="0"/>
              <a:t>Dashboard Using </a:t>
            </a:r>
            <a:r>
              <a:rPr lang="en-IN" sz="3600" b="1" dirty="0" err="1"/>
              <a:t>PowerBI</a:t>
            </a:r>
            <a:endParaRPr lang="en-GY" sz="3600" dirty="0"/>
          </a:p>
        </p:txBody>
      </p:sp>
      <p:pic>
        <p:nvPicPr>
          <p:cNvPr id="5" name="Content Placeholder 4">
            <a:extLst>
              <a:ext uri="{FF2B5EF4-FFF2-40B4-BE49-F238E27FC236}">
                <a16:creationId xmlns:a16="http://schemas.microsoft.com/office/drawing/2014/main" id="{5383EEEC-B155-825B-16DE-E8B1D36D2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893" y="1219200"/>
            <a:ext cx="6752285" cy="3368981"/>
          </a:xfrm>
          <a:prstGeom prst="rect">
            <a:avLst/>
          </a:prstGeom>
          <a:noFill/>
          <a:ln>
            <a:noFill/>
          </a:ln>
        </p:spPr>
      </p:pic>
    </p:spTree>
    <p:extLst>
      <p:ext uri="{BB962C8B-B14F-4D97-AF65-F5344CB8AC3E}">
        <p14:creationId xmlns:p14="http://schemas.microsoft.com/office/powerpoint/2010/main" val="2632160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0D3066-FB5F-F030-8E0A-59D41DD7FFDE}"/>
              </a:ext>
            </a:extLst>
          </p:cNvPr>
          <p:cNvSpPr>
            <a:spLocks noGrp="1"/>
          </p:cNvSpPr>
          <p:nvPr>
            <p:ph type="title" idx="4294967295"/>
          </p:nvPr>
        </p:nvSpPr>
        <p:spPr>
          <a:xfrm>
            <a:off x="-1" y="433388"/>
            <a:ext cx="9144001" cy="827087"/>
          </a:xfrm>
        </p:spPr>
        <p:txBody>
          <a:bodyPr/>
          <a:lstStyle/>
          <a:p>
            <a:pPr algn="ctr"/>
            <a:r>
              <a:rPr lang="en-IN" sz="3600" dirty="0"/>
              <a:t>Conclusion</a:t>
            </a:r>
            <a:endParaRPr lang="en-GY" sz="3600" dirty="0"/>
          </a:p>
        </p:txBody>
      </p:sp>
      <p:sp>
        <p:nvSpPr>
          <p:cNvPr id="5" name="Content Placeholder 2">
            <a:extLst>
              <a:ext uri="{FF2B5EF4-FFF2-40B4-BE49-F238E27FC236}">
                <a16:creationId xmlns:a16="http://schemas.microsoft.com/office/drawing/2014/main" id="{6D77F079-0837-A127-4054-1162FEE80FD9}"/>
              </a:ext>
            </a:extLst>
          </p:cNvPr>
          <p:cNvSpPr txBox="1">
            <a:spLocks/>
          </p:cNvSpPr>
          <p:nvPr/>
        </p:nvSpPr>
        <p:spPr>
          <a:xfrm>
            <a:off x="840802" y="3746812"/>
            <a:ext cx="7254239" cy="10485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Syne"/>
              <a:buNone/>
              <a:defRPr sz="1600" b="0" i="0" u="none" strike="noStrike" cap="none">
                <a:solidFill>
                  <a:schemeClr val="accent3"/>
                </a:solidFill>
                <a:latin typeface="Syne"/>
                <a:ea typeface="Syne"/>
                <a:cs typeface="Syne"/>
                <a:sym typeface="Syne"/>
              </a:defRPr>
            </a:lvl1pPr>
            <a:lvl2pPr marL="914400" marR="0" lvl="1" indent="-317500" algn="ctr" rtl="0">
              <a:lnSpc>
                <a:spcPct val="100000"/>
              </a:lnSpc>
              <a:spcBef>
                <a:spcPts val="0"/>
              </a:spcBef>
              <a:spcAft>
                <a:spcPts val="0"/>
              </a:spcAft>
              <a:buClr>
                <a:schemeClr val="lt1"/>
              </a:buClr>
              <a:buSzPts val="1400"/>
              <a:buFont typeface="Syne"/>
              <a:buNone/>
              <a:defRPr sz="1400" b="0" i="0" u="none" strike="noStrike" cap="none">
                <a:solidFill>
                  <a:schemeClr val="lt1"/>
                </a:solidFill>
                <a:latin typeface="Syne"/>
                <a:ea typeface="Syne"/>
                <a:cs typeface="Syne"/>
                <a:sym typeface="Syne"/>
              </a:defRPr>
            </a:lvl2pPr>
            <a:lvl3pPr marL="1371600" marR="0" lvl="2" indent="-317500" algn="ctr" rtl="0">
              <a:lnSpc>
                <a:spcPct val="100000"/>
              </a:lnSpc>
              <a:spcBef>
                <a:spcPts val="1600"/>
              </a:spcBef>
              <a:spcAft>
                <a:spcPts val="0"/>
              </a:spcAft>
              <a:buClr>
                <a:schemeClr val="lt1"/>
              </a:buClr>
              <a:buSzPts val="1400"/>
              <a:buFont typeface="Syne"/>
              <a:buNone/>
              <a:defRPr sz="1400" b="0" i="0" u="none" strike="noStrike" cap="none">
                <a:solidFill>
                  <a:schemeClr val="lt1"/>
                </a:solidFill>
                <a:latin typeface="Syne"/>
                <a:ea typeface="Syne"/>
                <a:cs typeface="Syne"/>
                <a:sym typeface="Syne"/>
              </a:defRPr>
            </a:lvl3pPr>
            <a:lvl4pPr marL="1828800" marR="0" lvl="3" indent="-317500" algn="ctr" rtl="0">
              <a:lnSpc>
                <a:spcPct val="100000"/>
              </a:lnSpc>
              <a:spcBef>
                <a:spcPts val="1600"/>
              </a:spcBef>
              <a:spcAft>
                <a:spcPts val="0"/>
              </a:spcAft>
              <a:buClr>
                <a:schemeClr val="lt1"/>
              </a:buClr>
              <a:buSzPts val="1400"/>
              <a:buFont typeface="Syne"/>
              <a:buNone/>
              <a:defRPr sz="1400" b="0" i="0" u="none" strike="noStrike" cap="none">
                <a:solidFill>
                  <a:schemeClr val="lt1"/>
                </a:solidFill>
                <a:latin typeface="Syne"/>
                <a:ea typeface="Syne"/>
                <a:cs typeface="Syne"/>
                <a:sym typeface="Syne"/>
              </a:defRPr>
            </a:lvl4pPr>
            <a:lvl5pPr marL="2286000" marR="0" lvl="4" indent="-317500" algn="ctr" rtl="0">
              <a:lnSpc>
                <a:spcPct val="100000"/>
              </a:lnSpc>
              <a:spcBef>
                <a:spcPts val="1600"/>
              </a:spcBef>
              <a:spcAft>
                <a:spcPts val="0"/>
              </a:spcAft>
              <a:buClr>
                <a:schemeClr val="lt1"/>
              </a:buClr>
              <a:buSzPts val="1400"/>
              <a:buFont typeface="Syne"/>
              <a:buNone/>
              <a:defRPr sz="1400" b="0" i="0" u="none" strike="noStrike" cap="none">
                <a:solidFill>
                  <a:schemeClr val="lt1"/>
                </a:solidFill>
                <a:latin typeface="Syne"/>
                <a:ea typeface="Syne"/>
                <a:cs typeface="Syne"/>
                <a:sym typeface="Syne"/>
              </a:defRPr>
            </a:lvl5pPr>
            <a:lvl6pPr marL="2743200" marR="0" lvl="5" indent="-317500" algn="ctr" rtl="0">
              <a:lnSpc>
                <a:spcPct val="100000"/>
              </a:lnSpc>
              <a:spcBef>
                <a:spcPts val="1600"/>
              </a:spcBef>
              <a:spcAft>
                <a:spcPts val="0"/>
              </a:spcAft>
              <a:buClr>
                <a:schemeClr val="lt1"/>
              </a:buClr>
              <a:buSzPts val="1400"/>
              <a:buFont typeface="Syne"/>
              <a:buNone/>
              <a:defRPr sz="1400" b="0" i="0" u="none" strike="noStrike" cap="none">
                <a:solidFill>
                  <a:schemeClr val="lt1"/>
                </a:solidFill>
                <a:latin typeface="Syne"/>
                <a:ea typeface="Syne"/>
                <a:cs typeface="Syne"/>
                <a:sym typeface="Syne"/>
              </a:defRPr>
            </a:lvl6pPr>
            <a:lvl7pPr marL="3200400" marR="0" lvl="6" indent="-317500" algn="ctr" rtl="0">
              <a:lnSpc>
                <a:spcPct val="100000"/>
              </a:lnSpc>
              <a:spcBef>
                <a:spcPts val="1600"/>
              </a:spcBef>
              <a:spcAft>
                <a:spcPts val="0"/>
              </a:spcAft>
              <a:buClr>
                <a:schemeClr val="lt1"/>
              </a:buClr>
              <a:buSzPts val="1400"/>
              <a:buFont typeface="Syne"/>
              <a:buNone/>
              <a:defRPr sz="1400" b="0" i="0" u="none" strike="noStrike" cap="none">
                <a:solidFill>
                  <a:schemeClr val="lt1"/>
                </a:solidFill>
                <a:latin typeface="Syne"/>
                <a:ea typeface="Syne"/>
                <a:cs typeface="Syne"/>
                <a:sym typeface="Syne"/>
              </a:defRPr>
            </a:lvl7pPr>
            <a:lvl8pPr marL="3657600" marR="0" lvl="7" indent="-317500" algn="ctr" rtl="0">
              <a:lnSpc>
                <a:spcPct val="100000"/>
              </a:lnSpc>
              <a:spcBef>
                <a:spcPts val="1600"/>
              </a:spcBef>
              <a:spcAft>
                <a:spcPts val="0"/>
              </a:spcAft>
              <a:buClr>
                <a:schemeClr val="lt1"/>
              </a:buClr>
              <a:buSzPts val="1400"/>
              <a:buFont typeface="Syne"/>
              <a:buNone/>
              <a:defRPr sz="1400" b="0" i="0" u="none" strike="noStrike" cap="none">
                <a:solidFill>
                  <a:schemeClr val="lt1"/>
                </a:solidFill>
                <a:latin typeface="Syne"/>
                <a:ea typeface="Syne"/>
                <a:cs typeface="Syne"/>
                <a:sym typeface="Syne"/>
              </a:defRPr>
            </a:lvl8pPr>
            <a:lvl9pPr marL="4114800" marR="0" lvl="8" indent="-317500" algn="ctr" rtl="0">
              <a:lnSpc>
                <a:spcPct val="100000"/>
              </a:lnSpc>
              <a:spcBef>
                <a:spcPts val="1600"/>
              </a:spcBef>
              <a:spcAft>
                <a:spcPts val="1600"/>
              </a:spcAft>
              <a:buClr>
                <a:schemeClr val="lt1"/>
              </a:buClr>
              <a:buSzPts val="1400"/>
              <a:buFont typeface="Syne"/>
              <a:buNone/>
              <a:defRPr sz="1400" b="0" i="0" u="none" strike="noStrike" cap="none">
                <a:solidFill>
                  <a:schemeClr val="lt1"/>
                </a:solidFill>
                <a:latin typeface="Syne"/>
                <a:ea typeface="Syne"/>
                <a:cs typeface="Syne"/>
                <a:sym typeface="Syne"/>
              </a:defRPr>
            </a:lvl9pPr>
          </a:lstStyle>
          <a:p>
            <a:r>
              <a:rPr lang="en-US" dirty="0"/>
              <a:t>Accuracy of this model achieved for Weather dataset is 66.44%. High accuracy is achieved using Random Forest model then the model with all variables while predicting using test dataset.</a:t>
            </a:r>
            <a:endParaRPr lang="en-GY" dirty="0"/>
          </a:p>
        </p:txBody>
      </p:sp>
      <p:pic>
        <p:nvPicPr>
          <p:cNvPr id="6" name="Picture 5">
            <a:extLst>
              <a:ext uri="{FF2B5EF4-FFF2-40B4-BE49-F238E27FC236}">
                <a16:creationId xmlns:a16="http://schemas.microsoft.com/office/drawing/2014/main" id="{07359629-6CB9-CAEC-3E39-9EBCD2DA5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291" y="1542224"/>
            <a:ext cx="2412836" cy="2059052"/>
          </a:xfrm>
          <a:prstGeom prst="rect">
            <a:avLst/>
          </a:prstGeom>
        </p:spPr>
      </p:pic>
      <p:pic>
        <p:nvPicPr>
          <p:cNvPr id="7" name="Picture 6">
            <a:extLst>
              <a:ext uri="{FF2B5EF4-FFF2-40B4-BE49-F238E27FC236}">
                <a16:creationId xmlns:a16="http://schemas.microsoft.com/office/drawing/2014/main" id="{935525BB-AC45-4AE3-CE3C-F704F4C09B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7684" y="1542224"/>
            <a:ext cx="3731025" cy="2059052"/>
          </a:xfrm>
          <a:prstGeom prst="rect">
            <a:avLst/>
          </a:prstGeom>
        </p:spPr>
      </p:pic>
    </p:spTree>
    <p:extLst>
      <p:ext uri="{BB962C8B-B14F-4D97-AF65-F5344CB8AC3E}">
        <p14:creationId xmlns:p14="http://schemas.microsoft.com/office/powerpoint/2010/main" val="205624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72"/>
        <p:cNvGrpSpPr/>
        <p:nvPr/>
      </p:nvGrpSpPr>
      <p:grpSpPr>
        <a:xfrm>
          <a:off x="0" y="0"/>
          <a:ext cx="0" cy="0"/>
          <a:chOff x="0" y="0"/>
          <a:chExt cx="0" cy="0"/>
        </a:xfrm>
      </p:grpSpPr>
      <p:sp>
        <p:nvSpPr>
          <p:cNvPr id="3573" name="Google Shape;3573;p72"/>
          <p:cNvSpPr txBox="1">
            <a:spLocks noGrp="1"/>
          </p:cNvSpPr>
          <p:nvPr>
            <p:ph type="title"/>
          </p:nvPr>
        </p:nvSpPr>
        <p:spPr>
          <a:xfrm>
            <a:off x="1388100" y="1355050"/>
            <a:ext cx="6367800" cy="197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radley Hand ITC" panose="03070402050302030203" pitchFamily="66" charset="0"/>
              </a:rPr>
              <a:t>Thank You !!!</a:t>
            </a:r>
            <a:endParaRPr dirty="0">
              <a:latin typeface="Bradley Hand ITC" panose="03070402050302030203" pitchFamily="66" charset="0"/>
            </a:endParaRPr>
          </a:p>
        </p:txBody>
      </p:sp>
      <p:grpSp>
        <p:nvGrpSpPr>
          <p:cNvPr id="3574" name="Google Shape;3574;p72"/>
          <p:cNvGrpSpPr/>
          <p:nvPr/>
        </p:nvGrpSpPr>
        <p:grpSpPr>
          <a:xfrm flipH="1">
            <a:off x="4387505" y="459928"/>
            <a:ext cx="170170" cy="263393"/>
            <a:chOff x="1223537" y="2032528"/>
            <a:chExt cx="170170" cy="263393"/>
          </a:xfrm>
        </p:grpSpPr>
        <p:sp>
          <p:nvSpPr>
            <p:cNvPr id="3575" name="Google Shape;3575;p72"/>
            <p:cNvSpPr/>
            <p:nvPr/>
          </p:nvSpPr>
          <p:spPr>
            <a:xfrm>
              <a:off x="1223537" y="2032528"/>
              <a:ext cx="170170" cy="263393"/>
            </a:xfrm>
            <a:custGeom>
              <a:avLst/>
              <a:gdLst/>
              <a:ahLst/>
              <a:cxnLst/>
              <a:rect l="l" t="t" r="r" b="b"/>
              <a:pathLst>
                <a:path w="1035" h="1602" extrusionOk="0">
                  <a:moveTo>
                    <a:pt x="619" y="1"/>
                  </a:moveTo>
                  <a:cubicBezTo>
                    <a:pt x="619" y="1"/>
                    <a:pt x="0" y="698"/>
                    <a:pt x="236" y="1271"/>
                  </a:cubicBezTo>
                  <a:cubicBezTo>
                    <a:pt x="336" y="1502"/>
                    <a:pt x="477" y="1602"/>
                    <a:pt x="612" y="1602"/>
                  </a:cubicBezTo>
                  <a:cubicBezTo>
                    <a:pt x="813" y="1602"/>
                    <a:pt x="999" y="1382"/>
                    <a:pt x="1012" y="1046"/>
                  </a:cubicBezTo>
                  <a:cubicBezTo>
                    <a:pt x="1035" y="496"/>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72"/>
            <p:cNvSpPr/>
            <p:nvPr/>
          </p:nvSpPr>
          <p:spPr>
            <a:xfrm>
              <a:off x="1278945" y="2117202"/>
              <a:ext cx="37158" cy="115913"/>
            </a:xfrm>
            <a:custGeom>
              <a:avLst/>
              <a:gdLst/>
              <a:ahLst/>
              <a:cxnLst/>
              <a:rect l="l" t="t" r="r" b="b"/>
              <a:pathLst>
                <a:path w="226" h="705" extrusionOk="0">
                  <a:moveTo>
                    <a:pt x="151" y="0"/>
                  </a:moveTo>
                  <a:cubicBezTo>
                    <a:pt x="124" y="0"/>
                    <a:pt x="100" y="20"/>
                    <a:pt x="90" y="48"/>
                  </a:cubicBezTo>
                  <a:cubicBezTo>
                    <a:pt x="12" y="250"/>
                    <a:pt x="0" y="453"/>
                    <a:pt x="45" y="655"/>
                  </a:cubicBezTo>
                  <a:cubicBezTo>
                    <a:pt x="54" y="690"/>
                    <a:pt x="76" y="704"/>
                    <a:pt x="101" y="704"/>
                  </a:cubicBezTo>
                  <a:cubicBezTo>
                    <a:pt x="108" y="704"/>
                    <a:pt x="116" y="703"/>
                    <a:pt x="124" y="700"/>
                  </a:cubicBezTo>
                  <a:cubicBezTo>
                    <a:pt x="158" y="700"/>
                    <a:pt x="180" y="655"/>
                    <a:pt x="169" y="621"/>
                  </a:cubicBezTo>
                  <a:cubicBezTo>
                    <a:pt x="135" y="442"/>
                    <a:pt x="147" y="262"/>
                    <a:pt x="214" y="82"/>
                  </a:cubicBezTo>
                  <a:cubicBezTo>
                    <a:pt x="225" y="48"/>
                    <a:pt x="203" y="14"/>
                    <a:pt x="169" y="3"/>
                  </a:cubicBezTo>
                  <a:cubicBezTo>
                    <a:pt x="163" y="1"/>
                    <a:pt x="157" y="0"/>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7" name="Google Shape;3577;p72"/>
          <p:cNvGrpSpPr/>
          <p:nvPr/>
        </p:nvGrpSpPr>
        <p:grpSpPr>
          <a:xfrm flipH="1">
            <a:off x="8124878" y="1949911"/>
            <a:ext cx="168361" cy="263393"/>
            <a:chOff x="883360" y="2474311"/>
            <a:chExt cx="168361" cy="263393"/>
          </a:xfrm>
        </p:grpSpPr>
        <p:sp>
          <p:nvSpPr>
            <p:cNvPr id="3578" name="Google Shape;3578;p72"/>
            <p:cNvSpPr/>
            <p:nvPr/>
          </p:nvSpPr>
          <p:spPr>
            <a:xfrm>
              <a:off x="883360" y="2474311"/>
              <a:ext cx="168361" cy="263393"/>
            </a:xfrm>
            <a:custGeom>
              <a:avLst/>
              <a:gdLst/>
              <a:ahLst/>
              <a:cxnLst/>
              <a:rect l="l" t="t" r="r" b="b"/>
              <a:pathLst>
                <a:path w="1024" h="1602" extrusionOk="0">
                  <a:moveTo>
                    <a:pt x="608" y="1"/>
                  </a:moveTo>
                  <a:cubicBezTo>
                    <a:pt x="608" y="1"/>
                    <a:pt x="1" y="698"/>
                    <a:pt x="237" y="1271"/>
                  </a:cubicBezTo>
                  <a:cubicBezTo>
                    <a:pt x="332" y="1502"/>
                    <a:pt x="472" y="1602"/>
                    <a:pt x="607" y="1602"/>
                  </a:cubicBezTo>
                  <a:cubicBezTo>
                    <a:pt x="807" y="1602"/>
                    <a:pt x="994" y="1382"/>
                    <a:pt x="1001" y="1046"/>
                  </a:cubicBezTo>
                  <a:cubicBezTo>
                    <a:pt x="1024" y="496"/>
                    <a:pt x="608"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72"/>
            <p:cNvSpPr/>
            <p:nvPr/>
          </p:nvSpPr>
          <p:spPr>
            <a:xfrm>
              <a:off x="931370" y="2570494"/>
              <a:ext cx="50147" cy="113940"/>
            </a:xfrm>
            <a:custGeom>
              <a:avLst/>
              <a:gdLst/>
              <a:ahLst/>
              <a:cxnLst/>
              <a:rect l="l" t="t" r="r" b="b"/>
              <a:pathLst>
                <a:path w="305" h="693" extrusionOk="0">
                  <a:moveTo>
                    <a:pt x="224" y="0"/>
                  </a:moveTo>
                  <a:cubicBezTo>
                    <a:pt x="203" y="0"/>
                    <a:pt x="184" y="12"/>
                    <a:pt x="170" y="34"/>
                  </a:cubicBezTo>
                  <a:cubicBezTo>
                    <a:pt x="46" y="214"/>
                    <a:pt x="1" y="439"/>
                    <a:pt x="57" y="653"/>
                  </a:cubicBezTo>
                  <a:cubicBezTo>
                    <a:pt x="71" y="680"/>
                    <a:pt x="97" y="692"/>
                    <a:pt x="124" y="692"/>
                  </a:cubicBezTo>
                  <a:cubicBezTo>
                    <a:pt x="162" y="692"/>
                    <a:pt x="199" y="666"/>
                    <a:pt x="192" y="619"/>
                  </a:cubicBezTo>
                  <a:cubicBezTo>
                    <a:pt x="136" y="439"/>
                    <a:pt x="170" y="248"/>
                    <a:pt x="282" y="102"/>
                  </a:cubicBezTo>
                  <a:cubicBezTo>
                    <a:pt x="304" y="68"/>
                    <a:pt x="293" y="23"/>
                    <a:pt x="259" y="12"/>
                  </a:cubicBezTo>
                  <a:cubicBezTo>
                    <a:pt x="248" y="4"/>
                    <a:pt x="236" y="0"/>
                    <a:pt x="2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0" name="Google Shape;3580;p72"/>
          <p:cNvGrpSpPr/>
          <p:nvPr/>
        </p:nvGrpSpPr>
        <p:grpSpPr>
          <a:xfrm flipH="1">
            <a:off x="2162399" y="3911772"/>
            <a:ext cx="170170" cy="262078"/>
            <a:chOff x="1240143" y="2855097"/>
            <a:chExt cx="170170" cy="262078"/>
          </a:xfrm>
        </p:grpSpPr>
        <p:sp>
          <p:nvSpPr>
            <p:cNvPr id="3581" name="Google Shape;3581;p72"/>
            <p:cNvSpPr/>
            <p:nvPr/>
          </p:nvSpPr>
          <p:spPr>
            <a:xfrm>
              <a:off x="1240143" y="2855097"/>
              <a:ext cx="170170" cy="262078"/>
            </a:xfrm>
            <a:custGeom>
              <a:avLst/>
              <a:gdLst/>
              <a:ahLst/>
              <a:cxnLst/>
              <a:rect l="l" t="t" r="r" b="b"/>
              <a:pathLst>
                <a:path w="1035" h="1594" extrusionOk="0">
                  <a:moveTo>
                    <a:pt x="619" y="1"/>
                  </a:moveTo>
                  <a:cubicBezTo>
                    <a:pt x="619" y="1"/>
                    <a:pt x="0" y="698"/>
                    <a:pt x="236" y="1271"/>
                  </a:cubicBezTo>
                  <a:cubicBezTo>
                    <a:pt x="331" y="1496"/>
                    <a:pt x="471" y="1594"/>
                    <a:pt x="606" y="1594"/>
                  </a:cubicBezTo>
                  <a:cubicBezTo>
                    <a:pt x="808" y="1594"/>
                    <a:pt x="999" y="1376"/>
                    <a:pt x="1012" y="1046"/>
                  </a:cubicBezTo>
                  <a:cubicBezTo>
                    <a:pt x="1035" y="495"/>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72"/>
            <p:cNvSpPr/>
            <p:nvPr/>
          </p:nvSpPr>
          <p:spPr>
            <a:xfrm>
              <a:off x="1299333" y="2938949"/>
              <a:ext cx="33705" cy="118379"/>
            </a:xfrm>
            <a:custGeom>
              <a:avLst/>
              <a:gdLst/>
              <a:ahLst/>
              <a:cxnLst/>
              <a:rect l="l" t="t" r="r" b="b"/>
              <a:pathLst>
                <a:path w="205" h="720" extrusionOk="0">
                  <a:moveTo>
                    <a:pt x="122" y="0"/>
                  </a:moveTo>
                  <a:cubicBezTo>
                    <a:pt x="94" y="0"/>
                    <a:pt x="66" y="16"/>
                    <a:pt x="56" y="53"/>
                  </a:cubicBezTo>
                  <a:cubicBezTo>
                    <a:pt x="23" y="177"/>
                    <a:pt x="0" y="312"/>
                    <a:pt x="0" y="435"/>
                  </a:cubicBezTo>
                  <a:cubicBezTo>
                    <a:pt x="0" y="536"/>
                    <a:pt x="0" y="694"/>
                    <a:pt x="113" y="716"/>
                  </a:cubicBezTo>
                  <a:cubicBezTo>
                    <a:pt x="119" y="718"/>
                    <a:pt x="125" y="719"/>
                    <a:pt x="131" y="719"/>
                  </a:cubicBezTo>
                  <a:cubicBezTo>
                    <a:pt x="161" y="719"/>
                    <a:pt x="193" y="699"/>
                    <a:pt x="203" y="671"/>
                  </a:cubicBezTo>
                  <a:cubicBezTo>
                    <a:pt x="203" y="626"/>
                    <a:pt x="169" y="593"/>
                    <a:pt x="135" y="593"/>
                  </a:cubicBezTo>
                  <a:lnTo>
                    <a:pt x="135" y="581"/>
                  </a:lnTo>
                  <a:cubicBezTo>
                    <a:pt x="135" y="570"/>
                    <a:pt x="135" y="559"/>
                    <a:pt x="135" y="548"/>
                  </a:cubicBezTo>
                  <a:cubicBezTo>
                    <a:pt x="124" y="503"/>
                    <a:pt x="124" y="446"/>
                    <a:pt x="135" y="390"/>
                  </a:cubicBezTo>
                  <a:cubicBezTo>
                    <a:pt x="135" y="289"/>
                    <a:pt x="158" y="188"/>
                    <a:pt x="191" y="87"/>
                  </a:cubicBezTo>
                  <a:cubicBezTo>
                    <a:pt x="205" y="34"/>
                    <a:pt x="163"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3" name="Google Shape;3583;p72"/>
          <p:cNvGrpSpPr/>
          <p:nvPr/>
        </p:nvGrpSpPr>
        <p:grpSpPr>
          <a:xfrm>
            <a:off x="-555154" y="-210312"/>
            <a:ext cx="3320595" cy="1723840"/>
            <a:chOff x="4666075" y="3825750"/>
            <a:chExt cx="2868269" cy="1489021"/>
          </a:xfrm>
        </p:grpSpPr>
        <p:sp>
          <p:nvSpPr>
            <p:cNvPr id="3584" name="Google Shape;3584;p72"/>
            <p:cNvSpPr/>
            <p:nvPr/>
          </p:nvSpPr>
          <p:spPr>
            <a:xfrm>
              <a:off x="4666075" y="3825750"/>
              <a:ext cx="2868269" cy="1489021"/>
            </a:xfrm>
            <a:custGeom>
              <a:avLst/>
              <a:gdLst/>
              <a:ahLst/>
              <a:cxnLst/>
              <a:rect l="l" t="t" r="r" b="b"/>
              <a:pathLst>
                <a:path w="25136" h="13049" extrusionOk="0">
                  <a:moveTo>
                    <a:pt x="8141" y="0"/>
                  </a:moveTo>
                  <a:cubicBezTo>
                    <a:pt x="8010" y="0"/>
                    <a:pt x="7873" y="5"/>
                    <a:pt x="7732" y="15"/>
                  </a:cubicBezTo>
                  <a:cubicBezTo>
                    <a:pt x="3590" y="313"/>
                    <a:pt x="3833" y="4894"/>
                    <a:pt x="3872" y="5400"/>
                  </a:cubicBezTo>
                  <a:lnTo>
                    <a:pt x="3872" y="5400"/>
                  </a:lnTo>
                  <a:cubicBezTo>
                    <a:pt x="3495" y="5215"/>
                    <a:pt x="3136" y="5132"/>
                    <a:pt x="2806" y="5132"/>
                  </a:cubicBezTo>
                  <a:cubicBezTo>
                    <a:pt x="970" y="5132"/>
                    <a:pt x="0" y="7674"/>
                    <a:pt x="1414" y="9189"/>
                  </a:cubicBezTo>
                  <a:cubicBezTo>
                    <a:pt x="2121" y="9937"/>
                    <a:pt x="2853" y="10160"/>
                    <a:pt x="3472" y="10160"/>
                  </a:cubicBezTo>
                  <a:cubicBezTo>
                    <a:pt x="4379" y="10160"/>
                    <a:pt x="5045" y="9684"/>
                    <a:pt x="5045" y="9684"/>
                  </a:cubicBezTo>
                  <a:cubicBezTo>
                    <a:pt x="5045" y="9684"/>
                    <a:pt x="5270" y="11505"/>
                    <a:pt x="7552" y="11730"/>
                  </a:cubicBezTo>
                  <a:cubicBezTo>
                    <a:pt x="7717" y="11747"/>
                    <a:pt x="7872" y="11755"/>
                    <a:pt x="8018" y="11755"/>
                  </a:cubicBezTo>
                  <a:cubicBezTo>
                    <a:pt x="9877" y="11755"/>
                    <a:pt x="10205" y="10460"/>
                    <a:pt x="10206" y="10459"/>
                  </a:cubicBezTo>
                  <a:lnTo>
                    <a:pt x="10206" y="10459"/>
                  </a:lnTo>
                  <a:cubicBezTo>
                    <a:pt x="10206" y="10460"/>
                    <a:pt x="10093" y="11775"/>
                    <a:pt x="11948" y="12393"/>
                  </a:cubicBezTo>
                  <a:cubicBezTo>
                    <a:pt x="12172" y="12467"/>
                    <a:pt x="12378" y="12499"/>
                    <a:pt x="12568" y="12499"/>
                  </a:cubicBezTo>
                  <a:cubicBezTo>
                    <a:pt x="13933" y="12499"/>
                    <a:pt x="14410" y="10808"/>
                    <a:pt x="14410" y="10808"/>
                  </a:cubicBezTo>
                  <a:lnTo>
                    <a:pt x="14410" y="10808"/>
                  </a:lnTo>
                  <a:cubicBezTo>
                    <a:pt x="14410" y="10808"/>
                    <a:pt x="14298" y="12461"/>
                    <a:pt x="16962" y="12966"/>
                  </a:cubicBezTo>
                  <a:cubicBezTo>
                    <a:pt x="17259" y="13023"/>
                    <a:pt x="17527" y="13048"/>
                    <a:pt x="17769" y="13048"/>
                  </a:cubicBezTo>
                  <a:cubicBezTo>
                    <a:pt x="19698" y="13048"/>
                    <a:pt x="20009" y="11460"/>
                    <a:pt x="20009" y="11460"/>
                  </a:cubicBezTo>
                  <a:cubicBezTo>
                    <a:pt x="20502" y="12037"/>
                    <a:pt x="21516" y="12450"/>
                    <a:pt x="22447" y="12450"/>
                  </a:cubicBezTo>
                  <a:cubicBezTo>
                    <a:pt x="23257" y="12450"/>
                    <a:pt x="24005" y="12137"/>
                    <a:pt x="24292" y="11348"/>
                  </a:cubicBezTo>
                  <a:cubicBezTo>
                    <a:pt x="24911" y="9650"/>
                    <a:pt x="23978" y="9414"/>
                    <a:pt x="23978" y="9414"/>
                  </a:cubicBezTo>
                  <a:cubicBezTo>
                    <a:pt x="23978" y="9414"/>
                    <a:pt x="25136" y="8256"/>
                    <a:pt x="24169" y="7098"/>
                  </a:cubicBezTo>
                  <a:cubicBezTo>
                    <a:pt x="23802" y="6658"/>
                    <a:pt x="23439" y="6523"/>
                    <a:pt x="23131" y="6523"/>
                  </a:cubicBezTo>
                  <a:cubicBezTo>
                    <a:pt x="22635" y="6523"/>
                    <a:pt x="22280" y="6873"/>
                    <a:pt x="22280" y="6873"/>
                  </a:cubicBezTo>
                  <a:cubicBezTo>
                    <a:pt x="22280" y="6873"/>
                    <a:pt x="23168" y="2129"/>
                    <a:pt x="19818" y="1589"/>
                  </a:cubicBezTo>
                  <a:cubicBezTo>
                    <a:pt x="19608" y="1555"/>
                    <a:pt x="19404" y="1540"/>
                    <a:pt x="19208" y="1540"/>
                  </a:cubicBezTo>
                  <a:cubicBezTo>
                    <a:pt x="16260" y="1540"/>
                    <a:pt x="14837" y="5097"/>
                    <a:pt x="14837" y="5097"/>
                  </a:cubicBezTo>
                  <a:cubicBezTo>
                    <a:pt x="14837" y="5097"/>
                    <a:pt x="15141" y="3062"/>
                    <a:pt x="13713" y="3062"/>
                  </a:cubicBezTo>
                  <a:cubicBezTo>
                    <a:pt x="12285" y="3062"/>
                    <a:pt x="11712" y="4445"/>
                    <a:pt x="11712" y="4445"/>
                  </a:cubicBezTo>
                  <a:cubicBezTo>
                    <a:pt x="11712" y="4445"/>
                    <a:pt x="12102" y="0"/>
                    <a:pt x="8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72"/>
            <p:cNvSpPr/>
            <p:nvPr/>
          </p:nvSpPr>
          <p:spPr>
            <a:xfrm>
              <a:off x="6083334" y="4706346"/>
              <a:ext cx="168198" cy="121185"/>
            </a:xfrm>
            <a:custGeom>
              <a:avLst/>
              <a:gdLst/>
              <a:ahLst/>
              <a:cxnLst/>
              <a:rect l="l" t="t" r="r" b="b"/>
              <a:pathLst>
                <a:path w="1474" h="1062" extrusionOk="0">
                  <a:moveTo>
                    <a:pt x="182" y="0"/>
                  </a:moveTo>
                  <a:cubicBezTo>
                    <a:pt x="154" y="0"/>
                    <a:pt x="126" y="14"/>
                    <a:pt x="113" y="44"/>
                  </a:cubicBezTo>
                  <a:cubicBezTo>
                    <a:pt x="0" y="393"/>
                    <a:pt x="124" y="775"/>
                    <a:pt x="428" y="977"/>
                  </a:cubicBezTo>
                  <a:cubicBezTo>
                    <a:pt x="534" y="1034"/>
                    <a:pt x="648" y="1062"/>
                    <a:pt x="761" y="1062"/>
                  </a:cubicBezTo>
                  <a:cubicBezTo>
                    <a:pt x="980" y="1062"/>
                    <a:pt x="1193" y="957"/>
                    <a:pt x="1327" y="764"/>
                  </a:cubicBezTo>
                  <a:cubicBezTo>
                    <a:pt x="1428" y="595"/>
                    <a:pt x="1473" y="393"/>
                    <a:pt x="1451" y="202"/>
                  </a:cubicBezTo>
                  <a:cubicBezTo>
                    <a:pt x="1445" y="157"/>
                    <a:pt x="1406" y="134"/>
                    <a:pt x="1370" y="134"/>
                  </a:cubicBezTo>
                  <a:cubicBezTo>
                    <a:pt x="1335" y="134"/>
                    <a:pt x="1304" y="157"/>
                    <a:pt x="1316" y="202"/>
                  </a:cubicBezTo>
                  <a:cubicBezTo>
                    <a:pt x="1348" y="551"/>
                    <a:pt x="1126" y="922"/>
                    <a:pt x="753" y="922"/>
                  </a:cubicBezTo>
                  <a:cubicBezTo>
                    <a:pt x="742" y="922"/>
                    <a:pt x="731" y="922"/>
                    <a:pt x="720" y="921"/>
                  </a:cubicBezTo>
                  <a:cubicBezTo>
                    <a:pt x="326" y="899"/>
                    <a:pt x="146" y="426"/>
                    <a:pt x="248" y="89"/>
                  </a:cubicBezTo>
                  <a:cubicBezTo>
                    <a:pt x="268" y="34"/>
                    <a:pt x="226" y="0"/>
                    <a:pt x="18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72"/>
            <p:cNvSpPr/>
            <p:nvPr/>
          </p:nvSpPr>
          <p:spPr>
            <a:xfrm>
              <a:off x="6134570" y="4589382"/>
              <a:ext cx="34804" cy="48269"/>
            </a:xfrm>
            <a:custGeom>
              <a:avLst/>
              <a:gdLst/>
              <a:ahLst/>
              <a:cxnLst/>
              <a:rect l="l" t="t" r="r" b="b"/>
              <a:pathLst>
                <a:path w="305" h="423" extrusionOk="0">
                  <a:moveTo>
                    <a:pt x="109" y="1"/>
                  </a:moveTo>
                  <a:cubicBezTo>
                    <a:pt x="86" y="1"/>
                    <a:pt x="64" y="13"/>
                    <a:pt x="57" y="35"/>
                  </a:cubicBezTo>
                  <a:cubicBezTo>
                    <a:pt x="23" y="114"/>
                    <a:pt x="1" y="192"/>
                    <a:pt x="12" y="271"/>
                  </a:cubicBezTo>
                  <a:cubicBezTo>
                    <a:pt x="1" y="327"/>
                    <a:pt x="23" y="372"/>
                    <a:pt x="57" y="406"/>
                  </a:cubicBezTo>
                  <a:cubicBezTo>
                    <a:pt x="80" y="417"/>
                    <a:pt x="102" y="423"/>
                    <a:pt x="123" y="423"/>
                  </a:cubicBezTo>
                  <a:cubicBezTo>
                    <a:pt x="144" y="423"/>
                    <a:pt x="164" y="417"/>
                    <a:pt x="181" y="406"/>
                  </a:cubicBezTo>
                  <a:cubicBezTo>
                    <a:pt x="248" y="350"/>
                    <a:pt x="293" y="282"/>
                    <a:pt x="293" y="192"/>
                  </a:cubicBezTo>
                  <a:cubicBezTo>
                    <a:pt x="305" y="102"/>
                    <a:pt x="237" y="24"/>
                    <a:pt x="147" y="12"/>
                  </a:cubicBezTo>
                  <a:cubicBezTo>
                    <a:pt x="135" y="4"/>
                    <a:pt x="122" y="1"/>
                    <a:pt x="10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72"/>
            <p:cNvSpPr/>
            <p:nvPr/>
          </p:nvSpPr>
          <p:spPr>
            <a:xfrm>
              <a:off x="6221865" y="4621561"/>
              <a:ext cx="114" cy="114"/>
            </a:xfrm>
            <a:custGeom>
              <a:avLst/>
              <a:gdLst/>
              <a:ahLst/>
              <a:cxnLst/>
              <a:rect l="l" t="t" r="r" b="b"/>
              <a:pathLst>
                <a:path w="1" h="1" extrusionOk="0">
                  <a:moveTo>
                    <a:pt x="0" y="0"/>
                  </a:moveTo>
                  <a:close/>
                </a:path>
              </a:pathLst>
            </a:custGeom>
            <a:solidFill>
              <a:srgbClr val="3F9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72"/>
            <p:cNvSpPr/>
            <p:nvPr/>
          </p:nvSpPr>
          <p:spPr>
            <a:xfrm>
              <a:off x="6201325" y="4590409"/>
              <a:ext cx="37314" cy="53061"/>
            </a:xfrm>
            <a:custGeom>
              <a:avLst/>
              <a:gdLst/>
              <a:ahLst/>
              <a:cxnLst/>
              <a:rect l="l" t="t" r="r" b="b"/>
              <a:pathLst>
                <a:path w="327" h="465" extrusionOk="0">
                  <a:moveTo>
                    <a:pt x="140" y="0"/>
                  </a:moveTo>
                  <a:cubicBezTo>
                    <a:pt x="113" y="0"/>
                    <a:pt x="89" y="21"/>
                    <a:pt x="79" y="48"/>
                  </a:cubicBezTo>
                  <a:lnTo>
                    <a:pt x="79" y="71"/>
                  </a:lnTo>
                  <a:lnTo>
                    <a:pt x="68" y="82"/>
                  </a:lnTo>
                  <a:lnTo>
                    <a:pt x="46" y="138"/>
                  </a:lnTo>
                  <a:cubicBezTo>
                    <a:pt x="23" y="183"/>
                    <a:pt x="1" y="228"/>
                    <a:pt x="1" y="273"/>
                  </a:cubicBezTo>
                  <a:cubicBezTo>
                    <a:pt x="1" y="352"/>
                    <a:pt x="57" y="431"/>
                    <a:pt x="136" y="453"/>
                  </a:cubicBezTo>
                  <a:cubicBezTo>
                    <a:pt x="151" y="461"/>
                    <a:pt x="167" y="465"/>
                    <a:pt x="183" y="465"/>
                  </a:cubicBezTo>
                  <a:cubicBezTo>
                    <a:pt x="211" y="465"/>
                    <a:pt x="237" y="452"/>
                    <a:pt x="259" y="431"/>
                  </a:cubicBezTo>
                  <a:cubicBezTo>
                    <a:pt x="293" y="397"/>
                    <a:pt x="315" y="352"/>
                    <a:pt x="315" y="307"/>
                  </a:cubicBezTo>
                  <a:cubicBezTo>
                    <a:pt x="327" y="273"/>
                    <a:pt x="327" y="228"/>
                    <a:pt x="304" y="183"/>
                  </a:cubicBezTo>
                  <a:cubicBezTo>
                    <a:pt x="293" y="138"/>
                    <a:pt x="259" y="105"/>
                    <a:pt x="214" y="93"/>
                  </a:cubicBezTo>
                  <a:cubicBezTo>
                    <a:pt x="225" y="48"/>
                    <a:pt x="203" y="15"/>
                    <a:pt x="158" y="3"/>
                  </a:cubicBezTo>
                  <a:cubicBezTo>
                    <a:pt x="152" y="1"/>
                    <a:pt x="146" y="0"/>
                    <a:pt x="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72"/>
            <p:cNvSpPr/>
            <p:nvPr/>
          </p:nvSpPr>
          <p:spPr>
            <a:xfrm>
              <a:off x="6219354" y="4626696"/>
              <a:ext cx="0" cy="114"/>
            </a:xfrm>
            <a:custGeom>
              <a:avLst/>
              <a:gdLst/>
              <a:ahLst/>
              <a:cxnLst/>
              <a:rect l="l" t="t" r="r" b="b"/>
              <a:pathLst>
                <a:path h="1" extrusionOk="0">
                  <a:moveTo>
                    <a:pt x="0" y="0"/>
                  </a:moveTo>
                  <a:lnTo>
                    <a:pt x="0" y="0"/>
                  </a:lnTo>
                  <a:lnTo>
                    <a:pt x="0" y="0"/>
                  </a:lnTo>
                  <a:cubicBezTo>
                    <a:pt x="0" y="0"/>
                    <a:pt x="0" y="0"/>
                    <a:pt x="0" y="0"/>
                  </a:cubicBezTo>
                  <a:close/>
                </a:path>
              </a:pathLst>
            </a:custGeom>
            <a:solidFill>
              <a:srgbClr val="3F9CA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72"/>
            <p:cNvSpPr/>
            <p:nvPr/>
          </p:nvSpPr>
          <p:spPr>
            <a:xfrm>
              <a:off x="5163485" y="3920381"/>
              <a:ext cx="233811" cy="479376"/>
            </a:xfrm>
            <a:custGeom>
              <a:avLst/>
              <a:gdLst/>
              <a:ahLst/>
              <a:cxnLst/>
              <a:rect l="l" t="t" r="r" b="b"/>
              <a:pathLst>
                <a:path w="2049" h="4201" extrusionOk="0">
                  <a:moveTo>
                    <a:pt x="1928" y="1"/>
                  </a:moveTo>
                  <a:cubicBezTo>
                    <a:pt x="1919" y="1"/>
                    <a:pt x="1910" y="3"/>
                    <a:pt x="1900" y="7"/>
                  </a:cubicBezTo>
                  <a:cubicBezTo>
                    <a:pt x="765" y="546"/>
                    <a:pt x="169" y="1760"/>
                    <a:pt x="34" y="2963"/>
                  </a:cubicBezTo>
                  <a:cubicBezTo>
                    <a:pt x="0" y="3357"/>
                    <a:pt x="0" y="3739"/>
                    <a:pt x="34" y="4133"/>
                  </a:cubicBezTo>
                  <a:cubicBezTo>
                    <a:pt x="34" y="4178"/>
                    <a:pt x="71" y="4200"/>
                    <a:pt x="107" y="4200"/>
                  </a:cubicBezTo>
                  <a:cubicBezTo>
                    <a:pt x="144" y="4200"/>
                    <a:pt x="180" y="4178"/>
                    <a:pt x="180" y="4133"/>
                  </a:cubicBezTo>
                  <a:cubicBezTo>
                    <a:pt x="79" y="2907"/>
                    <a:pt x="293" y="1581"/>
                    <a:pt x="1203" y="670"/>
                  </a:cubicBezTo>
                  <a:cubicBezTo>
                    <a:pt x="1428" y="456"/>
                    <a:pt x="1687" y="265"/>
                    <a:pt x="1979" y="130"/>
                  </a:cubicBezTo>
                  <a:cubicBezTo>
                    <a:pt x="2049" y="101"/>
                    <a:pt x="1996" y="1"/>
                    <a:pt x="19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72"/>
            <p:cNvSpPr/>
            <p:nvPr/>
          </p:nvSpPr>
          <p:spPr>
            <a:xfrm>
              <a:off x="5816542" y="3983599"/>
              <a:ext cx="106693" cy="149142"/>
            </a:xfrm>
            <a:custGeom>
              <a:avLst/>
              <a:gdLst/>
              <a:ahLst/>
              <a:cxnLst/>
              <a:rect l="l" t="t" r="r" b="b"/>
              <a:pathLst>
                <a:path w="935" h="1307" extrusionOk="0">
                  <a:moveTo>
                    <a:pt x="95" y="0"/>
                  </a:moveTo>
                  <a:cubicBezTo>
                    <a:pt x="36" y="0"/>
                    <a:pt x="1" y="92"/>
                    <a:pt x="56" y="138"/>
                  </a:cubicBezTo>
                  <a:cubicBezTo>
                    <a:pt x="225" y="262"/>
                    <a:pt x="360" y="431"/>
                    <a:pt x="438" y="622"/>
                  </a:cubicBezTo>
                  <a:cubicBezTo>
                    <a:pt x="562" y="835"/>
                    <a:pt x="674" y="1049"/>
                    <a:pt x="787" y="1274"/>
                  </a:cubicBezTo>
                  <a:cubicBezTo>
                    <a:pt x="800" y="1297"/>
                    <a:pt x="820" y="1307"/>
                    <a:pt x="839" y="1307"/>
                  </a:cubicBezTo>
                  <a:cubicBezTo>
                    <a:pt x="886" y="1307"/>
                    <a:pt x="934" y="1254"/>
                    <a:pt x="911" y="1206"/>
                  </a:cubicBezTo>
                  <a:cubicBezTo>
                    <a:pt x="798" y="970"/>
                    <a:pt x="674" y="734"/>
                    <a:pt x="540" y="509"/>
                  </a:cubicBezTo>
                  <a:cubicBezTo>
                    <a:pt x="450" y="318"/>
                    <a:pt x="303" y="150"/>
                    <a:pt x="135" y="15"/>
                  </a:cubicBezTo>
                  <a:cubicBezTo>
                    <a:pt x="121" y="5"/>
                    <a:pt x="107" y="0"/>
                    <a:pt x="9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72"/>
            <p:cNvSpPr/>
            <p:nvPr/>
          </p:nvSpPr>
          <p:spPr>
            <a:xfrm>
              <a:off x="4797873" y="4484889"/>
              <a:ext cx="188624" cy="243168"/>
            </a:xfrm>
            <a:custGeom>
              <a:avLst/>
              <a:gdLst/>
              <a:ahLst/>
              <a:cxnLst/>
              <a:rect l="l" t="t" r="r" b="b"/>
              <a:pathLst>
                <a:path w="1653" h="2131" extrusionOk="0">
                  <a:moveTo>
                    <a:pt x="1464" y="1"/>
                  </a:moveTo>
                  <a:cubicBezTo>
                    <a:pt x="1004" y="1"/>
                    <a:pt x="635" y="358"/>
                    <a:pt x="394" y="726"/>
                  </a:cubicBezTo>
                  <a:cubicBezTo>
                    <a:pt x="146" y="1131"/>
                    <a:pt x="0" y="1625"/>
                    <a:pt x="158" y="2086"/>
                  </a:cubicBezTo>
                  <a:cubicBezTo>
                    <a:pt x="171" y="2117"/>
                    <a:pt x="199" y="2130"/>
                    <a:pt x="227" y="2130"/>
                  </a:cubicBezTo>
                  <a:cubicBezTo>
                    <a:pt x="272" y="2130"/>
                    <a:pt x="318" y="2096"/>
                    <a:pt x="304" y="2041"/>
                  </a:cubicBezTo>
                  <a:cubicBezTo>
                    <a:pt x="158" y="1625"/>
                    <a:pt x="293" y="1187"/>
                    <a:pt x="506" y="827"/>
                  </a:cubicBezTo>
                  <a:cubicBezTo>
                    <a:pt x="716" y="492"/>
                    <a:pt x="1052" y="147"/>
                    <a:pt x="1479" y="147"/>
                  </a:cubicBezTo>
                  <a:cubicBezTo>
                    <a:pt x="1510" y="147"/>
                    <a:pt x="1542" y="149"/>
                    <a:pt x="1574" y="152"/>
                  </a:cubicBezTo>
                  <a:cubicBezTo>
                    <a:pt x="1577" y="153"/>
                    <a:pt x="1580" y="153"/>
                    <a:pt x="1583" y="153"/>
                  </a:cubicBezTo>
                  <a:cubicBezTo>
                    <a:pt x="1653" y="153"/>
                    <a:pt x="1650" y="17"/>
                    <a:pt x="1563" y="6"/>
                  </a:cubicBezTo>
                  <a:cubicBezTo>
                    <a:pt x="1530" y="3"/>
                    <a:pt x="1496" y="1"/>
                    <a:pt x="146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72"/>
            <p:cNvSpPr/>
            <p:nvPr/>
          </p:nvSpPr>
          <p:spPr>
            <a:xfrm>
              <a:off x="5055194" y="4488199"/>
              <a:ext cx="49410" cy="19285"/>
            </a:xfrm>
            <a:custGeom>
              <a:avLst/>
              <a:gdLst/>
              <a:ahLst/>
              <a:cxnLst/>
              <a:rect l="l" t="t" r="r" b="b"/>
              <a:pathLst>
                <a:path w="433" h="169" extrusionOk="0">
                  <a:moveTo>
                    <a:pt x="190" y="0"/>
                  </a:moveTo>
                  <a:cubicBezTo>
                    <a:pt x="155" y="0"/>
                    <a:pt x="119" y="4"/>
                    <a:pt x="84" y="11"/>
                  </a:cubicBezTo>
                  <a:cubicBezTo>
                    <a:pt x="0" y="32"/>
                    <a:pt x="23" y="160"/>
                    <a:pt x="108" y="160"/>
                  </a:cubicBezTo>
                  <a:cubicBezTo>
                    <a:pt x="115" y="160"/>
                    <a:pt x="122" y="159"/>
                    <a:pt x="129" y="157"/>
                  </a:cubicBezTo>
                  <a:lnTo>
                    <a:pt x="331" y="157"/>
                  </a:lnTo>
                  <a:cubicBezTo>
                    <a:pt x="343" y="165"/>
                    <a:pt x="355" y="169"/>
                    <a:pt x="366" y="169"/>
                  </a:cubicBezTo>
                  <a:cubicBezTo>
                    <a:pt x="387" y="169"/>
                    <a:pt x="407" y="156"/>
                    <a:pt x="421" y="135"/>
                  </a:cubicBezTo>
                  <a:cubicBezTo>
                    <a:pt x="432" y="112"/>
                    <a:pt x="421" y="78"/>
                    <a:pt x="399" y="56"/>
                  </a:cubicBezTo>
                  <a:cubicBezTo>
                    <a:pt x="337" y="18"/>
                    <a:pt x="265" y="0"/>
                    <a:pt x="1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72"/>
            <p:cNvSpPr/>
            <p:nvPr/>
          </p:nvSpPr>
          <p:spPr>
            <a:xfrm>
              <a:off x="4857211" y="4808704"/>
              <a:ext cx="142181" cy="113425"/>
            </a:xfrm>
            <a:custGeom>
              <a:avLst/>
              <a:gdLst/>
              <a:ahLst/>
              <a:cxnLst/>
              <a:rect l="l" t="t" r="r" b="b"/>
              <a:pathLst>
                <a:path w="1246" h="994" extrusionOk="0">
                  <a:moveTo>
                    <a:pt x="97" y="0"/>
                  </a:moveTo>
                  <a:cubicBezTo>
                    <a:pt x="49" y="0"/>
                    <a:pt x="0" y="49"/>
                    <a:pt x="31" y="103"/>
                  </a:cubicBezTo>
                  <a:cubicBezTo>
                    <a:pt x="87" y="238"/>
                    <a:pt x="166" y="361"/>
                    <a:pt x="256" y="485"/>
                  </a:cubicBezTo>
                  <a:cubicBezTo>
                    <a:pt x="346" y="597"/>
                    <a:pt x="447" y="699"/>
                    <a:pt x="582" y="777"/>
                  </a:cubicBezTo>
                  <a:cubicBezTo>
                    <a:pt x="706" y="845"/>
                    <a:pt x="841" y="901"/>
                    <a:pt x="976" y="957"/>
                  </a:cubicBezTo>
                  <a:cubicBezTo>
                    <a:pt x="1015" y="973"/>
                    <a:pt x="1065" y="994"/>
                    <a:pt x="1114" y="994"/>
                  </a:cubicBezTo>
                  <a:cubicBezTo>
                    <a:pt x="1136" y="994"/>
                    <a:pt x="1157" y="990"/>
                    <a:pt x="1178" y="980"/>
                  </a:cubicBezTo>
                  <a:cubicBezTo>
                    <a:pt x="1234" y="946"/>
                    <a:pt x="1245" y="867"/>
                    <a:pt x="1200" y="822"/>
                  </a:cubicBezTo>
                  <a:cubicBezTo>
                    <a:pt x="1183" y="809"/>
                    <a:pt x="1163" y="803"/>
                    <a:pt x="1145" y="803"/>
                  </a:cubicBezTo>
                  <a:cubicBezTo>
                    <a:pt x="1116" y="803"/>
                    <a:pt x="1090" y="818"/>
                    <a:pt x="1077" y="845"/>
                  </a:cubicBezTo>
                  <a:lnTo>
                    <a:pt x="1043" y="834"/>
                  </a:lnTo>
                  <a:lnTo>
                    <a:pt x="964" y="800"/>
                  </a:lnTo>
                  <a:cubicBezTo>
                    <a:pt x="919" y="789"/>
                    <a:pt x="863" y="766"/>
                    <a:pt x="818" y="744"/>
                  </a:cubicBezTo>
                  <a:cubicBezTo>
                    <a:pt x="717" y="699"/>
                    <a:pt x="616" y="642"/>
                    <a:pt x="537" y="575"/>
                  </a:cubicBezTo>
                  <a:cubicBezTo>
                    <a:pt x="368" y="429"/>
                    <a:pt x="234" y="238"/>
                    <a:pt x="155" y="35"/>
                  </a:cubicBezTo>
                  <a:cubicBezTo>
                    <a:pt x="141" y="11"/>
                    <a:pt x="119" y="0"/>
                    <a:pt x="9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72"/>
            <p:cNvSpPr/>
            <p:nvPr/>
          </p:nvSpPr>
          <p:spPr>
            <a:xfrm>
              <a:off x="6037119" y="4222091"/>
              <a:ext cx="174246" cy="148001"/>
            </a:xfrm>
            <a:custGeom>
              <a:avLst/>
              <a:gdLst/>
              <a:ahLst/>
              <a:cxnLst/>
              <a:rect l="l" t="t" r="r" b="b"/>
              <a:pathLst>
                <a:path w="1527" h="1297" extrusionOk="0">
                  <a:moveTo>
                    <a:pt x="1334" y="0"/>
                  </a:moveTo>
                  <a:cubicBezTo>
                    <a:pt x="1223" y="0"/>
                    <a:pt x="1107" y="59"/>
                    <a:pt x="1012" y="106"/>
                  </a:cubicBezTo>
                  <a:cubicBezTo>
                    <a:pt x="855" y="184"/>
                    <a:pt x="720" y="286"/>
                    <a:pt x="585" y="398"/>
                  </a:cubicBezTo>
                  <a:cubicBezTo>
                    <a:pt x="450" y="511"/>
                    <a:pt x="338" y="645"/>
                    <a:pt x="225" y="780"/>
                  </a:cubicBezTo>
                  <a:cubicBezTo>
                    <a:pt x="135" y="904"/>
                    <a:pt x="1" y="1073"/>
                    <a:pt x="68" y="1253"/>
                  </a:cubicBezTo>
                  <a:cubicBezTo>
                    <a:pt x="81" y="1283"/>
                    <a:pt x="109" y="1297"/>
                    <a:pt x="138" y="1297"/>
                  </a:cubicBezTo>
                  <a:cubicBezTo>
                    <a:pt x="183" y="1297"/>
                    <a:pt x="228" y="1263"/>
                    <a:pt x="214" y="1208"/>
                  </a:cubicBezTo>
                  <a:cubicBezTo>
                    <a:pt x="158" y="1073"/>
                    <a:pt x="293" y="926"/>
                    <a:pt x="372" y="837"/>
                  </a:cubicBezTo>
                  <a:cubicBezTo>
                    <a:pt x="462" y="713"/>
                    <a:pt x="563" y="612"/>
                    <a:pt x="675" y="511"/>
                  </a:cubicBezTo>
                  <a:cubicBezTo>
                    <a:pt x="776" y="421"/>
                    <a:pt x="900" y="342"/>
                    <a:pt x="1024" y="263"/>
                  </a:cubicBezTo>
                  <a:cubicBezTo>
                    <a:pt x="1103" y="219"/>
                    <a:pt x="1223" y="141"/>
                    <a:pt x="1331" y="141"/>
                  </a:cubicBezTo>
                  <a:cubicBezTo>
                    <a:pt x="1361" y="141"/>
                    <a:pt x="1390" y="147"/>
                    <a:pt x="1417" y="162"/>
                  </a:cubicBezTo>
                  <a:cubicBezTo>
                    <a:pt x="1421" y="163"/>
                    <a:pt x="1425" y="163"/>
                    <a:pt x="1429" y="163"/>
                  </a:cubicBezTo>
                  <a:cubicBezTo>
                    <a:pt x="1489" y="163"/>
                    <a:pt x="1526" y="81"/>
                    <a:pt x="1473" y="38"/>
                  </a:cubicBezTo>
                  <a:cubicBezTo>
                    <a:pt x="1429" y="11"/>
                    <a:pt x="1382" y="0"/>
                    <a:pt x="133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72"/>
            <p:cNvSpPr/>
            <p:nvPr/>
          </p:nvSpPr>
          <p:spPr>
            <a:xfrm>
              <a:off x="6270590" y="4241490"/>
              <a:ext cx="60478" cy="61619"/>
            </a:xfrm>
            <a:custGeom>
              <a:avLst/>
              <a:gdLst/>
              <a:ahLst/>
              <a:cxnLst/>
              <a:rect l="l" t="t" r="r" b="b"/>
              <a:pathLst>
                <a:path w="530" h="540" extrusionOk="0">
                  <a:moveTo>
                    <a:pt x="83" y="0"/>
                  </a:moveTo>
                  <a:cubicBezTo>
                    <a:pt x="53" y="0"/>
                    <a:pt x="21" y="20"/>
                    <a:pt x="12" y="48"/>
                  </a:cubicBezTo>
                  <a:cubicBezTo>
                    <a:pt x="1" y="82"/>
                    <a:pt x="23" y="127"/>
                    <a:pt x="68" y="138"/>
                  </a:cubicBezTo>
                  <a:lnTo>
                    <a:pt x="79" y="149"/>
                  </a:lnTo>
                  <a:lnTo>
                    <a:pt x="113" y="161"/>
                  </a:lnTo>
                  <a:cubicBezTo>
                    <a:pt x="124" y="172"/>
                    <a:pt x="147" y="183"/>
                    <a:pt x="169" y="194"/>
                  </a:cubicBezTo>
                  <a:lnTo>
                    <a:pt x="181" y="206"/>
                  </a:lnTo>
                  <a:lnTo>
                    <a:pt x="203" y="228"/>
                  </a:lnTo>
                  <a:cubicBezTo>
                    <a:pt x="214" y="239"/>
                    <a:pt x="237" y="262"/>
                    <a:pt x="248" y="273"/>
                  </a:cubicBezTo>
                  <a:lnTo>
                    <a:pt x="271" y="296"/>
                  </a:lnTo>
                  <a:lnTo>
                    <a:pt x="282" y="318"/>
                  </a:lnTo>
                  <a:cubicBezTo>
                    <a:pt x="293" y="329"/>
                    <a:pt x="304" y="352"/>
                    <a:pt x="315" y="374"/>
                  </a:cubicBezTo>
                  <a:cubicBezTo>
                    <a:pt x="327" y="385"/>
                    <a:pt x="327" y="385"/>
                    <a:pt x="338" y="397"/>
                  </a:cubicBezTo>
                  <a:lnTo>
                    <a:pt x="349" y="419"/>
                  </a:lnTo>
                  <a:lnTo>
                    <a:pt x="349" y="430"/>
                  </a:lnTo>
                  <a:lnTo>
                    <a:pt x="349" y="453"/>
                  </a:lnTo>
                  <a:cubicBezTo>
                    <a:pt x="349" y="464"/>
                    <a:pt x="349" y="475"/>
                    <a:pt x="360" y="487"/>
                  </a:cubicBezTo>
                  <a:cubicBezTo>
                    <a:pt x="370" y="523"/>
                    <a:pt x="400" y="540"/>
                    <a:pt x="430" y="540"/>
                  </a:cubicBezTo>
                  <a:cubicBezTo>
                    <a:pt x="474" y="540"/>
                    <a:pt x="520" y="506"/>
                    <a:pt x="507" y="453"/>
                  </a:cubicBezTo>
                  <a:lnTo>
                    <a:pt x="529" y="453"/>
                  </a:lnTo>
                  <a:cubicBezTo>
                    <a:pt x="462" y="251"/>
                    <a:pt x="304" y="82"/>
                    <a:pt x="102" y="3"/>
                  </a:cubicBezTo>
                  <a:cubicBezTo>
                    <a:pt x="96" y="1"/>
                    <a:pt x="90" y="0"/>
                    <a:pt x="8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72"/>
            <p:cNvSpPr/>
            <p:nvPr/>
          </p:nvSpPr>
          <p:spPr>
            <a:xfrm>
              <a:off x="6407751" y="4106839"/>
              <a:ext cx="322817" cy="312205"/>
            </a:xfrm>
            <a:custGeom>
              <a:avLst/>
              <a:gdLst/>
              <a:ahLst/>
              <a:cxnLst/>
              <a:rect l="l" t="t" r="r" b="b"/>
              <a:pathLst>
                <a:path w="2829" h="2736" extrusionOk="0">
                  <a:moveTo>
                    <a:pt x="2729" y="0"/>
                  </a:moveTo>
                  <a:cubicBezTo>
                    <a:pt x="2724" y="0"/>
                    <a:pt x="2717" y="1"/>
                    <a:pt x="2711" y="3"/>
                  </a:cubicBezTo>
                  <a:cubicBezTo>
                    <a:pt x="2430" y="70"/>
                    <a:pt x="2171" y="216"/>
                    <a:pt x="1958" y="408"/>
                  </a:cubicBezTo>
                  <a:cubicBezTo>
                    <a:pt x="1711" y="621"/>
                    <a:pt x="1474" y="846"/>
                    <a:pt x="1250" y="1093"/>
                  </a:cubicBezTo>
                  <a:cubicBezTo>
                    <a:pt x="1013" y="1341"/>
                    <a:pt x="789" y="1599"/>
                    <a:pt x="564" y="1858"/>
                  </a:cubicBezTo>
                  <a:cubicBezTo>
                    <a:pt x="350" y="2083"/>
                    <a:pt x="170" y="2341"/>
                    <a:pt x="24" y="2622"/>
                  </a:cubicBezTo>
                  <a:cubicBezTo>
                    <a:pt x="1" y="2684"/>
                    <a:pt x="53" y="2736"/>
                    <a:pt x="98" y="2736"/>
                  </a:cubicBezTo>
                  <a:cubicBezTo>
                    <a:pt x="118" y="2736"/>
                    <a:pt x="137" y="2725"/>
                    <a:pt x="148" y="2701"/>
                  </a:cubicBezTo>
                  <a:cubicBezTo>
                    <a:pt x="294" y="2420"/>
                    <a:pt x="474" y="2161"/>
                    <a:pt x="687" y="1925"/>
                  </a:cubicBezTo>
                  <a:cubicBezTo>
                    <a:pt x="890" y="1689"/>
                    <a:pt x="1103" y="1442"/>
                    <a:pt x="1328" y="1217"/>
                  </a:cubicBezTo>
                  <a:cubicBezTo>
                    <a:pt x="1542" y="992"/>
                    <a:pt x="1744" y="767"/>
                    <a:pt x="1980" y="565"/>
                  </a:cubicBezTo>
                  <a:cubicBezTo>
                    <a:pt x="2194" y="363"/>
                    <a:pt x="2453" y="216"/>
                    <a:pt x="2745" y="138"/>
                  </a:cubicBezTo>
                  <a:cubicBezTo>
                    <a:pt x="2828" y="127"/>
                    <a:pt x="2805" y="0"/>
                    <a:pt x="27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72"/>
            <p:cNvSpPr/>
            <p:nvPr/>
          </p:nvSpPr>
          <p:spPr>
            <a:xfrm>
              <a:off x="6844454" y="4067471"/>
              <a:ext cx="189308" cy="35716"/>
            </a:xfrm>
            <a:custGeom>
              <a:avLst/>
              <a:gdLst/>
              <a:ahLst/>
              <a:cxnLst/>
              <a:rect l="l" t="t" r="r" b="b"/>
              <a:pathLst>
                <a:path w="1659" h="313" extrusionOk="0">
                  <a:moveTo>
                    <a:pt x="859" y="1"/>
                  </a:moveTo>
                  <a:cubicBezTo>
                    <a:pt x="601" y="1"/>
                    <a:pt x="338" y="49"/>
                    <a:pt x="87" y="100"/>
                  </a:cubicBezTo>
                  <a:cubicBezTo>
                    <a:pt x="1" y="122"/>
                    <a:pt x="28" y="236"/>
                    <a:pt x="109" y="236"/>
                  </a:cubicBezTo>
                  <a:cubicBezTo>
                    <a:pt x="113" y="236"/>
                    <a:pt x="117" y="236"/>
                    <a:pt x="121" y="235"/>
                  </a:cubicBezTo>
                  <a:cubicBezTo>
                    <a:pt x="359" y="189"/>
                    <a:pt x="609" y="142"/>
                    <a:pt x="854" y="142"/>
                  </a:cubicBezTo>
                  <a:cubicBezTo>
                    <a:pt x="1083" y="142"/>
                    <a:pt x="1308" y="183"/>
                    <a:pt x="1515" y="303"/>
                  </a:cubicBezTo>
                  <a:cubicBezTo>
                    <a:pt x="1528" y="310"/>
                    <a:pt x="1541" y="312"/>
                    <a:pt x="1553" y="312"/>
                  </a:cubicBezTo>
                  <a:cubicBezTo>
                    <a:pt x="1621" y="312"/>
                    <a:pt x="1659" y="217"/>
                    <a:pt x="1582" y="179"/>
                  </a:cubicBezTo>
                  <a:cubicBezTo>
                    <a:pt x="1355" y="46"/>
                    <a:pt x="1109" y="1"/>
                    <a:pt x="85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72"/>
            <p:cNvSpPr/>
            <p:nvPr/>
          </p:nvSpPr>
          <p:spPr>
            <a:xfrm>
              <a:off x="7078154" y="4173138"/>
              <a:ext cx="76454" cy="245793"/>
            </a:xfrm>
            <a:custGeom>
              <a:avLst/>
              <a:gdLst/>
              <a:ahLst/>
              <a:cxnLst/>
              <a:rect l="l" t="t" r="r" b="b"/>
              <a:pathLst>
                <a:path w="670" h="2154" extrusionOk="0">
                  <a:moveTo>
                    <a:pt x="99" y="1"/>
                  </a:moveTo>
                  <a:cubicBezTo>
                    <a:pt x="51" y="1"/>
                    <a:pt x="0" y="49"/>
                    <a:pt x="40" y="96"/>
                  </a:cubicBezTo>
                  <a:cubicBezTo>
                    <a:pt x="231" y="377"/>
                    <a:pt x="366" y="692"/>
                    <a:pt x="434" y="1018"/>
                  </a:cubicBezTo>
                  <a:cubicBezTo>
                    <a:pt x="501" y="1367"/>
                    <a:pt x="524" y="1726"/>
                    <a:pt x="524" y="2086"/>
                  </a:cubicBezTo>
                  <a:cubicBezTo>
                    <a:pt x="524" y="2131"/>
                    <a:pt x="557" y="2154"/>
                    <a:pt x="591" y="2154"/>
                  </a:cubicBezTo>
                  <a:cubicBezTo>
                    <a:pt x="625" y="2154"/>
                    <a:pt x="659" y="2131"/>
                    <a:pt x="659" y="2086"/>
                  </a:cubicBezTo>
                  <a:cubicBezTo>
                    <a:pt x="670" y="1715"/>
                    <a:pt x="636" y="1344"/>
                    <a:pt x="580" y="984"/>
                  </a:cubicBezTo>
                  <a:cubicBezTo>
                    <a:pt x="501" y="636"/>
                    <a:pt x="366" y="310"/>
                    <a:pt x="153" y="29"/>
                  </a:cubicBezTo>
                  <a:cubicBezTo>
                    <a:pt x="139" y="9"/>
                    <a:pt x="120" y="1"/>
                    <a:pt x="9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72"/>
            <p:cNvSpPr/>
            <p:nvPr/>
          </p:nvSpPr>
          <p:spPr>
            <a:xfrm>
              <a:off x="7244756" y="4631408"/>
              <a:ext cx="134193" cy="45986"/>
            </a:xfrm>
            <a:custGeom>
              <a:avLst/>
              <a:gdLst/>
              <a:ahLst/>
              <a:cxnLst/>
              <a:rect l="l" t="t" r="r" b="b"/>
              <a:pathLst>
                <a:path w="1176" h="403" extrusionOk="0">
                  <a:moveTo>
                    <a:pt x="554" y="0"/>
                  </a:moveTo>
                  <a:cubicBezTo>
                    <a:pt x="365" y="0"/>
                    <a:pt x="183" y="78"/>
                    <a:pt x="53" y="218"/>
                  </a:cubicBezTo>
                  <a:cubicBezTo>
                    <a:pt x="0" y="270"/>
                    <a:pt x="50" y="336"/>
                    <a:pt x="107" y="336"/>
                  </a:cubicBezTo>
                  <a:cubicBezTo>
                    <a:pt x="123" y="336"/>
                    <a:pt x="139" y="331"/>
                    <a:pt x="154" y="319"/>
                  </a:cubicBezTo>
                  <a:cubicBezTo>
                    <a:pt x="268" y="200"/>
                    <a:pt x="414" y="143"/>
                    <a:pt x="560" y="143"/>
                  </a:cubicBezTo>
                  <a:cubicBezTo>
                    <a:pt x="732" y="143"/>
                    <a:pt x="904" y="223"/>
                    <a:pt x="1020" y="375"/>
                  </a:cubicBezTo>
                  <a:cubicBezTo>
                    <a:pt x="1036" y="395"/>
                    <a:pt x="1058" y="403"/>
                    <a:pt x="1078" y="403"/>
                  </a:cubicBezTo>
                  <a:cubicBezTo>
                    <a:pt x="1128" y="403"/>
                    <a:pt x="1175" y="355"/>
                    <a:pt x="1143" y="307"/>
                  </a:cubicBezTo>
                  <a:cubicBezTo>
                    <a:pt x="1020" y="128"/>
                    <a:pt x="829" y="26"/>
                    <a:pt x="626" y="4"/>
                  </a:cubicBezTo>
                  <a:cubicBezTo>
                    <a:pt x="602" y="1"/>
                    <a:pt x="578" y="0"/>
                    <a:pt x="55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72"/>
            <p:cNvSpPr/>
            <p:nvPr/>
          </p:nvSpPr>
          <p:spPr>
            <a:xfrm>
              <a:off x="7387965" y="4737955"/>
              <a:ext cx="27044" cy="82616"/>
            </a:xfrm>
            <a:custGeom>
              <a:avLst/>
              <a:gdLst/>
              <a:ahLst/>
              <a:cxnLst/>
              <a:rect l="l" t="t" r="r" b="b"/>
              <a:pathLst>
                <a:path w="237" h="724" extrusionOk="0">
                  <a:moveTo>
                    <a:pt x="87" y="0"/>
                  </a:moveTo>
                  <a:cubicBezTo>
                    <a:pt x="81" y="0"/>
                    <a:pt x="74" y="1"/>
                    <a:pt x="68" y="3"/>
                  </a:cubicBezTo>
                  <a:cubicBezTo>
                    <a:pt x="35" y="15"/>
                    <a:pt x="12" y="48"/>
                    <a:pt x="23" y="93"/>
                  </a:cubicBezTo>
                  <a:cubicBezTo>
                    <a:pt x="91" y="262"/>
                    <a:pt x="91" y="453"/>
                    <a:pt x="23" y="622"/>
                  </a:cubicBezTo>
                  <a:cubicBezTo>
                    <a:pt x="1" y="655"/>
                    <a:pt x="12" y="689"/>
                    <a:pt x="46" y="712"/>
                  </a:cubicBezTo>
                  <a:cubicBezTo>
                    <a:pt x="58" y="720"/>
                    <a:pt x="71" y="723"/>
                    <a:pt x="84" y="723"/>
                  </a:cubicBezTo>
                  <a:cubicBezTo>
                    <a:pt x="107" y="723"/>
                    <a:pt x="129" y="711"/>
                    <a:pt x="136" y="689"/>
                  </a:cubicBezTo>
                  <a:cubicBezTo>
                    <a:pt x="226" y="487"/>
                    <a:pt x="237" y="262"/>
                    <a:pt x="158" y="48"/>
                  </a:cubicBezTo>
                  <a:cubicBezTo>
                    <a:pt x="149" y="21"/>
                    <a:pt x="117" y="0"/>
                    <a:pt x="8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72"/>
            <p:cNvSpPr/>
            <p:nvPr/>
          </p:nvSpPr>
          <p:spPr>
            <a:xfrm>
              <a:off x="7370506" y="4941073"/>
              <a:ext cx="71547" cy="183489"/>
            </a:xfrm>
            <a:custGeom>
              <a:avLst/>
              <a:gdLst/>
              <a:ahLst/>
              <a:cxnLst/>
              <a:rect l="l" t="t" r="r" b="b"/>
              <a:pathLst>
                <a:path w="627" h="1608" extrusionOk="0">
                  <a:moveTo>
                    <a:pt x="212" y="0"/>
                  </a:moveTo>
                  <a:cubicBezTo>
                    <a:pt x="164" y="0"/>
                    <a:pt x="114" y="53"/>
                    <a:pt x="154" y="101"/>
                  </a:cubicBezTo>
                  <a:cubicBezTo>
                    <a:pt x="469" y="517"/>
                    <a:pt x="435" y="1113"/>
                    <a:pt x="53" y="1484"/>
                  </a:cubicBezTo>
                  <a:cubicBezTo>
                    <a:pt x="1" y="1535"/>
                    <a:pt x="49" y="1607"/>
                    <a:pt x="99" y="1607"/>
                  </a:cubicBezTo>
                  <a:cubicBezTo>
                    <a:pt x="114" y="1607"/>
                    <a:pt x="130" y="1600"/>
                    <a:pt x="143" y="1585"/>
                  </a:cubicBezTo>
                  <a:cubicBezTo>
                    <a:pt x="570" y="1169"/>
                    <a:pt x="626" y="506"/>
                    <a:pt x="266" y="33"/>
                  </a:cubicBezTo>
                  <a:cubicBezTo>
                    <a:pt x="253" y="10"/>
                    <a:pt x="233" y="0"/>
                    <a:pt x="21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72"/>
            <p:cNvSpPr/>
            <p:nvPr/>
          </p:nvSpPr>
          <p:spPr>
            <a:xfrm>
              <a:off x="7084087" y="5161307"/>
              <a:ext cx="193074" cy="56941"/>
            </a:xfrm>
            <a:custGeom>
              <a:avLst/>
              <a:gdLst/>
              <a:ahLst/>
              <a:cxnLst/>
              <a:rect l="l" t="t" r="r" b="b"/>
              <a:pathLst>
                <a:path w="1692" h="499" extrusionOk="0">
                  <a:moveTo>
                    <a:pt x="88" y="0"/>
                  </a:moveTo>
                  <a:cubicBezTo>
                    <a:pt x="36" y="0"/>
                    <a:pt x="0" y="92"/>
                    <a:pt x="56" y="138"/>
                  </a:cubicBezTo>
                  <a:cubicBezTo>
                    <a:pt x="280" y="318"/>
                    <a:pt x="550" y="442"/>
                    <a:pt x="831" y="487"/>
                  </a:cubicBezTo>
                  <a:cubicBezTo>
                    <a:pt x="879" y="495"/>
                    <a:pt x="927" y="498"/>
                    <a:pt x="975" y="498"/>
                  </a:cubicBezTo>
                  <a:cubicBezTo>
                    <a:pt x="1062" y="498"/>
                    <a:pt x="1149" y="486"/>
                    <a:pt x="1236" y="464"/>
                  </a:cubicBezTo>
                  <a:cubicBezTo>
                    <a:pt x="1371" y="431"/>
                    <a:pt x="1483" y="329"/>
                    <a:pt x="1618" y="284"/>
                  </a:cubicBezTo>
                  <a:cubicBezTo>
                    <a:pt x="1691" y="264"/>
                    <a:pt x="1668" y="147"/>
                    <a:pt x="1593" y="147"/>
                  </a:cubicBezTo>
                  <a:cubicBezTo>
                    <a:pt x="1587" y="147"/>
                    <a:pt x="1580" y="148"/>
                    <a:pt x="1573" y="149"/>
                  </a:cubicBezTo>
                  <a:cubicBezTo>
                    <a:pt x="1461" y="194"/>
                    <a:pt x="1360" y="273"/>
                    <a:pt x="1247" y="318"/>
                  </a:cubicBezTo>
                  <a:cubicBezTo>
                    <a:pt x="1155" y="343"/>
                    <a:pt x="1049" y="356"/>
                    <a:pt x="950" y="356"/>
                  </a:cubicBezTo>
                  <a:cubicBezTo>
                    <a:pt x="917" y="356"/>
                    <a:pt x="885" y="355"/>
                    <a:pt x="854" y="352"/>
                  </a:cubicBezTo>
                  <a:cubicBezTo>
                    <a:pt x="584" y="296"/>
                    <a:pt x="337" y="183"/>
                    <a:pt x="123" y="15"/>
                  </a:cubicBezTo>
                  <a:cubicBezTo>
                    <a:pt x="111" y="5"/>
                    <a:pt x="99" y="0"/>
                    <a:pt x="8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72"/>
            <p:cNvSpPr/>
            <p:nvPr/>
          </p:nvSpPr>
          <p:spPr>
            <a:xfrm>
              <a:off x="6350125" y="5031905"/>
              <a:ext cx="174588" cy="220461"/>
            </a:xfrm>
            <a:custGeom>
              <a:avLst/>
              <a:gdLst/>
              <a:ahLst/>
              <a:cxnLst/>
              <a:rect l="l" t="t" r="r" b="b"/>
              <a:pathLst>
                <a:path w="1530" h="1932" extrusionOk="0">
                  <a:moveTo>
                    <a:pt x="181" y="0"/>
                  </a:moveTo>
                  <a:cubicBezTo>
                    <a:pt x="151" y="0"/>
                    <a:pt x="122" y="17"/>
                    <a:pt x="113" y="58"/>
                  </a:cubicBezTo>
                  <a:cubicBezTo>
                    <a:pt x="1" y="474"/>
                    <a:pt x="237" y="823"/>
                    <a:pt x="462" y="1149"/>
                  </a:cubicBezTo>
                  <a:cubicBezTo>
                    <a:pt x="563" y="1306"/>
                    <a:pt x="675" y="1441"/>
                    <a:pt x="810" y="1565"/>
                  </a:cubicBezTo>
                  <a:cubicBezTo>
                    <a:pt x="878" y="1632"/>
                    <a:pt x="945" y="1677"/>
                    <a:pt x="1013" y="1722"/>
                  </a:cubicBezTo>
                  <a:cubicBezTo>
                    <a:pt x="1058" y="1756"/>
                    <a:pt x="1102" y="1778"/>
                    <a:pt x="1147" y="1801"/>
                  </a:cubicBezTo>
                  <a:lnTo>
                    <a:pt x="1192" y="1823"/>
                  </a:lnTo>
                  <a:lnTo>
                    <a:pt x="1226" y="1834"/>
                  </a:lnTo>
                  <a:cubicBezTo>
                    <a:pt x="1226" y="1834"/>
                    <a:pt x="1237" y="1846"/>
                    <a:pt x="1249" y="1846"/>
                  </a:cubicBezTo>
                  <a:cubicBezTo>
                    <a:pt x="1232" y="1894"/>
                    <a:pt x="1269" y="1931"/>
                    <a:pt x="1311" y="1931"/>
                  </a:cubicBezTo>
                  <a:cubicBezTo>
                    <a:pt x="1328" y="1931"/>
                    <a:pt x="1345" y="1926"/>
                    <a:pt x="1361" y="1913"/>
                  </a:cubicBezTo>
                  <a:cubicBezTo>
                    <a:pt x="1530" y="1767"/>
                    <a:pt x="1215" y="1677"/>
                    <a:pt x="1136" y="1632"/>
                  </a:cubicBezTo>
                  <a:cubicBezTo>
                    <a:pt x="968" y="1531"/>
                    <a:pt x="821" y="1396"/>
                    <a:pt x="709" y="1238"/>
                  </a:cubicBezTo>
                  <a:cubicBezTo>
                    <a:pt x="585" y="1081"/>
                    <a:pt x="473" y="912"/>
                    <a:pt x="372" y="744"/>
                  </a:cubicBezTo>
                  <a:cubicBezTo>
                    <a:pt x="248" y="553"/>
                    <a:pt x="203" y="317"/>
                    <a:pt x="259" y="92"/>
                  </a:cubicBezTo>
                  <a:cubicBezTo>
                    <a:pt x="273" y="38"/>
                    <a:pt x="226" y="0"/>
                    <a:pt x="18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72"/>
            <p:cNvSpPr/>
            <p:nvPr/>
          </p:nvSpPr>
          <p:spPr>
            <a:xfrm>
              <a:off x="6662561" y="5236050"/>
              <a:ext cx="150283" cy="57055"/>
            </a:xfrm>
            <a:custGeom>
              <a:avLst/>
              <a:gdLst/>
              <a:ahLst/>
              <a:cxnLst/>
              <a:rect l="l" t="t" r="r" b="b"/>
              <a:pathLst>
                <a:path w="1317" h="500" extrusionOk="0">
                  <a:moveTo>
                    <a:pt x="1214" y="1"/>
                  </a:moveTo>
                  <a:cubicBezTo>
                    <a:pt x="1197" y="1"/>
                    <a:pt x="1180" y="7"/>
                    <a:pt x="1164" y="23"/>
                  </a:cubicBezTo>
                  <a:cubicBezTo>
                    <a:pt x="951" y="236"/>
                    <a:pt x="653" y="351"/>
                    <a:pt x="355" y="351"/>
                  </a:cubicBezTo>
                  <a:cubicBezTo>
                    <a:pt x="275" y="351"/>
                    <a:pt x="196" y="343"/>
                    <a:pt x="118" y="326"/>
                  </a:cubicBezTo>
                  <a:cubicBezTo>
                    <a:pt x="111" y="325"/>
                    <a:pt x="105" y="324"/>
                    <a:pt x="99" y="324"/>
                  </a:cubicBezTo>
                  <a:cubicBezTo>
                    <a:pt x="24" y="324"/>
                    <a:pt x="1" y="441"/>
                    <a:pt x="73" y="473"/>
                  </a:cubicBezTo>
                  <a:cubicBezTo>
                    <a:pt x="161" y="491"/>
                    <a:pt x="250" y="500"/>
                    <a:pt x="338" y="500"/>
                  </a:cubicBezTo>
                  <a:cubicBezTo>
                    <a:pt x="679" y="500"/>
                    <a:pt x="1015" y="365"/>
                    <a:pt x="1265" y="124"/>
                  </a:cubicBezTo>
                  <a:cubicBezTo>
                    <a:pt x="1317" y="72"/>
                    <a:pt x="1269" y="1"/>
                    <a:pt x="12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72"/>
            <p:cNvSpPr/>
            <p:nvPr/>
          </p:nvSpPr>
          <p:spPr>
            <a:xfrm>
              <a:off x="6883823" y="5100030"/>
              <a:ext cx="33434" cy="41194"/>
            </a:xfrm>
            <a:custGeom>
              <a:avLst/>
              <a:gdLst/>
              <a:ahLst/>
              <a:cxnLst/>
              <a:rect l="l" t="t" r="r" b="b"/>
              <a:pathLst>
                <a:path w="293" h="361" extrusionOk="0">
                  <a:moveTo>
                    <a:pt x="210" y="0"/>
                  </a:moveTo>
                  <a:cubicBezTo>
                    <a:pt x="187" y="0"/>
                    <a:pt x="165" y="13"/>
                    <a:pt x="158" y="34"/>
                  </a:cubicBezTo>
                  <a:lnTo>
                    <a:pt x="23" y="259"/>
                  </a:lnTo>
                  <a:cubicBezTo>
                    <a:pt x="1" y="293"/>
                    <a:pt x="12" y="327"/>
                    <a:pt x="46" y="349"/>
                  </a:cubicBezTo>
                  <a:cubicBezTo>
                    <a:pt x="58" y="357"/>
                    <a:pt x="71" y="361"/>
                    <a:pt x="84" y="361"/>
                  </a:cubicBezTo>
                  <a:cubicBezTo>
                    <a:pt x="108" y="361"/>
                    <a:pt x="132" y="348"/>
                    <a:pt x="147" y="327"/>
                  </a:cubicBezTo>
                  <a:lnTo>
                    <a:pt x="270" y="113"/>
                  </a:lnTo>
                  <a:cubicBezTo>
                    <a:pt x="293" y="79"/>
                    <a:pt x="282" y="34"/>
                    <a:pt x="248" y="12"/>
                  </a:cubicBezTo>
                  <a:cubicBezTo>
                    <a:pt x="236" y="4"/>
                    <a:pt x="223" y="0"/>
                    <a:pt x="21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72"/>
            <p:cNvSpPr/>
            <p:nvPr/>
          </p:nvSpPr>
          <p:spPr>
            <a:xfrm>
              <a:off x="5872913" y="4951571"/>
              <a:ext cx="146403" cy="208935"/>
            </a:xfrm>
            <a:custGeom>
              <a:avLst/>
              <a:gdLst/>
              <a:ahLst/>
              <a:cxnLst/>
              <a:rect l="l" t="t" r="r" b="b"/>
              <a:pathLst>
                <a:path w="1283" h="1831" extrusionOk="0">
                  <a:moveTo>
                    <a:pt x="123" y="1"/>
                  </a:moveTo>
                  <a:cubicBezTo>
                    <a:pt x="94" y="1"/>
                    <a:pt x="66" y="17"/>
                    <a:pt x="57" y="54"/>
                  </a:cubicBezTo>
                  <a:cubicBezTo>
                    <a:pt x="1" y="447"/>
                    <a:pt x="113" y="852"/>
                    <a:pt x="372" y="1156"/>
                  </a:cubicBezTo>
                  <a:cubicBezTo>
                    <a:pt x="495" y="1313"/>
                    <a:pt x="619" y="1459"/>
                    <a:pt x="754" y="1594"/>
                  </a:cubicBezTo>
                  <a:cubicBezTo>
                    <a:pt x="855" y="1740"/>
                    <a:pt x="1012" y="1819"/>
                    <a:pt x="1181" y="1830"/>
                  </a:cubicBezTo>
                  <a:cubicBezTo>
                    <a:pt x="1278" y="1830"/>
                    <a:pt x="1282" y="1695"/>
                    <a:pt x="1202" y="1695"/>
                  </a:cubicBezTo>
                  <a:cubicBezTo>
                    <a:pt x="1199" y="1695"/>
                    <a:pt x="1196" y="1695"/>
                    <a:pt x="1192" y="1695"/>
                  </a:cubicBezTo>
                  <a:cubicBezTo>
                    <a:pt x="1035" y="1695"/>
                    <a:pt x="911" y="1571"/>
                    <a:pt x="810" y="1459"/>
                  </a:cubicBezTo>
                  <a:cubicBezTo>
                    <a:pt x="698" y="1335"/>
                    <a:pt x="585" y="1200"/>
                    <a:pt x="484" y="1066"/>
                  </a:cubicBezTo>
                  <a:cubicBezTo>
                    <a:pt x="282" y="785"/>
                    <a:pt x="124" y="436"/>
                    <a:pt x="203" y="87"/>
                  </a:cubicBezTo>
                  <a:cubicBezTo>
                    <a:pt x="210" y="34"/>
                    <a:pt x="165" y="1"/>
                    <a:pt x="12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72"/>
            <p:cNvSpPr/>
            <p:nvPr/>
          </p:nvSpPr>
          <p:spPr>
            <a:xfrm>
              <a:off x="5295625" y="4870438"/>
              <a:ext cx="147658" cy="230959"/>
            </a:xfrm>
            <a:custGeom>
              <a:avLst/>
              <a:gdLst/>
              <a:ahLst/>
              <a:cxnLst/>
              <a:rect l="l" t="t" r="r" b="b"/>
              <a:pathLst>
                <a:path w="1294" h="2024" extrusionOk="0">
                  <a:moveTo>
                    <a:pt x="107" y="0"/>
                  </a:moveTo>
                  <a:cubicBezTo>
                    <a:pt x="71" y="0"/>
                    <a:pt x="34" y="23"/>
                    <a:pt x="34" y="68"/>
                  </a:cubicBezTo>
                  <a:cubicBezTo>
                    <a:pt x="0" y="495"/>
                    <a:pt x="102" y="922"/>
                    <a:pt x="315" y="1293"/>
                  </a:cubicBezTo>
                  <a:cubicBezTo>
                    <a:pt x="495" y="1619"/>
                    <a:pt x="787" y="1855"/>
                    <a:pt x="1147" y="1945"/>
                  </a:cubicBezTo>
                  <a:lnTo>
                    <a:pt x="1147" y="1956"/>
                  </a:lnTo>
                  <a:cubicBezTo>
                    <a:pt x="1147" y="2001"/>
                    <a:pt x="1181" y="2024"/>
                    <a:pt x="1215" y="2024"/>
                  </a:cubicBezTo>
                  <a:cubicBezTo>
                    <a:pt x="1248" y="2024"/>
                    <a:pt x="1282" y="2001"/>
                    <a:pt x="1282" y="1956"/>
                  </a:cubicBezTo>
                  <a:lnTo>
                    <a:pt x="1293" y="1900"/>
                  </a:lnTo>
                  <a:cubicBezTo>
                    <a:pt x="1293" y="1867"/>
                    <a:pt x="1271" y="1833"/>
                    <a:pt x="1237" y="1833"/>
                  </a:cubicBezTo>
                  <a:cubicBezTo>
                    <a:pt x="889" y="1743"/>
                    <a:pt x="596" y="1518"/>
                    <a:pt x="428" y="1203"/>
                  </a:cubicBezTo>
                  <a:cubicBezTo>
                    <a:pt x="237" y="855"/>
                    <a:pt x="147" y="461"/>
                    <a:pt x="180" y="68"/>
                  </a:cubicBezTo>
                  <a:cubicBezTo>
                    <a:pt x="180" y="23"/>
                    <a:pt x="144" y="0"/>
                    <a:pt x="10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72"/>
            <p:cNvSpPr/>
            <p:nvPr/>
          </p:nvSpPr>
          <p:spPr>
            <a:xfrm>
              <a:off x="5549066" y="5058379"/>
              <a:ext cx="172306" cy="59680"/>
            </a:xfrm>
            <a:custGeom>
              <a:avLst/>
              <a:gdLst/>
              <a:ahLst/>
              <a:cxnLst/>
              <a:rect l="l" t="t" r="r" b="b"/>
              <a:pathLst>
                <a:path w="1510" h="523" extrusionOk="0">
                  <a:moveTo>
                    <a:pt x="1398" y="1"/>
                  </a:moveTo>
                  <a:cubicBezTo>
                    <a:pt x="1383" y="1"/>
                    <a:pt x="1368" y="6"/>
                    <a:pt x="1355" y="17"/>
                  </a:cubicBezTo>
                  <a:cubicBezTo>
                    <a:pt x="1068" y="257"/>
                    <a:pt x="713" y="384"/>
                    <a:pt x="353" y="384"/>
                  </a:cubicBezTo>
                  <a:cubicBezTo>
                    <a:pt x="275" y="384"/>
                    <a:pt x="196" y="378"/>
                    <a:pt x="118" y="366"/>
                  </a:cubicBezTo>
                  <a:cubicBezTo>
                    <a:pt x="111" y="364"/>
                    <a:pt x="104" y="363"/>
                    <a:pt x="98" y="363"/>
                  </a:cubicBezTo>
                  <a:cubicBezTo>
                    <a:pt x="23" y="363"/>
                    <a:pt x="0" y="480"/>
                    <a:pt x="73" y="501"/>
                  </a:cubicBezTo>
                  <a:cubicBezTo>
                    <a:pt x="165" y="515"/>
                    <a:pt x="258" y="523"/>
                    <a:pt x="351" y="523"/>
                  </a:cubicBezTo>
                  <a:cubicBezTo>
                    <a:pt x="752" y="523"/>
                    <a:pt x="1145" y="386"/>
                    <a:pt x="1456" y="130"/>
                  </a:cubicBezTo>
                  <a:cubicBezTo>
                    <a:pt x="1509" y="76"/>
                    <a:pt x="1456" y="1"/>
                    <a:pt x="139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72"/>
            <p:cNvSpPr/>
            <p:nvPr/>
          </p:nvSpPr>
          <p:spPr>
            <a:xfrm>
              <a:off x="5769529" y="4951229"/>
              <a:ext cx="54773" cy="78964"/>
            </a:xfrm>
            <a:custGeom>
              <a:avLst/>
              <a:gdLst/>
              <a:ahLst/>
              <a:cxnLst/>
              <a:rect l="l" t="t" r="r" b="b"/>
              <a:pathLst>
                <a:path w="480" h="692" extrusionOk="0">
                  <a:moveTo>
                    <a:pt x="380" y="0"/>
                  </a:moveTo>
                  <a:cubicBezTo>
                    <a:pt x="356" y="0"/>
                    <a:pt x="336" y="12"/>
                    <a:pt x="322" y="34"/>
                  </a:cubicBezTo>
                  <a:cubicBezTo>
                    <a:pt x="311" y="57"/>
                    <a:pt x="311" y="79"/>
                    <a:pt x="322" y="113"/>
                  </a:cubicBezTo>
                  <a:cubicBezTo>
                    <a:pt x="311" y="135"/>
                    <a:pt x="288" y="158"/>
                    <a:pt x="277" y="180"/>
                  </a:cubicBezTo>
                  <a:lnTo>
                    <a:pt x="198" y="315"/>
                  </a:lnTo>
                  <a:lnTo>
                    <a:pt x="41" y="585"/>
                  </a:lnTo>
                  <a:cubicBezTo>
                    <a:pt x="1" y="641"/>
                    <a:pt x="52" y="692"/>
                    <a:pt x="101" y="692"/>
                  </a:cubicBezTo>
                  <a:cubicBezTo>
                    <a:pt x="121" y="692"/>
                    <a:pt x="140" y="683"/>
                    <a:pt x="153" y="664"/>
                  </a:cubicBezTo>
                  <a:lnTo>
                    <a:pt x="356" y="327"/>
                  </a:lnTo>
                  <a:cubicBezTo>
                    <a:pt x="389" y="282"/>
                    <a:pt x="423" y="225"/>
                    <a:pt x="446" y="180"/>
                  </a:cubicBezTo>
                  <a:cubicBezTo>
                    <a:pt x="479" y="124"/>
                    <a:pt x="468" y="46"/>
                    <a:pt x="423" y="12"/>
                  </a:cubicBezTo>
                  <a:cubicBezTo>
                    <a:pt x="407" y="4"/>
                    <a:pt x="393" y="0"/>
                    <a:pt x="38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1" name="Google Shape;3611;p72"/>
          <p:cNvGrpSpPr/>
          <p:nvPr/>
        </p:nvGrpSpPr>
        <p:grpSpPr>
          <a:xfrm>
            <a:off x="264700" y="1445026"/>
            <a:ext cx="168361" cy="263393"/>
            <a:chOff x="541375" y="1934701"/>
            <a:chExt cx="168361" cy="263393"/>
          </a:xfrm>
        </p:grpSpPr>
        <p:sp>
          <p:nvSpPr>
            <p:cNvPr id="3612" name="Google Shape;3612;p72"/>
            <p:cNvSpPr/>
            <p:nvPr/>
          </p:nvSpPr>
          <p:spPr>
            <a:xfrm>
              <a:off x="541375" y="1934701"/>
              <a:ext cx="168361" cy="263393"/>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72"/>
            <p:cNvSpPr/>
            <p:nvPr/>
          </p:nvSpPr>
          <p:spPr>
            <a:xfrm>
              <a:off x="607963" y="2015922"/>
              <a:ext cx="40775" cy="105554"/>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4" name="Google Shape;3614;p72"/>
          <p:cNvGrpSpPr/>
          <p:nvPr/>
        </p:nvGrpSpPr>
        <p:grpSpPr>
          <a:xfrm>
            <a:off x="700987" y="1854941"/>
            <a:ext cx="170170" cy="263393"/>
            <a:chOff x="1223537" y="2032528"/>
            <a:chExt cx="170170" cy="263393"/>
          </a:xfrm>
        </p:grpSpPr>
        <p:sp>
          <p:nvSpPr>
            <p:cNvPr id="3615" name="Google Shape;3615;p72"/>
            <p:cNvSpPr/>
            <p:nvPr/>
          </p:nvSpPr>
          <p:spPr>
            <a:xfrm>
              <a:off x="1223537" y="2032528"/>
              <a:ext cx="170170" cy="263393"/>
            </a:xfrm>
            <a:custGeom>
              <a:avLst/>
              <a:gdLst/>
              <a:ahLst/>
              <a:cxnLst/>
              <a:rect l="l" t="t" r="r" b="b"/>
              <a:pathLst>
                <a:path w="1035" h="1602" extrusionOk="0">
                  <a:moveTo>
                    <a:pt x="619" y="1"/>
                  </a:moveTo>
                  <a:cubicBezTo>
                    <a:pt x="619" y="1"/>
                    <a:pt x="0" y="698"/>
                    <a:pt x="236" y="1271"/>
                  </a:cubicBezTo>
                  <a:cubicBezTo>
                    <a:pt x="336" y="1502"/>
                    <a:pt x="477" y="1602"/>
                    <a:pt x="612" y="1602"/>
                  </a:cubicBezTo>
                  <a:cubicBezTo>
                    <a:pt x="813" y="1602"/>
                    <a:pt x="999" y="1382"/>
                    <a:pt x="1012" y="1046"/>
                  </a:cubicBezTo>
                  <a:cubicBezTo>
                    <a:pt x="1035" y="496"/>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72"/>
            <p:cNvSpPr/>
            <p:nvPr/>
          </p:nvSpPr>
          <p:spPr>
            <a:xfrm>
              <a:off x="1278945" y="2117202"/>
              <a:ext cx="37158" cy="115913"/>
            </a:xfrm>
            <a:custGeom>
              <a:avLst/>
              <a:gdLst/>
              <a:ahLst/>
              <a:cxnLst/>
              <a:rect l="l" t="t" r="r" b="b"/>
              <a:pathLst>
                <a:path w="226" h="705" extrusionOk="0">
                  <a:moveTo>
                    <a:pt x="151" y="0"/>
                  </a:moveTo>
                  <a:cubicBezTo>
                    <a:pt x="124" y="0"/>
                    <a:pt x="100" y="20"/>
                    <a:pt x="90" y="48"/>
                  </a:cubicBezTo>
                  <a:cubicBezTo>
                    <a:pt x="12" y="250"/>
                    <a:pt x="0" y="453"/>
                    <a:pt x="45" y="655"/>
                  </a:cubicBezTo>
                  <a:cubicBezTo>
                    <a:pt x="54" y="690"/>
                    <a:pt x="76" y="704"/>
                    <a:pt x="101" y="704"/>
                  </a:cubicBezTo>
                  <a:cubicBezTo>
                    <a:pt x="108" y="704"/>
                    <a:pt x="116" y="703"/>
                    <a:pt x="124" y="700"/>
                  </a:cubicBezTo>
                  <a:cubicBezTo>
                    <a:pt x="158" y="700"/>
                    <a:pt x="180" y="655"/>
                    <a:pt x="169" y="621"/>
                  </a:cubicBezTo>
                  <a:cubicBezTo>
                    <a:pt x="135" y="442"/>
                    <a:pt x="147" y="262"/>
                    <a:pt x="214" y="82"/>
                  </a:cubicBezTo>
                  <a:cubicBezTo>
                    <a:pt x="225" y="48"/>
                    <a:pt x="203" y="14"/>
                    <a:pt x="169" y="3"/>
                  </a:cubicBezTo>
                  <a:cubicBezTo>
                    <a:pt x="163" y="1"/>
                    <a:pt x="157" y="0"/>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7" name="Google Shape;3617;p72"/>
          <p:cNvGrpSpPr/>
          <p:nvPr/>
        </p:nvGrpSpPr>
        <p:grpSpPr>
          <a:xfrm>
            <a:off x="630925" y="3187225"/>
            <a:ext cx="168361" cy="261749"/>
            <a:chOff x="1877913" y="1847725"/>
            <a:chExt cx="168361" cy="261749"/>
          </a:xfrm>
        </p:grpSpPr>
        <p:sp>
          <p:nvSpPr>
            <p:cNvPr id="3618" name="Google Shape;3618;p7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7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0" name="Google Shape;3620;p72"/>
          <p:cNvGrpSpPr/>
          <p:nvPr/>
        </p:nvGrpSpPr>
        <p:grpSpPr>
          <a:xfrm>
            <a:off x="1523168" y="2017447"/>
            <a:ext cx="170170" cy="262078"/>
            <a:chOff x="1240143" y="2855097"/>
            <a:chExt cx="170170" cy="262078"/>
          </a:xfrm>
        </p:grpSpPr>
        <p:sp>
          <p:nvSpPr>
            <p:cNvPr id="3621" name="Google Shape;3621;p72"/>
            <p:cNvSpPr/>
            <p:nvPr/>
          </p:nvSpPr>
          <p:spPr>
            <a:xfrm>
              <a:off x="1240143" y="2855097"/>
              <a:ext cx="170170" cy="262078"/>
            </a:xfrm>
            <a:custGeom>
              <a:avLst/>
              <a:gdLst/>
              <a:ahLst/>
              <a:cxnLst/>
              <a:rect l="l" t="t" r="r" b="b"/>
              <a:pathLst>
                <a:path w="1035" h="1594" extrusionOk="0">
                  <a:moveTo>
                    <a:pt x="619" y="1"/>
                  </a:moveTo>
                  <a:cubicBezTo>
                    <a:pt x="619" y="1"/>
                    <a:pt x="0" y="698"/>
                    <a:pt x="236" y="1271"/>
                  </a:cubicBezTo>
                  <a:cubicBezTo>
                    <a:pt x="331" y="1496"/>
                    <a:pt x="471" y="1594"/>
                    <a:pt x="606" y="1594"/>
                  </a:cubicBezTo>
                  <a:cubicBezTo>
                    <a:pt x="808" y="1594"/>
                    <a:pt x="999" y="1376"/>
                    <a:pt x="1012" y="1046"/>
                  </a:cubicBezTo>
                  <a:cubicBezTo>
                    <a:pt x="1035" y="495"/>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72"/>
            <p:cNvSpPr/>
            <p:nvPr/>
          </p:nvSpPr>
          <p:spPr>
            <a:xfrm>
              <a:off x="1299333" y="2938949"/>
              <a:ext cx="33705" cy="118379"/>
            </a:xfrm>
            <a:custGeom>
              <a:avLst/>
              <a:gdLst/>
              <a:ahLst/>
              <a:cxnLst/>
              <a:rect l="l" t="t" r="r" b="b"/>
              <a:pathLst>
                <a:path w="205" h="720" extrusionOk="0">
                  <a:moveTo>
                    <a:pt x="122" y="0"/>
                  </a:moveTo>
                  <a:cubicBezTo>
                    <a:pt x="94" y="0"/>
                    <a:pt x="66" y="16"/>
                    <a:pt x="56" y="53"/>
                  </a:cubicBezTo>
                  <a:cubicBezTo>
                    <a:pt x="23" y="177"/>
                    <a:pt x="0" y="312"/>
                    <a:pt x="0" y="435"/>
                  </a:cubicBezTo>
                  <a:cubicBezTo>
                    <a:pt x="0" y="536"/>
                    <a:pt x="0" y="694"/>
                    <a:pt x="113" y="716"/>
                  </a:cubicBezTo>
                  <a:cubicBezTo>
                    <a:pt x="119" y="718"/>
                    <a:pt x="125" y="719"/>
                    <a:pt x="131" y="719"/>
                  </a:cubicBezTo>
                  <a:cubicBezTo>
                    <a:pt x="161" y="719"/>
                    <a:pt x="193" y="699"/>
                    <a:pt x="203" y="671"/>
                  </a:cubicBezTo>
                  <a:cubicBezTo>
                    <a:pt x="203" y="626"/>
                    <a:pt x="169" y="593"/>
                    <a:pt x="135" y="593"/>
                  </a:cubicBezTo>
                  <a:lnTo>
                    <a:pt x="135" y="581"/>
                  </a:lnTo>
                  <a:cubicBezTo>
                    <a:pt x="135" y="570"/>
                    <a:pt x="135" y="559"/>
                    <a:pt x="135" y="548"/>
                  </a:cubicBezTo>
                  <a:cubicBezTo>
                    <a:pt x="124" y="503"/>
                    <a:pt x="124" y="446"/>
                    <a:pt x="135" y="390"/>
                  </a:cubicBezTo>
                  <a:cubicBezTo>
                    <a:pt x="135" y="289"/>
                    <a:pt x="158" y="188"/>
                    <a:pt x="191" y="87"/>
                  </a:cubicBezTo>
                  <a:cubicBezTo>
                    <a:pt x="205" y="34"/>
                    <a:pt x="163"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3" name="Google Shape;3623;p72"/>
          <p:cNvGrpSpPr/>
          <p:nvPr/>
        </p:nvGrpSpPr>
        <p:grpSpPr>
          <a:xfrm>
            <a:off x="1224288" y="1593200"/>
            <a:ext cx="168361" cy="261749"/>
            <a:chOff x="1877913" y="1847725"/>
            <a:chExt cx="168361" cy="261749"/>
          </a:xfrm>
        </p:grpSpPr>
        <p:sp>
          <p:nvSpPr>
            <p:cNvPr id="3624" name="Google Shape;3624;p7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7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6" name="Google Shape;3626;p72"/>
          <p:cNvGrpSpPr/>
          <p:nvPr/>
        </p:nvGrpSpPr>
        <p:grpSpPr>
          <a:xfrm rot="-899854">
            <a:off x="2311818" y="3191727"/>
            <a:ext cx="4520379" cy="3029911"/>
            <a:chOff x="-1358038" y="4900407"/>
            <a:chExt cx="3785678" cy="2537457"/>
          </a:xfrm>
        </p:grpSpPr>
        <p:sp>
          <p:nvSpPr>
            <p:cNvPr id="3627" name="Google Shape;3627;p72"/>
            <p:cNvSpPr/>
            <p:nvPr/>
          </p:nvSpPr>
          <p:spPr>
            <a:xfrm rot="717654" flipH="1">
              <a:off x="-1203315" y="5240459"/>
              <a:ext cx="3476232" cy="1857351"/>
            </a:xfrm>
            <a:custGeom>
              <a:avLst/>
              <a:gdLst/>
              <a:ahLst/>
              <a:cxnLst/>
              <a:rect l="l" t="t" r="r" b="b"/>
              <a:pathLst>
                <a:path w="28872" h="15426" extrusionOk="0">
                  <a:moveTo>
                    <a:pt x="15583" y="0"/>
                  </a:moveTo>
                  <a:cubicBezTo>
                    <a:pt x="12176" y="0"/>
                    <a:pt x="6881" y="518"/>
                    <a:pt x="3441" y="5532"/>
                  </a:cubicBezTo>
                  <a:cubicBezTo>
                    <a:pt x="0" y="10546"/>
                    <a:pt x="1012" y="14807"/>
                    <a:pt x="1012" y="14807"/>
                  </a:cubicBezTo>
                  <a:lnTo>
                    <a:pt x="2642" y="14481"/>
                  </a:lnTo>
                  <a:cubicBezTo>
                    <a:pt x="2642" y="14481"/>
                    <a:pt x="3677" y="10512"/>
                    <a:pt x="4497" y="8455"/>
                  </a:cubicBezTo>
                  <a:cubicBezTo>
                    <a:pt x="5318" y="6386"/>
                    <a:pt x="9984" y="3733"/>
                    <a:pt x="13233" y="3160"/>
                  </a:cubicBezTo>
                  <a:cubicBezTo>
                    <a:pt x="13671" y="3081"/>
                    <a:pt x="14105" y="3044"/>
                    <a:pt x="14534" y="3044"/>
                  </a:cubicBezTo>
                  <a:cubicBezTo>
                    <a:pt x="17292" y="3044"/>
                    <a:pt x="19860" y="4551"/>
                    <a:pt x="21991" y="6049"/>
                  </a:cubicBezTo>
                  <a:cubicBezTo>
                    <a:pt x="24464" y="7791"/>
                    <a:pt x="25768" y="12997"/>
                    <a:pt x="25768" y="12997"/>
                  </a:cubicBezTo>
                  <a:lnTo>
                    <a:pt x="27545" y="15425"/>
                  </a:lnTo>
                  <a:cubicBezTo>
                    <a:pt x="27545" y="15425"/>
                    <a:pt x="28871" y="12974"/>
                    <a:pt x="26499" y="7308"/>
                  </a:cubicBezTo>
                  <a:cubicBezTo>
                    <a:pt x="24127" y="1642"/>
                    <a:pt x="18989" y="0"/>
                    <a:pt x="155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72"/>
            <p:cNvSpPr/>
            <p:nvPr/>
          </p:nvSpPr>
          <p:spPr>
            <a:xfrm rot="717654" flipH="1">
              <a:off x="-940711" y="5491764"/>
              <a:ext cx="2990171" cy="1437744"/>
            </a:xfrm>
            <a:custGeom>
              <a:avLst/>
              <a:gdLst/>
              <a:ahLst/>
              <a:cxnLst/>
              <a:rect l="l" t="t" r="r" b="b"/>
              <a:pathLst>
                <a:path w="24835" h="11941" extrusionOk="0">
                  <a:moveTo>
                    <a:pt x="12535" y="1"/>
                  </a:moveTo>
                  <a:cubicBezTo>
                    <a:pt x="9983" y="1"/>
                    <a:pt x="7341" y="876"/>
                    <a:pt x="4902" y="2845"/>
                  </a:cubicBezTo>
                  <a:cubicBezTo>
                    <a:pt x="0" y="6802"/>
                    <a:pt x="214" y="11940"/>
                    <a:pt x="214" y="11940"/>
                  </a:cubicBezTo>
                  <a:lnTo>
                    <a:pt x="1922" y="11794"/>
                  </a:lnTo>
                  <a:cubicBezTo>
                    <a:pt x="1922" y="11794"/>
                    <a:pt x="3260" y="8938"/>
                    <a:pt x="3924" y="7623"/>
                  </a:cubicBezTo>
                  <a:cubicBezTo>
                    <a:pt x="4598" y="6308"/>
                    <a:pt x="8432" y="3699"/>
                    <a:pt x="11265" y="3328"/>
                  </a:cubicBezTo>
                  <a:cubicBezTo>
                    <a:pt x="11576" y="3289"/>
                    <a:pt x="11864" y="3270"/>
                    <a:pt x="12137" y="3270"/>
                  </a:cubicBezTo>
                  <a:cubicBezTo>
                    <a:pt x="14338" y="3270"/>
                    <a:pt x="15464" y="4487"/>
                    <a:pt x="18415" y="5678"/>
                  </a:cubicBezTo>
                  <a:cubicBezTo>
                    <a:pt x="21732" y="7016"/>
                    <a:pt x="22732" y="10692"/>
                    <a:pt x="22732" y="10692"/>
                  </a:cubicBezTo>
                  <a:lnTo>
                    <a:pt x="24835" y="11423"/>
                  </a:lnTo>
                  <a:cubicBezTo>
                    <a:pt x="24835" y="11423"/>
                    <a:pt x="23857" y="5554"/>
                    <a:pt x="19686" y="2451"/>
                  </a:cubicBezTo>
                  <a:cubicBezTo>
                    <a:pt x="17596" y="893"/>
                    <a:pt x="15112" y="1"/>
                    <a:pt x="12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72"/>
            <p:cNvSpPr/>
            <p:nvPr/>
          </p:nvSpPr>
          <p:spPr>
            <a:xfrm rot="717654" flipH="1">
              <a:off x="-752465" y="5725484"/>
              <a:ext cx="2554438" cy="1093629"/>
            </a:xfrm>
            <a:custGeom>
              <a:avLst/>
              <a:gdLst/>
              <a:ahLst/>
              <a:cxnLst/>
              <a:rect l="l" t="t" r="r" b="b"/>
              <a:pathLst>
                <a:path w="21216" h="9083" extrusionOk="0">
                  <a:moveTo>
                    <a:pt x="10647" y="0"/>
                  </a:moveTo>
                  <a:cubicBezTo>
                    <a:pt x="9388" y="0"/>
                    <a:pt x="8042" y="264"/>
                    <a:pt x="6634" y="875"/>
                  </a:cubicBezTo>
                  <a:cubicBezTo>
                    <a:pt x="462" y="3551"/>
                    <a:pt x="1" y="8970"/>
                    <a:pt x="1" y="8970"/>
                  </a:cubicBezTo>
                  <a:lnTo>
                    <a:pt x="2193" y="9015"/>
                  </a:lnTo>
                  <a:lnTo>
                    <a:pt x="3374" y="7193"/>
                  </a:lnTo>
                  <a:lnTo>
                    <a:pt x="6330" y="3720"/>
                  </a:lnTo>
                  <a:lnTo>
                    <a:pt x="10681" y="2505"/>
                  </a:lnTo>
                  <a:lnTo>
                    <a:pt x="14279" y="3933"/>
                  </a:lnTo>
                  <a:lnTo>
                    <a:pt x="18349" y="8385"/>
                  </a:lnTo>
                  <a:lnTo>
                    <a:pt x="21216" y="9082"/>
                  </a:lnTo>
                  <a:cubicBezTo>
                    <a:pt x="21216" y="9082"/>
                    <a:pt x="20901" y="8554"/>
                    <a:pt x="19540" y="5766"/>
                  </a:cubicBezTo>
                  <a:cubicBezTo>
                    <a:pt x="18203" y="3030"/>
                    <a:pt x="14921" y="0"/>
                    <a:pt x="106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72"/>
            <p:cNvSpPr/>
            <p:nvPr/>
          </p:nvSpPr>
          <p:spPr>
            <a:xfrm rot="717654" flipH="1">
              <a:off x="-508714" y="5950303"/>
              <a:ext cx="2044056" cy="875698"/>
            </a:xfrm>
            <a:custGeom>
              <a:avLst/>
              <a:gdLst/>
              <a:ahLst/>
              <a:cxnLst/>
              <a:rect l="l" t="t" r="r" b="b"/>
              <a:pathLst>
                <a:path w="16977" h="7273" extrusionOk="0">
                  <a:moveTo>
                    <a:pt x="8817" y="0"/>
                  </a:moveTo>
                  <a:cubicBezTo>
                    <a:pt x="8470" y="0"/>
                    <a:pt x="8110" y="21"/>
                    <a:pt x="7735" y="66"/>
                  </a:cubicBezTo>
                  <a:cubicBezTo>
                    <a:pt x="551" y="909"/>
                    <a:pt x="0" y="7272"/>
                    <a:pt x="0" y="7272"/>
                  </a:cubicBezTo>
                  <a:lnTo>
                    <a:pt x="2103" y="7126"/>
                  </a:lnTo>
                  <a:lnTo>
                    <a:pt x="4655" y="3562"/>
                  </a:lnTo>
                  <a:lnTo>
                    <a:pt x="10107" y="2191"/>
                  </a:lnTo>
                  <a:lnTo>
                    <a:pt x="14998" y="7149"/>
                  </a:lnTo>
                  <a:lnTo>
                    <a:pt x="16977" y="6969"/>
                  </a:lnTo>
                  <a:cubicBezTo>
                    <a:pt x="16977" y="6969"/>
                    <a:pt x="15118" y="0"/>
                    <a:pt x="88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72"/>
            <p:cNvSpPr/>
            <p:nvPr/>
          </p:nvSpPr>
          <p:spPr>
            <a:xfrm rot="717654" flipH="1">
              <a:off x="-372828" y="6143991"/>
              <a:ext cx="1708257" cy="829463"/>
            </a:xfrm>
            <a:custGeom>
              <a:avLst/>
              <a:gdLst/>
              <a:ahLst/>
              <a:cxnLst/>
              <a:rect l="l" t="t" r="r" b="b"/>
              <a:pathLst>
                <a:path w="14188" h="6889" extrusionOk="0">
                  <a:moveTo>
                    <a:pt x="7429" y="0"/>
                  </a:moveTo>
                  <a:cubicBezTo>
                    <a:pt x="7340" y="0"/>
                    <a:pt x="7251" y="2"/>
                    <a:pt x="7161" y="7"/>
                  </a:cubicBezTo>
                  <a:cubicBezTo>
                    <a:pt x="2484" y="254"/>
                    <a:pt x="708" y="3110"/>
                    <a:pt x="225" y="5493"/>
                  </a:cubicBezTo>
                  <a:cubicBezTo>
                    <a:pt x="0" y="6593"/>
                    <a:pt x="303" y="6888"/>
                    <a:pt x="693" y="6888"/>
                  </a:cubicBezTo>
                  <a:cubicBezTo>
                    <a:pt x="1143" y="6888"/>
                    <a:pt x="1709" y="6494"/>
                    <a:pt x="1709" y="6494"/>
                  </a:cubicBezTo>
                  <a:cubicBezTo>
                    <a:pt x="1742" y="6404"/>
                    <a:pt x="2345" y="1929"/>
                    <a:pt x="6718" y="1929"/>
                  </a:cubicBezTo>
                  <a:cubicBezTo>
                    <a:pt x="6735" y="1929"/>
                    <a:pt x="6751" y="1929"/>
                    <a:pt x="6768" y="1929"/>
                  </a:cubicBezTo>
                  <a:cubicBezTo>
                    <a:pt x="11175" y="1963"/>
                    <a:pt x="12366" y="6336"/>
                    <a:pt x="12366" y="6336"/>
                  </a:cubicBezTo>
                  <a:lnTo>
                    <a:pt x="14188" y="5797"/>
                  </a:lnTo>
                  <a:cubicBezTo>
                    <a:pt x="14188" y="5797"/>
                    <a:pt x="11938" y="0"/>
                    <a:pt x="74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72"/>
            <p:cNvSpPr/>
            <p:nvPr/>
          </p:nvSpPr>
          <p:spPr>
            <a:xfrm rot="717654" flipH="1">
              <a:off x="1893118" y="6587873"/>
              <a:ext cx="136656" cy="462351"/>
            </a:xfrm>
            <a:custGeom>
              <a:avLst/>
              <a:gdLst/>
              <a:ahLst/>
              <a:cxnLst/>
              <a:rect l="l" t="t" r="r" b="b"/>
              <a:pathLst>
                <a:path w="1135" h="3840" extrusionOk="0">
                  <a:moveTo>
                    <a:pt x="1048" y="1"/>
                  </a:moveTo>
                  <a:cubicBezTo>
                    <a:pt x="1020" y="1"/>
                    <a:pt x="992" y="15"/>
                    <a:pt x="979" y="50"/>
                  </a:cubicBezTo>
                  <a:cubicBezTo>
                    <a:pt x="765" y="657"/>
                    <a:pt x="563" y="1276"/>
                    <a:pt x="394" y="1894"/>
                  </a:cubicBezTo>
                  <a:cubicBezTo>
                    <a:pt x="304" y="2209"/>
                    <a:pt x="225" y="2513"/>
                    <a:pt x="147" y="2816"/>
                  </a:cubicBezTo>
                  <a:cubicBezTo>
                    <a:pt x="45" y="3131"/>
                    <a:pt x="0" y="3457"/>
                    <a:pt x="23" y="3772"/>
                  </a:cubicBezTo>
                  <a:cubicBezTo>
                    <a:pt x="29" y="3817"/>
                    <a:pt x="65" y="3839"/>
                    <a:pt x="99" y="3839"/>
                  </a:cubicBezTo>
                  <a:cubicBezTo>
                    <a:pt x="133" y="3839"/>
                    <a:pt x="163" y="3817"/>
                    <a:pt x="158" y="3772"/>
                  </a:cubicBezTo>
                  <a:cubicBezTo>
                    <a:pt x="147" y="3457"/>
                    <a:pt x="192" y="3131"/>
                    <a:pt x="293" y="2827"/>
                  </a:cubicBezTo>
                  <a:cubicBezTo>
                    <a:pt x="371" y="2513"/>
                    <a:pt x="450" y="2209"/>
                    <a:pt x="540" y="1905"/>
                  </a:cubicBezTo>
                  <a:cubicBezTo>
                    <a:pt x="709" y="1287"/>
                    <a:pt x="900" y="680"/>
                    <a:pt x="1113" y="84"/>
                  </a:cubicBezTo>
                  <a:cubicBezTo>
                    <a:pt x="1134" y="36"/>
                    <a:pt x="1092"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72"/>
            <p:cNvSpPr/>
            <p:nvPr/>
          </p:nvSpPr>
          <p:spPr>
            <a:xfrm rot="717654" flipH="1">
              <a:off x="1795194" y="6177264"/>
              <a:ext cx="148455" cy="197944"/>
            </a:xfrm>
            <a:custGeom>
              <a:avLst/>
              <a:gdLst/>
              <a:ahLst/>
              <a:cxnLst/>
              <a:rect l="l" t="t" r="r" b="b"/>
              <a:pathLst>
                <a:path w="1233" h="1644" extrusionOk="0">
                  <a:moveTo>
                    <a:pt x="1132" y="1"/>
                  </a:moveTo>
                  <a:cubicBezTo>
                    <a:pt x="1117" y="1"/>
                    <a:pt x="1101" y="7"/>
                    <a:pt x="1088" y="23"/>
                  </a:cubicBezTo>
                  <a:cubicBezTo>
                    <a:pt x="683" y="484"/>
                    <a:pt x="324" y="1001"/>
                    <a:pt x="31" y="1541"/>
                  </a:cubicBezTo>
                  <a:cubicBezTo>
                    <a:pt x="1" y="1594"/>
                    <a:pt x="49" y="1643"/>
                    <a:pt x="97" y="1643"/>
                  </a:cubicBezTo>
                  <a:cubicBezTo>
                    <a:pt x="119" y="1643"/>
                    <a:pt x="141" y="1633"/>
                    <a:pt x="155" y="1608"/>
                  </a:cubicBezTo>
                  <a:cubicBezTo>
                    <a:pt x="447" y="1080"/>
                    <a:pt x="785" y="574"/>
                    <a:pt x="1189" y="124"/>
                  </a:cubicBezTo>
                  <a:cubicBezTo>
                    <a:pt x="1232" y="72"/>
                    <a:pt x="1183" y="1"/>
                    <a:pt x="1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72"/>
            <p:cNvSpPr/>
            <p:nvPr/>
          </p:nvSpPr>
          <p:spPr>
            <a:xfrm rot="717654" flipH="1">
              <a:off x="1674546" y="5936363"/>
              <a:ext cx="106435" cy="92350"/>
            </a:xfrm>
            <a:custGeom>
              <a:avLst/>
              <a:gdLst/>
              <a:ahLst/>
              <a:cxnLst/>
              <a:rect l="l" t="t" r="r" b="b"/>
              <a:pathLst>
                <a:path w="884" h="767" extrusionOk="0">
                  <a:moveTo>
                    <a:pt x="778" y="0"/>
                  </a:moveTo>
                  <a:cubicBezTo>
                    <a:pt x="762" y="0"/>
                    <a:pt x="745" y="5"/>
                    <a:pt x="730" y="18"/>
                  </a:cubicBezTo>
                  <a:lnTo>
                    <a:pt x="44" y="648"/>
                  </a:lnTo>
                  <a:cubicBezTo>
                    <a:pt x="0" y="700"/>
                    <a:pt x="45" y="766"/>
                    <a:pt x="99" y="766"/>
                  </a:cubicBezTo>
                  <a:cubicBezTo>
                    <a:pt x="114" y="766"/>
                    <a:pt x="130" y="761"/>
                    <a:pt x="145" y="749"/>
                  </a:cubicBezTo>
                  <a:lnTo>
                    <a:pt x="831" y="108"/>
                  </a:lnTo>
                  <a:cubicBezTo>
                    <a:pt x="883" y="64"/>
                    <a:pt x="834" y="0"/>
                    <a:pt x="7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72"/>
            <p:cNvSpPr/>
            <p:nvPr/>
          </p:nvSpPr>
          <p:spPr>
            <a:xfrm rot="717654" flipH="1">
              <a:off x="1332051" y="5612036"/>
              <a:ext cx="296549" cy="189034"/>
            </a:xfrm>
            <a:custGeom>
              <a:avLst/>
              <a:gdLst/>
              <a:ahLst/>
              <a:cxnLst/>
              <a:rect l="l" t="t" r="r" b="b"/>
              <a:pathLst>
                <a:path w="2463" h="1570" extrusionOk="0">
                  <a:moveTo>
                    <a:pt x="2362" y="0"/>
                  </a:moveTo>
                  <a:cubicBezTo>
                    <a:pt x="2351" y="0"/>
                    <a:pt x="2340" y="3"/>
                    <a:pt x="2328" y="10"/>
                  </a:cubicBezTo>
                  <a:cubicBezTo>
                    <a:pt x="1889" y="224"/>
                    <a:pt x="1474" y="460"/>
                    <a:pt x="1058" y="696"/>
                  </a:cubicBezTo>
                  <a:cubicBezTo>
                    <a:pt x="855" y="819"/>
                    <a:pt x="653" y="943"/>
                    <a:pt x="450" y="1067"/>
                  </a:cubicBezTo>
                  <a:cubicBezTo>
                    <a:pt x="282" y="1168"/>
                    <a:pt x="124" y="1303"/>
                    <a:pt x="23" y="1471"/>
                  </a:cubicBezTo>
                  <a:cubicBezTo>
                    <a:pt x="0" y="1526"/>
                    <a:pt x="41" y="1569"/>
                    <a:pt x="86" y="1569"/>
                  </a:cubicBezTo>
                  <a:cubicBezTo>
                    <a:pt x="107" y="1569"/>
                    <a:pt x="129" y="1560"/>
                    <a:pt x="147" y="1539"/>
                  </a:cubicBezTo>
                  <a:cubicBezTo>
                    <a:pt x="259" y="1370"/>
                    <a:pt x="405" y="1235"/>
                    <a:pt x="597" y="1145"/>
                  </a:cubicBezTo>
                  <a:cubicBezTo>
                    <a:pt x="788" y="1022"/>
                    <a:pt x="979" y="909"/>
                    <a:pt x="1181" y="786"/>
                  </a:cubicBezTo>
                  <a:cubicBezTo>
                    <a:pt x="1575" y="561"/>
                    <a:pt x="1991" y="336"/>
                    <a:pt x="2395" y="134"/>
                  </a:cubicBezTo>
                  <a:cubicBezTo>
                    <a:pt x="2462" y="95"/>
                    <a:pt x="2424" y="0"/>
                    <a:pt x="2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72"/>
            <p:cNvSpPr/>
            <p:nvPr/>
          </p:nvSpPr>
          <p:spPr>
            <a:xfrm rot="717654" flipH="1">
              <a:off x="1044094" y="5447004"/>
              <a:ext cx="166756" cy="49606"/>
            </a:xfrm>
            <a:custGeom>
              <a:avLst/>
              <a:gdLst/>
              <a:ahLst/>
              <a:cxnLst/>
              <a:rect l="l" t="t" r="r" b="b"/>
              <a:pathLst>
                <a:path w="1385" h="412" extrusionOk="0">
                  <a:moveTo>
                    <a:pt x="1306" y="0"/>
                  </a:moveTo>
                  <a:cubicBezTo>
                    <a:pt x="879" y="11"/>
                    <a:pt x="452" y="101"/>
                    <a:pt x="69" y="281"/>
                  </a:cubicBezTo>
                  <a:cubicBezTo>
                    <a:pt x="1" y="320"/>
                    <a:pt x="43" y="411"/>
                    <a:pt x="108" y="411"/>
                  </a:cubicBezTo>
                  <a:cubicBezTo>
                    <a:pt x="117" y="411"/>
                    <a:pt x="127" y="409"/>
                    <a:pt x="137" y="405"/>
                  </a:cubicBezTo>
                  <a:cubicBezTo>
                    <a:pt x="508" y="236"/>
                    <a:pt x="901" y="146"/>
                    <a:pt x="1306" y="146"/>
                  </a:cubicBezTo>
                  <a:cubicBezTo>
                    <a:pt x="1385" y="135"/>
                    <a:pt x="1385" y="11"/>
                    <a:pt x="13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72"/>
            <p:cNvSpPr/>
            <p:nvPr/>
          </p:nvSpPr>
          <p:spPr>
            <a:xfrm rot="717654" flipH="1">
              <a:off x="514043" y="5304443"/>
              <a:ext cx="356027" cy="28897"/>
            </a:xfrm>
            <a:custGeom>
              <a:avLst/>
              <a:gdLst/>
              <a:ahLst/>
              <a:cxnLst/>
              <a:rect l="l" t="t" r="r" b="b"/>
              <a:pathLst>
                <a:path w="2957" h="240" extrusionOk="0">
                  <a:moveTo>
                    <a:pt x="1758" y="1"/>
                  </a:moveTo>
                  <a:cubicBezTo>
                    <a:pt x="1200" y="1"/>
                    <a:pt x="645" y="36"/>
                    <a:pt x="90" y="104"/>
                  </a:cubicBezTo>
                  <a:cubicBezTo>
                    <a:pt x="4" y="114"/>
                    <a:pt x="0" y="239"/>
                    <a:pt x="80" y="239"/>
                  </a:cubicBezTo>
                  <a:cubicBezTo>
                    <a:pt x="83" y="239"/>
                    <a:pt x="86" y="239"/>
                    <a:pt x="90" y="239"/>
                  </a:cubicBezTo>
                  <a:cubicBezTo>
                    <a:pt x="619" y="174"/>
                    <a:pt x="1148" y="143"/>
                    <a:pt x="1679" y="143"/>
                  </a:cubicBezTo>
                  <a:cubicBezTo>
                    <a:pt x="2074" y="143"/>
                    <a:pt x="2469" y="160"/>
                    <a:pt x="2867" y="194"/>
                  </a:cubicBezTo>
                  <a:cubicBezTo>
                    <a:pt x="2957" y="194"/>
                    <a:pt x="2957" y="59"/>
                    <a:pt x="2867" y="47"/>
                  </a:cubicBezTo>
                  <a:cubicBezTo>
                    <a:pt x="2496" y="16"/>
                    <a:pt x="2126" y="1"/>
                    <a:pt x="17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72"/>
            <p:cNvSpPr/>
            <p:nvPr/>
          </p:nvSpPr>
          <p:spPr>
            <a:xfrm rot="717654" flipH="1">
              <a:off x="177436" y="5238859"/>
              <a:ext cx="131238" cy="50449"/>
            </a:xfrm>
            <a:custGeom>
              <a:avLst/>
              <a:gdLst/>
              <a:ahLst/>
              <a:cxnLst/>
              <a:rect l="l" t="t" r="r" b="b"/>
              <a:pathLst>
                <a:path w="1090" h="419" extrusionOk="0">
                  <a:moveTo>
                    <a:pt x="91" y="1"/>
                  </a:moveTo>
                  <a:cubicBezTo>
                    <a:pt x="1" y="1"/>
                    <a:pt x="1" y="147"/>
                    <a:pt x="91" y="147"/>
                  </a:cubicBezTo>
                  <a:cubicBezTo>
                    <a:pt x="394" y="169"/>
                    <a:pt x="687" y="259"/>
                    <a:pt x="945" y="405"/>
                  </a:cubicBezTo>
                  <a:cubicBezTo>
                    <a:pt x="960" y="415"/>
                    <a:pt x="975" y="419"/>
                    <a:pt x="988" y="419"/>
                  </a:cubicBezTo>
                  <a:cubicBezTo>
                    <a:pt x="1054" y="419"/>
                    <a:pt x="1089" y="319"/>
                    <a:pt x="1024" y="282"/>
                  </a:cubicBezTo>
                  <a:cubicBezTo>
                    <a:pt x="732" y="124"/>
                    <a:pt x="417" y="34"/>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72"/>
            <p:cNvSpPr/>
            <p:nvPr/>
          </p:nvSpPr>
          <p:spPr>
            <a:xfrm rot="717654" flipH="1">
              <a:off x="-11796" y="5263116"/>
              <a:ext cx="61044" cy="41660"/>
            </a:xfrm>
            <a:custGeom>
              <a:avLst/>
              <a:gdLst/>
              <a:ahLst/>
              <a:cxnLst/>
              <a:rect l="l" t="t" r="r" b="b"/>
              <a:pathLst>
                <a:path w="507" h="346" extrusionOk="0">
                  <a:moveTo>
                    <a:pt x="495" y="248"/>
                  </a:moveTo>
                  <a:cubicBezTo>
                    <a:pt x="496" y="252"/>
                    <a:pt x="497" y="256"/>
                    <a:pt x="497" y="259"/>
                  </a:cubicBezTo>
                  <a:lnTo>
                    <a:pt x="497" y="259"/>
                  </a:lnTo>
                  <a:cubicBezTo>
                    <a:pt x="501" y="267"/>
                    <a:pt x="504" y="274"/>
                    <a:pt x="507" y="282"/>
                  </a:cubicBezTo>
                  <a:lnTo>
                    <a:pt x="495" y="248"/>
                  </a:lnTo>
                  <a:close/>
                  <a:moveTo>
                    <a:pt x="94" y="0"/>
                  </a:moveTo>
                  <a:cubicBezTo>
                    <a:pt x="86" y="0"/>
                    <a:pt x="77" y="1"/>
                    <a:pt x="68" y="1"/>
                  </a:cubicBezTo>
                  <a:cubicBezTo>
                    <a:pt x="34" y="1"/>
                    <a:pt x="1" y="24"/>
                    <a:pt x="1" y="69"/>
                  </a:cubicBezTo>
                  <a:cubicBezTo>
                    <a:pt x="1" y="102"/>
                    <a:pt x="34" y="136"/>
                    <a:pt x="68" y="136"/>
                  </a:cubicBezTo>
                  <a:lnTo>
                    <a:pt x="203" y="136"/>
                  </a:lnTo>
                  <a:cubicBezTo>
                    <a:pt x="226" y="147"/>
                    <a:pt x="237" y="147"/>
                    <a:pt x="248" y="159"/>
                  </a:cubicBezTo>
                  <a:lnTo>
                    <a:pt x="270" y="181"/>
                  </a:lnTo>
                  <a:lnTo>
                    <a:pt x="282" y="181"/>
                  </a:lnTo>
                  <a:cubicBezTo>
                    <a:pt x="293" y="192"/>
                    <a:pt x="304" y="215"/>
                    <a:pt x="327" y="226"/>
                  </a:cubicBezTo>
                  <a:lnTo>
                    <a:pt x="327" y="237"/>
                  </a:lnTo>
                  <a:lnTo>
                    <a:pt x="349" y="260"/>
                  </a:lnTo>
                  <a:lnTo>
                    <a:pt x="360" y="282"/>
                  </a:lnTo>
                  <a:lnTo>
                    <a:pt x="360" y="293"/>
                  </a:lnTo>
                  <a:cubicBezTo>
                    <a:pt x="369" y="329"/>
                    <a:pt x="396" y="346"/>
                    <a:pt x="424" y="346"/>
                  </a:cubicBezTo>
                  <a:cubicBezTo>
                    <a:pt x="463" y="346"/>
                    <a:pt x="504" y="313"/>
                    <a:pt x="497" y="259"/>
                  </a:cubicBezTo>
                  <a:lnTo>
                    <a:pt x="497" y="259"/>
                  </a:lnTo>
                  <a:cubicBezTo>
                    <a:pt x="427" y="101"/>
                    <a:pt x="267" y="0"/>
                    <a:pt x="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72"/>
            <p:cNvSpPr/>
            <p:nvPr/>
          </p:nvSpPr>
          <p:spPr>
            <a:xfrm rot="717654" flipH="1">
              <a:off x="-463919" y="5323005"/>
              <a:ext cx="288482" cy="231055"/>
            </a:xfrm>
            <a:custGeom>
              <a:avLst/>
              <a:gdLst/>
              <a:ahLst/>
              <a:cxnLst/>
              <a:rect l="l" t="t" r="r" b="b"/>
              <a:pathLst>
                <a:path w="2396" h="1919" extrusionOk="0">
                  <a:moveTo>
                    <a:pt x="87" y="1"/>
                  </a:moveTo>
                  <a:cubicBezTo>
                    <a:pt x="18" y="1"/>
                    <a:pt x="0" y="112"/>
                    <a:pt x="81" y="152"/>
                  </a:cubicBezTo>
                  <a:cubicBezTo>
                    <a:pt x="969" y="478"/>
                    <a:pt x="1553" y="1288"/>
                    <a:pt x="2239" y="1906"/>
                  </a:cubicBezTo>
                  <a:cubicBezTo>
                    <a:pt x="2252" y="1914"/>
                    <a:pt x="2266" y="1918"/>
                    <a:pt x="2279" y="1918"/>
                  </a:cubicBezTo>
                  <a:cubicBezTo>
                    <a:pt x="2339" y="1918"/>
                    <a:pt x="2395" y="1848"/>
                    <a:pt x="2340" y="1793"/>
                  </a:cubicBezTo>
                  <a:cubicBezTo>
                    <a:pt x="1643" y="1164"/>
                    <a:pt x="1036" y="354"/>
                    <a:pt x="114" y="6"/>
                  </a:cubicBezTo>
                  <a:cubicBezTo>
                    <a:pt x="104" y="2"/>
                    <a:pt x="95" y="1"/>
                    <a:pt x="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72"/>
            <p:cNvSpPr/>
            <p:nvPr/>
          </p:nvSpPr>
          <p:spPr>
            <a:xfrm rot="717654" flipH="1">
              <a:off x="-667018" y="5589988"/>
              <a:ext cx="69712" cy="88015"/>
            </a:xfrm>
            <a:custGeom>
              <a:avLst/>
              <a:gdLst/>
              <a:ahLst/>
              <a:cxnLst/>
              <a:rect l="l" t="t" r="r" b="b"/>
              <a:pathLst>
                <a:path w="579" h="731" extrusionOk="0">
                  <a:moveTo>
                    <a:pt x="93" y="0"/>
                  </a:moveTo>
                  <a:cubicBezTo>
                    <a:pt x="46" y="0"/>
                    <a:pt x="0" y="54"/>
                    <a:pt x="39" y="108"/>
                  </a:cubicBezTo>
                  <a:lnTo>
                    <a:pt x="443" y="692"/>
                  </a:lnTo>
                  <a:cubicBezTo>
                    <a:pt x="452" y="718"/>
                    <a:pt x="479" y="730"/>
                    <a:pt x="507" y="730"/>
                  </a:cubicBezTo>
                  <a:cubicBezTo>
                    <a:pt x="516" y="730"/>
                    <a:pt x="525" y="729"/>
                    <a:pt x="533" y="726"/>
                  </a:cubicBezTo>
                  <a:cubicBezTo>
                    <a:pt x="567" y="704"/>
                    <a:pt x="578" y="659"/>
                    <a:pt x="556" y="625"/>
                  </a:cubicBezTo>
                  <a:lnTo>
                    <a:pt x="151" y="40"/>
                  </a:lnTo>
                  <a:cubicBezTo>
                    <a:pt x="137" y="12"/>
                    <a:pt x="115" y="0"/>
                    <a:pt x="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72"/>
            <p:cNvSpPr/>
            <p:nvPr/>
          </p:nvSpPr>
          <p:spPr>
            <a:xfrm rot="717654" flipH="1">
              <a:off x="-877942" y="5735594"/>
              <a:ext cx="120040" cy="241049"/>
            </a:xfrm>
            <a:custGeom>
              <a:avLst/>
              <a:gdLst/>
              <a:ahLst/>
              <a:cxnLst/>
              <a:rect l="l" t="t" r="r" b="b"/>
              <a:pathLst>
                <a:path w="997" h="2002" extrusionOk="0">
                  <a:moveTo>
                    <a:pt x="97" y="0"/>
                  </a:moveTo>
                  <a:cubicBezTo>
                    <a:pt x="49" y="0"/>
                    <a:pt x="1" y="49"/>
                    <a:pt x="31" y="103"/>
                  </a:cubicBezTo>
                  <a:cubicBezTo>
                    <a:pt x="357" y="699"/>
                    <a:pt x="627" y="1317"/>
                    <a:pt x="841" y="1958"/>
                  </a:cubicBezTo>
                  <a:cubicBezTo>
                    <a:pt x="854" y="1988"/>
                    <a:pt x="882" y="2002"/>
                    <a:pt x="910" y="2002"/>
                  </a:cubicBezTo>
                  <a:cubicBezTo>
                    <a:pt x="954" y="2002"/>
                    <a:pt x="996" y="1968"/>
                    <a:pt x="976" y="1913"/>
                  </a:cubicBezTo>
                  <a:cubicBezTo>
                    <a:pt x="751" y="1261"/>
                    <a:pt x="481" y="642"/>
                    <a:pt x="155" y="35"/>
                  </a:cubicBezTo>
                  <a:cubicBezTo>
                    <a:pt x="141" y="11"/>
                    <a:pt x="119" y="0"/>
                    <a:pt x="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72"/>
            <p:cNvSpPr/>
            <p:nvPr/>
          </p:nvSpPr>
          <p:spPr>
            <a:xfrm rot="717654" flipH="1">
              <a:off x="-1022686" y="6118179"/>
              <a:ext cx="39371" cy="86811"/>
            </a:xfrm>
            <a:custGeom>
              <a:avLst/>
              <a:gdLst/>
              <a:ahLst/>
              <a:cxnLst/>
              <a:rect l="l" t="t" r="r" b="b"/>
              <a:pathLst>
                <a:path w="327" h="721" extrusionOk="0">
                  <a:moveTo>
                    <a:pt x="84" y="0"/>
                  </a:moveTo>
                  <a:cubicBezTo>
                    <a:pt x="70" y="0"/>
                    <a:pt x="57" y="4"/>
                    <a:pt x="45" y="12"/>
                  </a:cubicBezTo>
                  <a:cubicBezTo>
                    <a:pt x="11" y="35"/>
                    <a:pt x="0" y="80"/>
                    <a:pt x="23" y="113"/>
                  </a:cubicBezTo>
                  <a:cubicBezTo>
                    <a:pt x="101" y="282"/>
                    <a:pt x="157" y="462"/>
                    <a:pt x="180" y="653"/>
                  </a:cubicBezTo>
                  <a:cubicBezTo>
                    <a:pt x="180" y="687"/>
                    <a:pt x="214" y="720"/>
                    <a:pt x="247" y="720"/>
                  </a:cubicBezTo>
                  <a:cubicBezTo>
                    <a:pt x="292" y="720"/>
                    <a:pt x="326" y="687"/>
                    <a:pt x="326" y="653"/>
                  </a:cubicBezTo>
                  <a:cubicBezTo>
                    <a:pt x="292" y="439"/>
                    <a:pt x="236" y="226"/>
                    <a:pt x="146" y="35"/>
                  </a:cubicBezTo>
                  <a:cubicBezTo>
                    <a:pt x="132" y="13"/>
                    <a:pt x="108" y="0"/>
                    <a:pt x="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72"/>
            <p:cNvSpPr/>
            <p:nvPr/>
          </p:nvSpPr>
          <p:spPr>
            <a:xfrm rot="717654" flipH="1">
              <a:off x="1445445" y="5740983"/>
              <a:ext cx="89458" cy="53098"/>
            </a:xfrm>
            <a:custGeom>
              <a:avLst/>
              <a:gdLst/>
              <a:ahLst/>
              <a:cxnLst/>
              <a:rect l="l" t="t" r="r" b="b"/>
              <a:pathLst>
                <a:path w="743" h="441" extrusionOk="0">
                  <a:moveTo>
                    <a:pt x="657" y="1"/>
                  </a:moveTo>
                  <a:cubicBezTo>
                    <a:pt x="644" y="1"/>
                    <a:pt x="631" y="5"/>
                    <a:pt x="619" y="12"/>
                  </a:cubicBezTo>
                  <a:lnTo>
                    <a:pt x="45" y="316"/>
                  </a:lnTo>
                  <a:cubicBezTo>
                    <a:pt x="12" y="327"/>
                    <a:pt x="0" y="372"/>
                    <a:pt x="12" y="406"/>
                  </a:cubicBezTo>
                  <a:cubicBezTo>
                    <a:pt x="26" y="428"/>
                    <a:pt x="50" y="440"/>
                    <a:pt x="74" y="440"/>
                  </a:cubicBezTo>
                  <a:cubicBezTo>
                    <a:pt x="87" y="440"/>
                    <a:pt x="101" y="436"/>
                    <a:pt x="113" y="428"/>
                  </a:cubicBezTo>
                  <a:lnTo>
                    <a:pt x="686" y="125"/>
                  </a:lnTo>
                  <a:cubicBezTo>
                    <a:pt x="720" y="114"/>
                    <a:pt x="742" y="69"/>
                    <a:pt x="720" y="35"/>
                  </a:cubicBezTo>
                  <a:cubicBezTo>
                    <a:pt x="705" y="13"/>
                    <a:pt x="681" y="1"/>
                    <a:pt x="6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72"/>
            <p:cNvSpPr/>
            <p:nvPr/>
          </p:nvSpPr>
          <p:spPr>
            <a:xfrm rot="717654" flipH="1">
              <a:off x="1787660" y="6218200"/>
              <a:ext cx="55746" cy="57794"/>
            </a:xfrm>
            <a:custGeom>
              <a:avLst/>
              <a:gdLst/>
              <a:ahLst/>
              <a:cxnLst/>
              <a:rect l="l" t="t" r="r" b="b"/>
              <a:pathLst>
                <a:path w="463" h="480" extrusionOk="0">
                  <a:moveTo>
                    <a:pt x="377" y="0"/>
                  </a:moveTo>
                  <a:cubicBezTo>
                    <a:pt x="364" y="0"/>
                    <a:pt x="351" y="4"/>
                    <a:pt x="339" y="12"/>
                  </a:cubicBezTo>
                  <a:cubicBezTo>
                    <a:pt x="215" y="102"/>
                    <a:pt x="114" y="226"/>
                    <a:pt x="46" y="372"/>
                  </a:cubicBezTo>
                  <a:cubicBezTo>
                    <a:pt x="0" y="426"/>
                    <a:pt x="54" y="479"/>
                    <a:pt x="103" y="479"/>
                  </a:cubicBezTo>
                  <a:cubicBezTo>
                    <a:pt x="126" y="479"/>
                    <a:pt x="148" y="468"/>
                    <a:pt x="159" y="439"/>
                  </a:cubicBezTo>
                  <a:cubicBezTo>
                    <a:pt x="181" y="405"/>
                    <a:pt x="193" y="372"/>
                    <a:pt x="215" y="349"/>
                  </a:cubicBezTo>
                  <a:lnTo>
                    <a:pt x="238" y="304"/>
                  </a:lnTo>
                  <a:lnTo>
                    <a:pt x="260" y="282"/>
                  </a:lnTo>
                  <a:cubicBezTo>
                    <a:pt x="283" y="248"/>
                    <a:pt x="305" y="226"/>
                    <a:pt x="328" y="203"/>
                  </a:cubicBezTo>
                  <a:lnTo>
                    <a:pt x="373" y="169"/>
                  </a:lnTo>
                  <a:lnTo>
                    <a:pt x="384" y="147"/>
                  </a:lnTo>
                  <a:lnTo>
                    <a:pt x="395" y="147"/>
                  </a:lnTo>
                  <a:cubicBezTo>
                    <a:pt x="440" y="124"/>
                    <a:pt x="462" y="68"/>
                    <a:pt x="440" y="34"/>
                  </a:cubicBezTo>
                  <a:cubicBezTo>
                    <a:pt x="425" y="13"/>
                    <a:pt x="402" y="0"/>
                    <a:pt x="3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72"/>
            <p:cNvSpPr/>
            <p:nvPr/>
          </p:nvSpPr>
          <p:spPr>
            <a:xfrm rot="717654" flipH="1">
              <a:off x="1869058" y="6608865"/>
              <a:ext cx="96080" cy="272595"/>
            </a:xfrm>
            <a:custGeom>
              <a:avLst/>
              <a:gdLst/>
              <a:ahLst/>
              <a:cxnLst/>
              <a:rect l="l" t="t" r="r" b="b"/>
              <a:pathLst>
                <a:path w="798" h="2264" extrusionOk="0">
                  <a:moveTo>
                    <a:pt x="707" y="1"/>
                  </a:moveTo>
                  <a:cubicBezTo>
                    <a:pt x="679" y="1"/>
                    <a:pt x="650" y="14"/>
                    <a:pt x="637" y="45"/>
                  </a:cubicBezTo>
                  <a:cubicBezTo>
                    <a:pt x="368" y="742"/>
                    <a:pt x="154" y="1450"/>
                    <a:pt x="8" y="2170"/>
                  </a:cubicBezTo>
                  <a:cubicBezTo>
                    <a:pt x="1" y="2225"/>
                    <a:pt x="50" y="2264"/>
                    <a:pt x="93" y="2264"/>
                  </a:cubicBezTo>
                  <a:cubicBezTo>
                    <a:pt x="120" y="2264"/>
                    <a:pt x="145" y="2249"/>
                    <a:pt x="154" y="2215"/>
                  </a:cubicBezTo>
                  <a:cubicBezTo>
                    <a:pt x="300" y="1484"/>
                    <a:pt x="502" y="776"/>
                    <a:pt x="783" y="90"/>
                  </a:cubicBezTo>
                  <a:cubicBezTo>
                    <a:pt x="797" y="35"/>
                    <a:pt x="752" y="1"/>
                    <a:pt x="7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72"/>
            <p:cNvSpPr/>
            <p:nvPr/>
          </p:nvSpPr>
          <p:spPr>
            <a:xfrm rot="717654" flipH="1">
              <a:off x="591662" y="5360698"/>
              <a:ext cx="179398" cy="34195"/>
            </a:xfrm>
            <a:custGeom>
              <a:avLst/>
              <a:gdLst/>
              <a:ahLst/>
              <a:cxnLst/>
              <a:rect l="l" t="t" r="r" b="b"/>
              <a:pathLst>
                <a:path w="1490" h="284" extrusionOk="0">
                  <a:moveTo>
                    <a:pt x="526" y="0"/>
                  </a:moveTo>
                  <a:cubicBezTo>
                    <a:pt x="380" y="0"/>
                    <a:pt x="234" y="11"/>
                    <a:pt x="90" y="33"/>
                  </a:cubicBezTo>
                  <a:cubicBezTo>
                    <a:pt x="0" y="45"/>
                    <a:pt x="34" y="168"/>
                    <a:pt x="124" y="168"/>
                  </a:cubicBezTo>
                  <a:cubicBezTo>
                    <a:pt x="252" y="151"/>
                    <a:pt x="380" y="142"/>
                    <a:pt x="509" y="142"/>
                  </a:cubicBezTo>
                  <a:cubicBezTo>
                    <a:pt x="800" y="142"/>
                    <a:pt x="1091" y="187"/>
                    <a:pt x="1372" y="281"/>
                  </a:cubicBezTo>
                  <a:cubicBezTo>
                    <a:pt x="1379" y="282"/>
                    <a:pt x="1385" y="283"/>
                    <a:pt x="1392" y="283"/>
                  </a:cubicBezTo>
                  <a:cubicBezTo>
                    <a:pt x="1466" y="283"/>
                    <a:pt x="1490" y="167"/>
                    <a:pt x="1417" y="146"/>
                  </a:cubicBezTo>
                  <a:cubicBezTo>
                    <a:pt x="1130" y="47"/>
                    <a:pt x="827"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72"/>
            <p:cNvSpPr/>
            <p:nvPr/>
          </p:nvSpPr>
          <p:spPr>
            <a:xfrm rot="717654" flipH="1">
              <a:off x="-347619" y="5410965"/>
              <a:ext cx="132803" cy="114384"/>
            </a:xfrm>
            <a:custGeom>
              <a:avLst/>
              <a:gdLst/>
              <a:ahLst/>
              <a:cxnLst/>
              <a:rect l="l" t="t" r="r" b="b"/>
              <a:pathLst>
                <a:path w="1103" h="950" extrusionOk="0">
                  <a:moveTo>
                    <a:pt x="101" y="1"/>
                  </a:moveTo>
                  <a:cubicBezTo>
                    <a:pt x="39" y="1"/>
                    <a:pt x="0" y="96"/>
                    <a:pt x="67" y="134"/>
                  </a:cubicBezTo>
                  <a:cubicBezTo>
                    <a:pt x="405" y="336"/>
                    <a:pt x="697" y="595"/>
                    <a:pt x="944" y="910"/>
                  </a:cubicBezTo>
                  <a:cubicBezTo>
                    <a:pt x="955" y="938"/>
                    <a:pt x="977" y="950"/>
                    <a:pt x="1000" y="950"/>
                  </a:cubicBezTo>
                  <a:cubicBezTo>
                    <a:pt x="1049" y="950"/>
                    <a:pt x="1103" y="896"/>
                    <a:pt x="1057" y="842"/>
                  </a:cubicBezTo>
                  <a:cubicBezTo>
                    <a:pt x="809" y="505"/>
                    <a:pt x="495" y="224"/>
                    <a:pt x="135" y="10"/>
                  </a:cubicBezTo>
                  <a:cubicBezTo>
                    <a:pt x="123" y="4"/>
                    <a:pt x="112" y="1"/>
                    <a:pt x="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72"/>
            <p:cNvSpPr/>
            <p:nvPr/>
          </p:nvSpPr>
          <p:spPr>
            <a:xfrm rot="717654" flipH="1">
              <a:off x="-822405" y="5839097"/>
              <a:ext cx="58034" cy="105113"/>
            </a:xfrm>
            <a:custGeom>
              <a:avLst/>
              <a:gdLst/>
              <a:ahLst/>
              <a:cxnLst/>
              <a:rect l="l" t="t" r="r" b="b"/>
              <a:pathLst>
                <a:path w="482" h="873" extrusionOk="0">
                  <a:moveTo>
                    <a:pt x="68" y="0"/>
                  </a:moveTo>
                  <a:cubicBezTo>
                    <a:pt x="23" y="11"/>
                    <a:pt x="1" y="56"/>
                    <a:pt x="12" y="90"/>
                  </a:cubicBezTo>
                  <a:cubicBezTo>
                    <a:pt x="113" y="337"/>
                    <a:pt x="214" y="596"/>
                    <a:pt x="327" y="832"/>
                  </a:cubicBezTo>
                  <a:cubicBezTo>
                    <a:pt x="341" y="861"/>
                    <a:pt x="363" y="872"/>
                    <a:pt x="385" y="872"/>
                  </a:cubicBezTo>
                  <a:cubicBezTo>
                    <a:pt x="433" y="872"/>
                    <a:pt x="481" y="818"/>
                    <a:pt x="450" y="765"/>
                  </a:cubicBezTo>
                  <a:cubicBezTo>
                    <a:pt x="338" y="528"/>
                    <a:pt x="237" y="292"/>
                    <a:pt x="147" y="56"/>
                  </a:cubicBezTo>
                  <a:cubicBezTo>
                    <a:pt x="136" y="11"/>
                    <a:pt x="102" y="0"/>
                    <a:pt x="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72"/>
            <p:cNvSpPr/>
            <p:nvPr/>
          </p:nvSpPr>
          <p:spPr>
            <a:xfrm rot="717654" flipH="1">
              <a:off x="-1022890" y="6212697"/>
              <a:ext cx="34676" cy="135093"/>
            </a:xfrm>
            <a:custGeom>
              <a:avLst/>
              <a:gdLst/>
              <a:ahLst/>
              <a:cxnLst/>
              <a:rect l="l" t="t" r="r" b="b"/>
              <a:pathLst>
                <a:path w="288" h="1122" extrusionOk="0">
                  <a:moveTo>
                    <a:pt x="86" y="1"/>
                  </a:moveTo>
                  <a:cubicBezTo>
                    <a:pt x="44" y="1"/>
                    <a:pt x="0" y="34"/>
                    <a:pt x="7" y="87"/>
                  </a:cubicBezTo>
                  <a:cubicBezTo>
                    <a:pt x="74" y="402"/>
                    <a:pt x="119" y="728"/>
                    <a:pt x="153" y="1054"/>
                  </a:cubicBezTo>
                  <a:cubicBezTo>
                    <a:pt x="153" y="1099"/>
                    <a:pt x="187" y="1122"/>
                    <a:pt x="220" y="1122"/>
                  </a:cubicBezTo>
                  <a:cubicBezTo>
                    <a:pt x="254" y="1122"/>
                    <a:pt x="288" y="1099"/>
                    <a:pt x="288" y="1054"/>
                  </a:cubicBezTo>
                  <a:cubicBezTo>
                    <a:pt x="265" y="717"/>
                    <a:pt x="220" y="380"/>
                    <a:pt x="153" y="54"/>
                  </a:cubicBezTo>
                  <a:cubicBezTo>
                    <a:pt x="144" y="17"/>
                    <a:pt x="116" y="1"/>
                    <a:pt x="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1" name="Google Shape;3651;p72"/>
          <p:cNvGrpSpPr/>
          <p:nvPr/>
        </p:nvGrpSpPr>
        <p:grpSpPr>
          <a:xfrm flipH="1">
            <a:off x="7288968" y="407608"/>
            <a:ext cx="1662816" cy="752173"/>
            <a:chOff x="5935450" y="921661"/>
            <a:chExt cx="739786" cy="334641"/>
          </a:xfrm>
        </p:grpSpPr>
        <p:sp>
          <p:nvSpPr>
            <p:cNvPr id="3652" name="Google Shape;3652;p7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7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7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7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7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7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8" name="Google Shape;3658;p72"/>
          <p:cNvGrpSpPr/>
          <p:nvPr/>
        </p:nvGrpSpPr>
        <p:grpSpPr>
          <a:xfrm flipH="1">
            <a:off x="6987003" y="3550686"/>
            <a:ext cx="168361" cy="263393"/>
            <a:chOff x="883360" y="2474311"/>
            <a:chExt cx="168361" cy="263393"/>
          </a:xfrm>
        </p:grpSpPr>
        <p:sp>
          <p:nvSpPr>
            <p:cNvPr id="3659" name="Google Shape;3659;p72"/>
            <p:cNvSpPr/>
            <p:nvPr/>
          </p:nvSpPr>
          <p:spPr>
            <a:xfrm>
              <a:off x="883360" y="2474311"/>
              <a:ext cx="168361" cy="263393"/>
            </a:xfrm>
            <a:custGeom>
              <a:avLst/>
              <a:gdLst/>
              <a:ahLst/>
              <a:cxnLst/>
              <a:rect l="l" t="t" r="r" b="b"/>
              <a:pathLst>
                <a:path w="1024" h="1602" extrusionOk="0">
                  <a:moveTo>
                    <a:pt x="608" y="1"/>
                  </a:moveTo>
                  <a:cubicBezTo>
                    <a:pt x="608" y="1"/>
                    <a:pt x="1" y="698"/>
                    <a:pt x="237" y="1271"/>
                  </a:cubicBezTo>
                  <a:cubicBezTo>
                    <a:pt x="332" y="1502"/>
                    <a:pt x="472" y="1602"/>
                    <a:pt x="607" y="1602"/>
                  </a:cubicBezTo>
                  <a:cubicBezTo>
                    <a:pt x="807" y="1602"/>
                    <a:pt x="994" y="1382"/>
                    <a:pt x="1001" y="1046"/>
                  </a:cubicBezTo>
                  <a:cubicBezTo>
                    <a:pt x="1024" y="496"/>
                    <a:pt x="608"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72"/>
            <p:cNvSpPr/>
            <p:nvPr/>
          </p:nvSpPr>
          <p:spPr>
            <a:xfrm>
              <a:off x="931370" y="2570494"/>
              <a:ext cx="50147" cy="113940"/>
            </a:xfrm>
            <a:custGeom>
              <a:avLst/>
              <a:gdLst/>
              <a:ahLst/>
              <a:cxnLst/>
              <a:rect l="l" t="t" r="r" b="b"/>
              <a:pathLst>
                <a:path w="305" h="693" extrusionOk="0">
                  <a:moveTo>
                    <a:pt x="224" y="0"/>
                  </a:moveTo>
                  <a:cubicBezTo>
                    <a:pt x="203" y="0"/>
                    <a:pt x="184" y="12"/>
                    <a:pt x="170" y="34"/>
                  </a:cubicBezTo>
                  <a:cubicBezTo>
                    <a:pt x="46" y="214"/>
                    <a:pt x="1" y="439"/>
                    <a:pt x="57" y="653"/>
                  </a:cubicBezTo>
                  <a:cubicBezTo>
                    <a:pt x="71" y="680"/>
                    <a:pt x="97" y="692"/>
                    <a:pt x="124" y="692"/>
                  </a:cubicBezTo>
                  <a:cubicBezTo>
                    <a:pt x="162" y="692"/>
                    <a:pt x="199" y="666"/>
                    <a:pt x="192" y="619"/>
                  </a:cubicBezTo>
                  <a:cubicBezTo>
                    <a:pt x="136" y="439"/>
                    <a:pt x="170" y="248"/>
                    <a:pt x="282" y="102"/>
                  </a:cubicBezTo>
                  <a:cubicBezTo>
                    <a:pt x="304" y="68"/>
                    <a:pt x="293" y="23"/>
                    <a:pt x="259" y="12"/>
                  </a:cubicBezTo>
                  <a:cubicBezTo>
                    <a:pt x="248" y="4"/>
                    <a:pt x="236" y="0"/>
                    <a:pt x="2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1" name="Google Shape;3661;p72"/>
          <p:cNvSpPr/>
          <p:nvPr/>
        </p:nvSpPr>
        <p:spPr>
          <a:xfrm flipH="1">
            <a:off x="7155382" y="2757332"/>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72"/>
          <p:cNvSpPr/>
          <p:nvPr/>
        </p:nvSpPr>
        <p:spPr>
          <a:xfrm flipH="1">
            <a:off x="4896046" y="4795728"/>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72"/>
          <p:cNvSpPr/>
          <p:nvPr/>
        </p:nvSpPr>
        <p:spPr>
          <a:xfrm flipH="1">
            <a:off x="1564246" y="3275316"/>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72"/>
          <p:cNvSpPr/>
          <p:nvPr/>
        </p:nvSpPr>
        <p:spPr>
          <a:xfrm flipH="1">
            <a:off x="2127109" y="4851188"/>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72"/>
          <p:cNvSpPr/>
          <p:nvPr/>
        </p:nvSpPr>
        <p:spPr>
          <a:xfrm flipH="1">
            <a:off x="5734084" y="957641"/>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09"/>
        <p:cNvGrpSpPr/>
        <p:nvPr/>
      </p:nvGrpSpPr>
      <p:grpSpPr>
        <a:xfrm>
          <a:off x="0" y="0"/>
          <a:ext cx="0" cy="0"/>
          <a:chOff x="0" y="0"/>
          <a:chExt cx="0" cy="0"/>
        </a:xfrm>
      </p:grpSpPr>
      <p:sp>
        <p:nvSpPr>
          <p:cNvPr id="2310" name="Google Shape;2310;p49"/>
          <p:cNvSpPr txBox="1">
            <a:spLocks noGrp="1"/>
          </p:cNvSpPr>
          <p:nvPr>
            <p:ph type="title"/>
          </p:nvPr>
        </p:nvSpPr>
        <p:spPr>
          <a:xfrm>
            <a:off x="0" y="1056830"/>
            <a:ext cx="9143999" cy="61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rPr>
              <a:t>Agenda</a:t>
            </a:r>
            <a:endParaRPr b="0" dirty="0">
              <a:solidFill>
                <a:schemeClr val="accent3"/>
              </a:solidFill>
            </a:endParaRPr>
          </a:p>
        </p:txBody>
      </p:sp>
      <p:sp>
        <p:nvSpPr>
          <p:cNvPr id="2311" name="Google Shape;2311;p49"/>
          <p:cNvSpPr txBox="1">
            <a:spLocks noGrp="1"/>
          </p:cNvSpPr>
          <p:nvPr>
            <p:ph type="subTitle" idx="1"/>
          </p:nvPr>
        </p:nvSpPr>
        <p:spPr>
          <a:xfrm>
            <a:off x="2826954" y="2297125"/>
            <a:ext cx="6516223" cy="2765948"/>
          </a:xfrm>
          <a:prstGeom prst="rect">
            <a:avLst/>
          </a:prstGeom>
        </p:spPr>
        <p:txBody>
          <a:bodyPr spcFirstLastPara="1" wrap="square" lIns="91425" tIns="91425" rIns="91425" bIns="91425" anchor="ctr" anchorCtr="0">
            <a:noAutofit/>
          </a:bodyPr>
          <a:lstStyle/>
          <a:p>
            <a:pPr marL="457200" indent="-457200">
              <a:lnSpc>
                <a:spcPct val="100000"/>
              </a:lnSpc>
              <a:buFont typeface="Arial" panose="020B0604020202020204" pitchFamily="34" charset="0"/>
              <a:buChar char="•"/>
            </a:pPr>
            <a:r>
              <a:rPr lang="en-IN" sz="2000" b="1" dirty="0"/>
              <a:t>Introduction</a:t>
            </a:r>
          </a:p>
          <a:p>
            <a:pPr marL="457200" indent="-457200">
              <a:lnSpc>
                <a:spcPct val="100000"/>
              </a:lnSpc>
              <a:buFont typeface="Arial" panose="020B0604020202020204" pitchFamily="34" charset="0"/>
              <a:buChar char="•"/>
            </a:pPr>
            <a:r>
              <a:rPr lang="en-IN" sz="2000" b="1" dirty="0"/>
              <a:t>Dataset</a:t>
            </a:r>
          </a:p>
          <a:p>
            <a:pPr marL="457200" indent="-457200">
              <a:lnSpc>
                <a:spcPct val="100000"/>
              </a:lnSpc>
              <a:buFont typeface="Arial" panose="020B0604020202020204" pitchFamily="34" charset="0"/>
              <a:buChar char="•"/>
            </a:pPr>
            <a:r>
              <a:rPr lang="en-IN" sz="2000" b="1" dirty="0"/>
              <a:t>Architecture of Weather Forecasting Data Analysis</a:t>
            </a:r>
          </a:p>
          <a:p>
            <a:pPr marL="457200" indent="-457200">
              <a:lnSpc>
                <a:spcPct val="100000"/>
              </a:lnSpc>
              <a:buFont typeface="Arial" panose="020B0604020202020204" pitchFamily="34" charset="0"/>
              <a:buChar char="•"/>
            </a:pPr>
            <a:r>
              <a:rPr lang="en-IN" sz="2000" b="1" dirty="0"/>
              <a:t>Machine Learning</a:t>
            </a:r>
          </a:p>
          <a:p>
            <a:pPr marL="457200" indent="-457200">
              <a:lnSpc>
                <a:spcPct val="100000"/>
              </a:lnSpc>
              <a:buFont typeface="Arial" panose="020B0604020202020204" pitchFamily="34" charset="0"/>
              <a:buChar char="•"/>
            </a:pPr>
            <a:r>
              <a:rPr lang="en-IN" sz="2000" b="1" dirty="0"/>
              <a:t>Algorithm Used in Project</a:t>
            </a:r>
          </a:p>
          <a:p>
            <a:pPr marL="457200" indent="-457200">
              <a:lnSpc>
                <a:spcPct val="100000"/>
              </a:lnSpc>
              <a:buFont typeface="Arial" panose="020B0604020202020204" pitchFamily="34" charset="0"/>
              <a:buChar char="•"/>
            </a:pPr>
            <a:r>
              <a:rPr lang="en-IN" sz="2000" b="1" dirty="0"/>
              <a:t>Visualization</a:t>
            </a:r>
            <a:endParaRPr lang="en-IN" sz="2000" dirty="0"/>
          </a:p>
          <a:p>
            <a:pPr marL="457200" indent="-457200">
              <a:lnSpc>
                <a:spcPct val="100000"/>
              </a:lnSpc>
              <a:buFont typeface="Arial" panose="020B0604020202020204" pitchFamily="34" charset="0"/>
              <a:buChar char="•"/>
            </a:pPr>
            <a:r>
              <a:rPr lang="en-IN" sz="2000" b="1" dirty="0"/>
              <a:t>Conclusion</a:t>
            </a:r>
            <a:endParaRPr lang="en-GY" sz="2000" b="1" dirty="0"/>
          </a:p>
          <a:p>
            <a:pPr>
              <a:lnSpc>
                <a:spcPct val="100000"/>
              </a:lnSpc>
            </a:pPr>
            <a:endParaRPr lang="en-GY" sz="2000" b="1" dirty="0"/>
          </a:p>
          <a:p>
            <a:pPr marL="0" lvl="0" indent="0" algn="l" rtl="0">
              <a:spcBef>
                <a:spcPts val="0"/>
              </a:spcBef>
              <a:spcAft>
                <a:spcPts val="0"/>
              </a:spcAft>
              <a:buNone/>
            </a:pPr>
            <a:endParaRPr sz="2000" dirty="0"/>
          </a:p>
        </p:txBody>
      </p:sp>
      <p:sp>
        <p:nvSpPr>
          <p:cNvPr id="2312" name="Google Shape;2312;p49"/>
          <p:cNvSpPr/>
          <p:nvPr/>
        </p:nvSpPr>
        <p:spPr>
          <a:xfrm>
            <a:off x="4906885" y="1167186"/>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9"/>
          <p:cNvSpPr/>
          <p:nvPr/>
        </p:nvSpPr>
        <p:spPr>
          <a:xfrm>
            <a:off x="1932850" y="3165859"/>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4" name="Google Shape;2314;p49"/>
          <p:cNvGrpSpPr/>
          <p:nvPr/>
        </p:nvGrpSpPr>
        <p:grpSpPr>
          <a:xfrm>
            <a:off x="259759" y="504534"/>
            <a:ext cx="2291805" cy="1938950"/>
            <a:chOff x="-2600773" y="-1271122"/>
            <a:chExt cx="2600777" cy="2200351"/>
          </a:xfrm>
        </p:grpSpPr>
        <p:sp>
          <p:nvSpPr>
            <p:cNvPr id="2315" name="Google Shape;2315;p49"/>
            <p:cNvSpPr/>
            <p:nvPr/>
          </p:nvSpPr>
          <p:spPr>
            <a:xfrm>
              <a:off x="-1736690" y="-679752"/>
              <a:ext cx="1042062" cy="924698"/>
            </a:xfrm>
            <a:custGeom>
              <a:avLst/>
              <a:gdLst/>
              <a:ahLst/>
              <a:cxnLst/>
              <a:rect l="l" t="t" r="r" b="b"/>
              <a:pathLst>
                <a:path w="9163" h="8131" extrusionOk="0">
                  <a:moveTo>
                    <a:pt x="4580" y="0"/>
                  </a:moveTo>
                  <a:cubicBezTo>
                    <a:pt x="2902" y="0"/>
                    <a:pt x="1336" y="1038"/>
                    <a:pt x="742" y="2705"/>
                  </a:cubicBezTo>
                  <a:cubicBezTo>
                    <a:pt x="0" y="4830"/>
                    <a:pt x="1113" y="7146"/>
                    <a:pt x="3227" y="7899"/>
                  </a:cubicBezTo>
                  <a:cubicBezTo>
                    <a:pt x="3673" y="8056"/>
                    <a:pt x="4129" y="8130"/>
                    <a:pt x="4577" y="8130"/>
                  </a:cubicBezTo>
                  <a:cubicBezTo>
                    <a:pt x="6252" y="8130"/>
                    <a:pt x="7824" y="7091"/>
                    <a:pt x="8410" y="5414"/>
                  </a:cubicBezTo>
                  <a:cubicBezTo>
                    <a:pt x="9163" y="3301"/>
                    <a:pt x="8050" y="985"/>
                    <a:pt x="5936" y="232"/>
                  </a:cubicBezTo>
                  <a:cubicBezTo>
                    <a:pt x="5487" y="75"/>
                    <a:pt x="5030" y="0"/>
                    <a:pt x="45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9"/>
            <p:cNvSpPr/>
            <p:nvPr/>
          </p:nvSpPr>
          <p:spPr>
            <a:xfrm>
              <a:off x="-798232" y="-1104628"/>
              <a:ext cx="359712" cy="392010"/>
            </a:xfrm>
            <a:custGeom>
              <a:avLst/>
              <a:gdLst/>
              <a:ahLst/>
              <a:cxnLst/>
              <a:rect l="l" t="t" r="r" b="b"/>
              <a:pathLst>
                <a:path w="3163" h="3447" extrusionOk="0">
                  <a:moveTo>
                    <a:pt x="2962" y="1"/>
                  </a:moveTo>
                  <a:cubicBezTo>
                    <a:pt x="2931" y="1"/>
                    <a:pt x="2897" y="14"/>
                    <a:pt x="2867" y="44"/>
                  </a:cubicBezTo>
                  <a:cubicBezTo>
                    <a:pt x="1754" y="943"/>
                    <a:pt x="798" y="2023"/>
                    <a:pt x="34" y="3226"/>
                  </a:cubicBezTo>
                  <a:cubicBezTo>
                    <a:pt x="0" y="3259"/>
                    <a:pt x="0" y="3304"/>
                    <a:pt x="23" y="3349"/>
                  </a:cubicBezTo>
                  <a:cubicBezTo>
                    <a:pt x="38" y="3403"/>
                    <a:pt x="80" y="3447"/>
                    <a:pt x="130" y="3447"/>
                  </a:cubicBezTo>
                  <a:cubicBezTo>
                    <a:pt x="153" y="3447"/>
                    <a:pt x="178" y="3438"/>
                    <a:pt x="203" y="3417"/>
                  </a:cubicBezTo>
                  <a:lnTo>
                    <a:pt x="236" y="3405"/>
                  </a:lnTo>
                  <a:cubicBezTo>
                    <a:pt x="304" y="3361"/>
                    <a:pt x="360" y="3304"/>
                    <a:pt x="405" y="3259"/>
                  </a:cubicBezTo>
                  <a:cubicBezTo>
                    <a:pt x="439" y="3259"/>
                    <a:pt x="461" y="3248"/>
                    <a:pt x="484" y="3226"/>
                  </a:cubicBezTo>
                  <a:cubicBezTo>
                    <a:pt x="1271" y="2382"/>
                    <a:pt x="2024" y="1506"/>
                    <a:pt x="2755" y="606"/>
                  </a:cubicBezTo>
                  <a:lnTo>
                    <a:pt x="2788" y="584"/>
                  </a:lnTo>
                  <a:cubicBezTo>
                    <a:pt x="2800" y="561"/>
                    <a:pt x="2811" y="550"/>
                    <a:pt x="2822" y="527"/>
                  </a:cubicBezTo>
                  <a:cubicBezTo>
                    <a:pt x="2901" y="426"/>
                    <a:pt x="2979" y="336"/>
                    <a:pt x="3058" y="246"/>
                  </a:cubicBezTo>
                  <a:cubicBezTo>
                    <a:pt x="3163" y="151"/>
                    <a:pt x="3072" y="1"/>
                    <a:pt x="29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9"/>
            <p:cNvSpPr/>
            <p:nvPr/>
          </p:nvSpPr>
          <p:spPr>
            <a:xfrm>
              <a:off x="-739095" y="-671336"/>
              <a:ext cx="247807" cy="161262"/>
            </a:xfrm>
            <a:custGeom>
              <a:avLst/>
              <a:gdLst/>
              <a:ahLst/>
              <a:cxnLst/>
              <a:rect l="l" t="t" r="r" b="b"/>
              <a:pathLst>
                <a:path w="2179" h="1418" extrusionOk="0">
                  <a:moveTo>
                    <a:pt x="2032" y="0"/>
                  </a:moveTo>
                  <a:cubicBezTo>
                    <a:pt x="1864" y="34"/>
                    <a:pt x="1706" y="90"/>
                    <a:pt x="1571" y="180"/>
                  </a:cubicBezTo>
                  <a:cubicBezTo>
                    <a:pt x="1414" y="259"/>
                    <a:pt x="1245" y="349"/>
                    <a:pt x="1088" y="439"/>
                  </a:cubicBezTo>
                  <a:cubicBezTo>
                    <a:pt x="773" y="607"/>
                    <a:pt x="481" y="798"/>
                    <a:pt x="200" y="1023"/>
                  </a:cubicBezTo>
                  <a:cubicBezTo>
                    <a:pt x="166" y="1046"/>
                    <a:pt x="155" y="1091"/>
                    <a:pt x="166" y="1136"/>
                  </a:cubicBezTo>
                  <a:lnTo>
                    <a:pt x="110" y="1169"/>
                  </a:lnTo>
                  <a:cubicBezTo>
                    <a:pt x="0" y="1224"/>
                    <a:pt x="40" y="1417"/>
                    <a:pt x="167" y="1417"/>
                  </a:cubicBezTo>
                  <a:cubicBezTo>
                    <a:pt x="170" y="1417"/>
                    <a:pt x="174" y="1417"/>
                    <a:pt x="177" y="1417"/>
                  </a:cubicBezTo>
                  <a:cubicBezTo>
                    <a:pt x="582" y="1338"/>
                    <a:pt x="975" y="1192"/>
                    <a:pt x="1324" y="967"/>
                  </a:cubicBezTo>
                  <a:cubicBezTo>
                    <a:pt x="1493" y="866"/>
                    <a:pt x="1672" y="765"/>
                    <a:pt x="1830" y="652"/>
                  </a:cubicBezTo>
                  <a:cubicBezTo>
                    <a:pt x="2021" y="540"/>
                    <a:pt x="2145" y="349"/>
                    <a:pt x="2178" y="135"/>
                  </a:cubicBezTo>
                  <a:cubicBezTo>
                    <a:pt x="2167" y="56"/>
                    <a:pt x="2111" y="0"/>
                    <a:pt x="20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9"/>
            <p:cNvSpPr/>
            <p:nvPr/>
          </p:nvSpPr>
          <p:spPr>
            <a:xfrm>
              <a:off x="-988266" y="-954284"/>
              <a:ext cx="112133" cy="198109"/>
            </a:xfrm>
            <a:custGeom>
              <a:avLst/>
              <a:gdLst/>
              <a:ahLst/>
              <a:cxnLst/>
              <a:rect l="l" t="t" r="r" b="b"/>
              <a:pathLst>
                <a:path w="986" h="1742" extrusionOk="0">
                  <a:moveTo>
                    <a:pt x="732" y="1"/>
                  </a:moveTo>
                  <a:cubicBezTo>
                    <a:pt x="687" y="1"/>
                    <a:pt x="642" y="21"/>
                    <a:pt x="614" y="60"/>
                  </a:cubicBezTo>
                  <a:cubicBezTo>
                    <a:pt x="322" y="476"/>
                    <a:pt x="142" y="970"/>
                    <a:pt x="97" y="1476"/>
                  </a:cubicBezTo>
                  <a:lnTo>
                    <a:pt x="64" y="1544"/>
                  </a:lnTo>
                  <a:cubicBezTo>
                    <a:pt x="1" y="1645"/>
                    <a:pt x="96" y="1742"/>
                    <a:pt x="186" y="1742"/>
                  </a:cubicBezTo>
                  <a:cubicBezTo>
                    <a:pt x="226" y="1742"/>
                    <a:pt x="264" y="1723"/>
                    <a:pt x="288" y="1679"/>
                  </a:cubicBezTo>
                  <a:lnTo>
                    <a:pt x="761" y="779"/>
                  </a:lnTo>
                  <a:cubicBezTo>
                    <a:pt x="873" y="566"/>
                    <a:pt x="985" y="296"/>
                    <a:pt x="850" y="60"/>
                  </a:cubicBezTo>
                  <a:cubicBezTo>
                    <a:pt x="822" y="21"/>
                    <a:pt x="777" y="1"/>
                    <a:pt x="7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9"/>
            <p:cNvSpPr/>
            <p:nvPr/>
          </p:nvSpPr>
          <p:spPr>
            <a:xfrm>
              <a:off x="-1224701" y="-1271122"/>
              <a:ext cx="175933" cy="465931"/>
            </a:xfrm>
            <a:custGeom>
              <a:avLst/>
              <a:gdLst/>
              <a:ahLst/>
              <a:cxnLst/>
              <a:rect l="l" t="t" r="r" b="b"/>
              <a:pathLst>
                <a:path w="1547" h="4097" extrusionOk="0">
                  <a:moveTo>
                    <a:pt x="1127" y="0"/>
                  </a:moveTo>
                  <a:cubicBezTo>
                    <a:pt x="1106" y="0"/>
                    <a:pt x="1085" y="4"/>
                    <a:pt x="1063" y="13"/>
                  </a:cubicBezTo>
                  <a:cubicBezTo>
                    <a:pt x="940" y="58"/>
                    <a:pt x="895" y="193"/>
                    <a:pt x="850" y="294"/>
                  </a:cubicBezTo>
                  <a:cubicBezTo>
                    <a:pt x="782" y="462"/>
                    <a:pt x="726" y="631"/>
                    <a:pt x="692" y="800"/>
                  </a:cubicBezTo>
                  <a:cubicBezTo>
                    <a:pt x="670" y="856"/>
                    <a:pt x="659" y="912"/>
                    <a:pt x="647" y="968"/>
                  </a:cubicBezTo>
                  <a:cubicBezTo>
                    <a:pt x="535" y="1328"/>
                    <a:pt x="445" y="1688"/>
                    <a:pt x="355" y="2048"/>
                  </a:cubicBezTo>
                  <a:cubicBezTo>
                    <a:pt x="186" y="2677"/>
                    <a:pt x="74" y="3318"/>
                    <a:pt x="6" y="3970"/>
                  </a:cubicBezTo>
                  <a:cubicBezTo>
                    <a:pt x="1" y="4054"/>
                    <a:pt x="65" y="4097"/>
                    <a:pt x="133" y="4097"/>
                  </a:cubicBezTo>
                  <a:cubicBezTo>
                    <a:pt x="200" y="4097"/>
                    <a:pt x="271" y="4054"/>
                    <a:pt x="276" y="3970"/>
                  </a:cubicBezTo>
                  <a:cubicBezTo>
                    <a:pt x="276" y="3970"/>
                    <a:pt x="276" y="3959"/>
                    <a:pt x="276" y="3959"/>
                  </a:cubicBezTo>
                  <a:cubicBezTo>
                    <a:pt x="288" y="3936"/>
                    <a:pt x="299" y="3925"/>
                    <a:pt x="299" y="3903"/>
                  </a:cubicBezTo>
                  <a:cubicBezTo>
                    <a:pt x="670" y="2767"/>
                    <a:pt x="1052" y="1620"/>
                    <a:pt x="1423" y="474"/>
                  </a:cubicBezTo>
                  <a:cubicBezTo>
                    <a:pt x="1468" y="316"/>
                    <a:pt x="1547" y="46"/>
                    <a:pt x="1299" y="24"/>
                  </a:cubicBezTo>
                  <a:lnTo>
                    <a:pt x="1221" y="24"/>
                  </a:lnTo>
                  <a:cubicBezTo>
                    <a:pt x="1193" y="10"/>
                    <a:pt x="1161" y="0"/>
                    <a:pt x="11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9"/>
            <p:cNvSpPr/>
            <p:nvPr/>
          </p:nvSpPr>
          <p:spPr>
            <a:xfrm>
              <a:off x="-1431111" y="-925056"/>
              <a:ext cx="58910" cy="162968"/>
            </a:xfrm>
            <a:custGeom>
              <a:avLst/>
              <a:gdLst/>
              <a:ahLst/>
              <a:cxnLst/>
              <a:rect l="l" t="t" r="r" b="b"/>
              <a:pathLst>
                <a:path w="518" h="1433" extrusionOk="0">
                  <a:moveTo>
                    <a:pt x="160" y="1"/>
                  </a:moveTo>
                  <a:cubicBezTo>
                    <a:pt x="92" y="1"/>
                    <a:pt x="31" y="52"/>
                    <a:pt x="23" y="129"/>
                  </a:cubicBezTo>
                  <a:cubicBezTo>
                    <a:pt x="0" y="545"/>
                    <a:pt x="90" y="950"/>
                    <a:pt x="270" y="1332"/>
                  </a:cubicBezTo>
                  <a:cubicBezTo>
                    <a:pt x="281" y="1388"/>
                    <a:pt x="337" y="1433"/>
                    <a:pt x="394" y="1433"/>
                  </a:cubicBezTo>
                  <a:cubicBezTo>
                    <a:pt x="427" y="1433"/>
                    <a:pt x="450" y="1422"/>
                    <a:pt x="461" y="1411"/>
                  </a:cubicBezTo>
                  <a:cubicBezTo>
                    <a:pt x="472" y="1411"/>
                    <a:pt x="484" y="1399"/>
                    <a:pt x="495" y="1388"/>
                  </a:cubicBezTo>
                  <a:lnTo>
                    <a:pt x="506" y="1366"/>
                  </a:lnTo>
                  <a:cubicBezTo>
                    <a:pt x="506" y="1354"/>
                    <a:pt x="506" y="1343"/>
                    <a:pt x="517" y="1332"/>
                  </a:cubicBezTo>
                  <a:cubicBezTo>
                    <a:pt x="517" y="1321"/>
                    <a:pt x="517" y="1309"/>
                    <a:pt x="517" y="1298"/>
                  </a:cubicBezTo>
                  <a:lnTo>
                    <a:pt x="517" y="1287"/>
                  </a:lnTo>
                  <a:cubicBezTo>
                    <a:pt x="517" y="1287"/>
                    <a:pt x="517" y="1276"/>
                    <a:pt x="517" y="1264"/>
                  </a:cubicBezTo>
                  <a:cubicBezTo>
                    <a:pt x="517" y="1174"/>
                    <a:pt x="495" y="1096"/>
                    <a:pt x="495" y="1017"/>
                  </a:cubicBezTo>
                  <a:cubicBezTo>
                    <a:pt x="472" y="725"/>
                    <a:pt x="450" y="432"/>
                    <a:pt x="405" y="151"/>
                  </a:cubicBezTo>
                  <a:cubicBezTo>
                    <a:pt x="405" y="140"/>
                    <a:pt x="405" y="118"/>
                    <a:pt x="405" y="118"/>
                  </a:cubicBezTo>
                  <a:cubicBezTo>
                    <a:pt x="382" y="50"/>
                    <a:pt x="326" y="16"/>
                    <a:pt x="270" y="16"/>
                  </a:cubicBezTo>
                  <a:cubicBezTo>
                    <a:pt x="259" y="16"/>
                    <a:pt x="247" y="28"/>
                    <a:pt x="247" y="28"/>
                  </a:cubicBezTo>
                  <a:lnTo>
                    <a:pt x="225" y="16"/>
                  </a:lnTo>
                  <a:cubicBezTo>
                    <a:pt x="204" y="6"/>
                    <a:pt x="182" y="1"/>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9"/>
            <p:cNvSpPr/>
            <p:nvPr/>
          </p:nvSpPr>
          <p:spPr>
            <a:xfrm>
              <a:off x="-1946399" y="-1224040"/>
              <a:ext cx="349136" cy="561460"/>
            </a:xfrm>
            <a:custGeom>
              <a:avLst/>
              <a:gdLst/>
              <a:ahLst/>
              <a:cxnLst/>
              <a:rect l="l" t="t" r="r" b="b"/>
              <a:pathLst>
                <a:path w="3070" h="4937" extrusionOk="0">
                  <a:moveTo>
                    <a:pt x="331" y="1"/>
                  </a:moveTo>
                  <a:cubicBezTo>
                    <a:pt x="285" y="1"/>
                    <a:pt x="242" y="22"/>
                    <a:pt x="214" y="60"/>
                  </a:cubicBezTo>
                  <a:cubicBezTo>
                    <a:pt x="0" y="464"/>
                    <a:pt x="349" y="925"/>
                    <a:pt x="529" y="1274"/>
                  </a:cubicBezTo>
                  <a:lnTo>
                    <a:pt x="1260" y="2702"/>
                  </a:lnTo>
                  <a:cubicBezTo>
                    <a:pt x="1676" y="3500"/>
                    <a:pt x="2092" y="4309"/>
                    <a:pt x="2800" y="4905"/>
                  </a:cubicBezTo>
                  <a:cubicBezTo>
                    <a:pt x="2821" y="4927"/>
                    <a:pt x="2851" y="4937"/>
                    <a:pt x="2882" y="4937"/>
                  </a:cubicBezTo>
                  <a:cubicBezTo>
                    <a:pt x="2965" y="4937"/>
                    <a:pt x="3054" y="4868"/>
                    <a:pt x="3013" y="4770"/>
                  </a:cubicBezTo>
                  <a:cubicBezTo>
                    <a:pt x="3013" y="4759"/>
                    <a:pt x="3002" y="4748"/>
                    <a:pt x="2991" y="4725"/>
                  </a:cubicBezTo>
                  <a:cubicBezTo>
                    <a:pt x="3058" y="4692"/>
                    <a:pt x="3070" y="4613"/>
                    <a:pt x="3036" y="4557"/>
                  </a:cubicBezTo>
                  <a:cubicBezTo>
                    <a:pt x="2519" y="3770"/>
                    <a:pt x="2092" y="2927"/>
                    <a:pt x="1743" y="2050"/>
                  </a:cubicBezTo>
                  <a:cubicBezTo>
                    <a:pt x="1428" y="1285"/>
                    <a:pt x="1226" y="330"/>
                    <a:pt x="360" y="3"/>
                  </a:cubicBezTo>
                  <a:cubicBezTo>
                    <a:pt x="351" y="2"/>
                    <a:pt x="341" y="1"/>
                    <a:pt x="3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9"/>
            <p:cNvSpPr/>
            <p:nvPr/>
          </p:nvSpPr>
          <p:spPr>
            <a:xfrm>
              <a:off x="-646068" y="-413294"/>
              <a:ext cx="593303" cy="100533"/>
            </a:xfrm>
            <a:custGeom>
              <a:avLst/>
              <a:gdLst/>
              <a:ahLst/>
              <a:cxnLst/>
              <a:rect l="l" t="t" r="r" b="b"/>
              <a:pathLst>
                <a:path w="5217" h="884" extrusionOk="0">
                  <a:moveTo>
                    <a:pt x="3818" y="0"/>
                  </a:moveTo>
                  <a:cubicBezTo>
                    <a:pt x="2571" y="0"/>
                    <a:pt x="1328" y="266"/>
                    <a:pt x="124" y="576"/>
                  </a:cubicBezTo>
                  <a:cubicBezTo>
                    <a:pt x="0" y="621"/>
                    <a:pt x="0" y="789"/>
                    <a:pt x="124" y="823"/>
                  </a:cubicBezTo>
                  <a:cubicBezTo>
                    <a:pt x="146" y="857"/>
                    <a:pt x="180" y="879"/>
                    <a:pt x="225" y="879"/>
                  </a:cubicBezTo>
                  <a:cubicBezTo>
                    <a:pt x="361" y="882"/>
                    <a:pt x="498" y="883"/>
                    <a:pt x="634" y="883"/>
                  </a:cubicBezTo>
                  <a:cubicBezTo>
                    <a:pt x="2139" y="883"/>
                    <a:pt x="3641" y="712"/>
                    <a:pt x="5115" y="362"/>
                  </a:cubicBezTo>
                  <a:cubicBezTo>
                    <a:pt x="5217" y="306"/>
                    <a:pt x="5217" y="148"/>
                    <a:pt x="5104" y="103"/>
                  </a:cubicBezTo>
                  <a:cubicBezTo>
                    <a:pt x="4676" y="31"/>
                    <a:pt x="4246" y="0"/>
                    <a:pt x="38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9"/>
            <p:cNvSpPr/>
            <p:nvPr/>
          </p:nvSpPr>
          <p:spPr>
            <a:xfrm>
              <a:off x="-615476" y="-198354"/>
              <a:ext cx="168882" cy="70964"/>
            </a:xfrm>
            <a:custGeom>
              <a:avLst/>
              <a:gdLst/>
              <a:ahLst/>
              <a:cxnLst/>
              <a:rect l="l" t="t" r="r" b="b"/>
              <a:pathLst>
                <a:path w="1485" h="624" extrusionOk="0">
                  <a:moveTo>
                    <a:pt x="136" y="1"/>
                  </a:moveTo>
                  <a:cubicBezTo>
                    <a:pt x="68" y="1"/>
                    <a:pt x="1" y="57"/>
                    <a:pt x="12" y="136"/>
                  </a:cubicBezTo>
                  <a:cubicBezTo>
                    <a:pt x="12" y="158"/>
                    <a:pt x="12" y="181"/>
                    <a:pt x="23" y="192"/>
                  </a:cubicBezTo>
                  <a:cubicBezTo>
                    <a:pt x="12" y="259"/>
                    <a:pt x="35" y="316"/>
                    <a:pt x="80" y="361"/>
                  </a:cubicBezTo>
                  <a:cubicBezTo>
                    <a:pt x="343" y="508"/>
                    <a:pt x="636" y="587"/>
                    <a:pt x="931" y="587"/>
                  </a:cubicBezTo>
                  <a:cubicBezTo>
                    <a:pt x="951" y="587"/>
                    <a:pt x="970" y="586"/>
                    <a:pt x="990" y="586"/>
                  </a:cubicBezTo>
                  <a:lnTo>
                    <a:pt x="1046" y="608"/>
                  </a:lnTo>
                  <a:cubicBezTo>
                    <a:pt x="1064" y="619"/>
                    <a:pt x="1085" y="624"/>
                    <a:pt x="1106" y="624"/>
                  </a:cubicBezTo>
                  <a:cubicBezTo>
                    <a:pt x="1150" y="624"/>
                    <a:pt x="1196" y="601"/>
                    <a:pt x="1226" y="563"/>
                  </a:cubicBezTo>
                  <a:cubicBezTo>
                    <a:pt x="1282" y="563"/>
                    <a:pt x="1327" y="541"/>
                    <a:pt x="1384" y="529"/>
                  </a:cubicBezTo>
                  <a:cubicBezTo>
                    <a:pt x="1440" y="507"/>
                    <a:pt x="1485" y="462"/>
                    <a:pt x="1485" y="394"/>
                  </a:cubicBezTo>
                  <a:cubicBezTo>
                    <a:pt x="1474" y="338"/>
                    <a:pt x="1440" y="282"/>
                    <a:pt x="1384" y="271"/>
                  </a:cubicBezTo>
                  <a:cubicBezTo>
                    <a:pt x="979" y="125"/>
                    <a:pt x="563" y="35"/>
                    <a:pt x="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9"/>
            <p:cNvSpPr/>
            <p:nvPr/>
          </p:nvSpPr>
          <p:spPr>
            <a:xfrm>
              <a:off x="-1988591" y="-751626"/>
              <a:ext cx="269756" cy="186964"/>
            </a:xfrm>
            <a:custGeom>
              <a:avLst/>
              <a:gdLst/>
              <a:ahLst/>
              <a:cxnLst/>
              <a:rect l="l" t="t" r="r" b="b"/>
              <a:pathLst>
                <a:path w="2372" h="1644" extrusionOk="0">
                  <a:moveTo>
                    <a:pt x="309" y="1"/>
                  </a:moveTo>
                  <a:cubicBezTo>
                    <a:pt x="274" y="1"/>
                    <a:pt x="238" y="4"/>
                    <a:pt x="203" y="9"/>
                  </a:cubicBezTo>
                  <a:cubicBezTo>
                    <a:pt x="79" y="54"/>
                    <a:pt x="0" y="200"/>
                    <a:pt x="45" y="335"/>
                  </a:cubicBezTo>
                  <a:cubicBezTo>
                    <a:pt x="90" y="493"/>
                    <a:pt x="248" y="571"/>
                    <a:pt x="383" y="650"/>
                  </a:cubicBezTo>
                  <a:lnTo>
                    <a:pt x="585" y="762"/>
                  </a:lnTo>
                  <a:cubicBezTo>
                    <a:pt x="754" y="897"/>
                    <a:pt x="945" y="1010"/>
                    <a:pt x="1125" y="1122"/>
                  </a:cubicBezTo>
                  <a:lnTo>
                    <a:pt x="1732" y="1504"/>
                  </a:lnTo>
                  <a:cubicBezTo>
                    <a:pt x="1826" y="1564"/>
                    <a:pt x="1939" y="1644"/>
                    <a:pt x="2043" y="1644"/>
                  </a:cubicBezTo>
                  <a:cubicBezTo>
                    <a:pt x="2075" y="1644"/>
                    <a:pt x="2107" y="1636"/>
                    <a:pt x="2137" y="1617"/>
                  </a:cubicBezTo>
                  <a:cubicBezTo>
                    <a:pt x="2151" y="1621"/>
                    <a:pt x="2165" y="1623"/>
                    <a:pt x="2179" y="1623"/>
                  </a:cubicBezTo>
                  <a:cubicBezTo>
                    <a:pt x="2309" y="1623"/>
                    <a:pt x="2371" y="1441"/>
                    <a:pt x="2249" y="1370"/>
                  </a:cubicBezTo>
                  <a:cubicBezTo>
                    <a:pt x="1934" y="1190"/>
                    <a:pt x="1653" y="987"/>
                    <a:pt x="1383" y="740"/>
                  </a:cubicBezTo>
                  <a:cubicBezTo>
                    <a:pt x="1136" y="515"/>
                    <a:pt x="922" y="245"/>
                    <a:pt x="619" y="88"/>
                  </a:cubicBezTo>
                  <a:cubicBezTo>
                    <a:pt x="525" y="28"/>
                    <a:pt x="419" y="1"/>
                    <a:pt x="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9"/>
            <p:cNvSpPr/>
            <p:nvPr/>
          </p:nvSpPr>
          <p:spPr>
            <a:xfrm>
              <a:off x="-2600773" y="-567846"/>
              <a:ext cx="867949" cy="197085"/>
            </a:xfrm>
            <a:custGeom>
              <a:avLst/>
              <a:gdLst/>
              <a:ahLst/>
              <a:cxnLst/>
              <a:rect l="l" t="t" r="r" b="b"/>
              <a:pathLst>
                <a:path w="7632" h="1733" extrusionOk="0">
                  <a:moveTo>
                    <a:pt x="5271" y="1159"/>
                  </a:moveTo>
                  <a:lnTo>
                    <a:pt x="5799" y="1238"/>
                  </a:lnTo>
                  <a:cubicBezTo>
                    <a:pt x="6047" y="1271"/>
                    <a:pt x="6305" y="1305"/>
                    <a:pt x="6553" y="1372"/>
                  </a:cubicBezTo>
                  <a:cubicBezTo>
                    <a:pt x="6170" y="1316"/>
                    <a:pt x="5811" y="1260"/>
                    <a:pt x="5428" y="1193"/>
                  </a:cubicBezTo>
                  <a:lnTo>
                    <a:pt x="5440" y="1193"/>
                  </a:lnTo>
                  <a:lnTo>
                    <a:pt x="5271" y="1159"/>
                  </a:lnTo>
                  <a:close/>
                  <a:moveTo>
                    <a:pt x="144" y="0"/>
                  </a:moveTo>
                  <a:cubicBezTo>
                    <a:pt x="9" y="0"/>
                    <a:pt x="1" y="183"/>
                    <a:pt x="88" y="248"/>
                  </a:cubicBezTo>
                  <a:cubicBezTo>
                    <a:pt x="1089" y="1013"/>
                    <a:pt x="2393" y="923"/>
                    <a:pt x="3562" y="1080"/>
                  </a:cubicBezTo>
                  <a:cubicBezTo>
                    <a:pt x="4192" y="1170"/>
                    <a:pt x="4810" y="1339"/>
                    <a:pt x="5428" y="1462"/>
                  </a:cubicBezTo>
                  <a:cubicBezTo>
                    <a:pt x="6058" y="1575"/>
                    <a:pt x="6699" y="1665"/>
                    <a:pt x="7340" y="1732"/>
                  </a:cubicBezTo>
                  <a:cubicBezTo>
                    <a:pt x="7418" y="1721"/>
                    <a:pt x="7475" y="1653"/>
                    <a:pt x="7463" y="1575"/>
                  </a:cubicBezTo>
                  <a:cubicBezTo>
                    <a:pt x="7609" y="1564"/>
                    <a:pt x="7632" y="1361"/>
                    <a:pt x="7497" y="1316"/>
                  </a:cubicBezTo>
                  <a:cubicBezTo>
                    <a:pt x="5080" y="698"/>
                    <a:pt x="2629" y="248"/>
                    <a:pt x="156" y="1"/>
                  </a:cubicBezTo>
                  <a:cubicBezTo>
                    <a:pt x="152" y="1"/>
                    <a:pt x="147" y="0"/>
                    <a:pt x="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9"/>
            <p:cNvSpPr/>
            <p:nvPr/>
          </p:nvSpPr>
          <p:spPr>
            <a:xfrm>
              <a:off x="-1945148" y="-264314"/>
              <a:ext cx="197085" cy="74149"/>
            </a:xfrm>
            <a:custGeom>
              <a:avLst/>
              <a:gdLst/>
              <a:ahLst/>
              <a:cxnLst/>
              <a:rect l="l" t="t" r="r" b="b"/>
              <a:pathLst>
                <a:path w="1733" h="652" extrusionOk="0">
                  <a:moveTo>
                    <a:pt x="1047" y="1"/>
                  </a:moveTo>
                  <a:cubicBezTo>
                    <a:pt x="998" y="1"/>
                    <a:pt x="949" y="3"/>
                    <a:pt x="900" y="8"/>
                  </a:cubicBezTo>
                  <a:cubicBezTo>
                    <a:pt x="788" y="19"/>
                    <a:pt x="664" y="41"/>
                    <a:pt x="540" y="64"/>
                  </a:cubicBezTo>
                  <a:cubicBezTo>
                    <a:pt x="428" y="75"/>
                    <a:pt x="315" y="109"/>
                    <a:pt x="203" y="142"/>
                  </a:cubicBezTo>
                  <a:cubicBezTo>
                    <a:pt x="79" y="176"/>
                    <a:pt x="1" y="277"/>
                    <a:pt x="1" y="401"/>
                  </a:cubicBezTo>
                  <a:cubicBezTo>
                    <a:pt x="1" y="536"/>
                    <a:pt x="124" y="592"/>
                    <a:pt x="248" y="615"/>
                  </a:cubicBezTo>
                  <a:cubicBezTo>
                    <a:pt x="393" y="641"/>
                    <a:pt x="538" y="652"/>
                    <a:pt x="683" y="652"/>
                  </a:cubicBezTo>
                  <a:cubicBezTo>
                    <a:pt x="785" y="652"/>
                    <a:pt x="888" y="646"/>
                    <a:pt x="990" y="637"/>
                  </a:cubicBezTo>
                  <a:cubicBezTo>
                    <a:pt x="1237" y="626"/>
                    <a:pt x="1485" y="603"/>
                    <a:pt x="1698" y="446"/>
                  </a:cubicBezTo>
                  <a:cubicBezTo>
                    <a:pt x="1732" y="401"/>
                    <a:pt x="1732" y="345"/>
                    <a:pt x="1721" y="300"/>
                  </a:cubicBezTo>
                  <a:cubicBezTo>
                    <a:pt x="1710" y="289"/>
                    <a:pt x="1698" y="277"/>
                    <a:pt x="1687" y="266"/>
                  </a:cubicBezTo>
                  <a:cubicBezTo>
                    <a:pt x="1710" y="210"/>
                    <a:pt x="1687" y="142"/>
                    <a:pt x="1631" y="120"/>
                  </a:cubicBezTo>
                  <a:cubicBezTo>
                    <a:pt x="1450" y="39"/>
                    <a:pt x="1248" y="1"/>
                    <a:pt x="10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9"/>
            <p:cNvSpPr/>
            <p:nvPr/>
          </p:nvSpPr>
          <p:spPr>
            <a:xfrm>
              <a:off x="-2315892" y="-41186"/>
              <a:ext cx="553727" cy="326618"/>
            </a:xfrm>
            <a:custGeom>
              <a:avLst/>
              <a:gdLst/>
              <a:ahLst/>
              <a:cxnLst/>
              <a:rect l="l" t="t" r="r" b="b"/>
              <a:pathLst>
                <a:path w="4869" h="2872" extrusionOk="0">
                  <a:moveTo>
                    <a:pt x="4709" y="0"/>
                  </a:moveTo>
                  <a:cubicBezTo>
                    <a:pt x="4703" y="0"/>
                    <a:pt x="4696" y="1"/>
                    <a:pt x="4688" y="2"/>
                  </a:cubicBezTo>
                  <a:cubicBezTo>
                    <a:pt x="3767" y="80"/>
                    <a:pt x="3047" y="676"/>
                    <a:pt x="2283" y="1137"/>
                  </a:cubicBezTo>
                  <a:cubicBezTo>
                    <a:pt x="1518" y="1598"/>
                    <a:pt x="607" y="1902"/>
                    <a:pt x="57" y="2655"/>
                  </a:cubicBezTo>
                  <a:cubicBezTo>
                    <a:pt x="0" y="2734"/>
                    <a:pt x="68" y="2824"/>
                    <a:pt x="135" y="2846"/>
                  </a:cubicBezTo>
                  <a:cubicBezTo>
                    <a:pt x="180" y="2864"/>
                    <a:pt x="225" y="2872"/>
                    <a:pt x="270" y="2872"/>
                  </a:cubicBezTo>
                  <a:cubicBezTo>
                    <a:pt x="393" y="2872"/>
                    <a:pt x="514" y="2814"/>
                    <a:pt x="630" y="2756"/>
                  </a:cubicBezTo>
                  <a:cubicBezTo>
                    <a:pt x="832" y="2666"/>
                    <a:pt x="1023" y="2554"/>
                    <a:pt x="1226" y="2453"/>
                  </a:cubicBezTo>
                  <a:cubicBezTo>
                    <a:pt x="1631" y="2250"/>
                    <a:pt x="2024" y="2025"/>
                    <a:pt x="2417" y="1789"/>
                  </a:cubicBezTo>
                  <a:cubicBezTo>
                    <a:pt x="3193" y="1328"/>
                    <a:pt x="3935" y="822"/>
                    <a:pt x="4655" y="283"/>
                  </a:cubicBezTo>
                  <a:lnTo>
                    <a:pt x="4666" y="272"/>
                  </a:lnTo>
                  <a:lnTo>
                    <a:pt x="4700" y="272"/>
                  </a:lnTo>
                  <a:cubicBezTo>
                    <a:pt x="4862" y="250"/>
                    <a:pt x="4868" y="0"/>
                    <a:pt x="47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9"/>
            <p:cNvSpPr/>
            <p:nvPr/>
          </p:nvSpPr>
          <p:spPr>
            <a:xfrm>
              <a:off x="-1792984" y="133155"/>
              <a:ext cx="119070" cy="103376"/>
            </a:xfrm>
            <a:custGeom>
              <a:avLst/>
              <a:gdLst/>
              <a:ahLst/>
              <a:cxnLst/>
              <a:rect l="l" t="t" r="r" b="b"/>
              <a:pathLst>
                <a:path w="1047" h="909" extrusionOk="0">
                  <a:moveTo>
                    <a:pt x="783" y="1"/>
                  </a:moveTo>
                  <a:cubicBezTo>
                    <a:pt x="751" y="1"/>
                    <a:pt x="720" y="15"/>
                    <a:pt x="698" y="43"/>
                  </a:cubicBezTo>
                  <a:cubicBezTo>
                    <a:pt x="450" y="234"/>
                    <a:pt x="237" y="459"/>
                    <a:pt x="46" y="706"/>
                  </a:cubicBezTo>
                  <a:cubicBezTo>
                    <a:pt x="1" y="796"/>
                    <a:pt x="68" y="897"/>
                    <a:pt x="169" y="908"/>
                  </a:cubicBezTo>
                  <a:cubicBezTo>
                    <a:pt x="563" y="852"/>
                    <a:pt x="900" y="594"/>
                    <a:pt x="1035" y="223"/>
                  </a:cubicBezTo>
                  <a:cubicBezTo>
                    <a:pt x="1046" y="166"/>
                    <a:pt x="1035" y="110"/>
                    <a:pt x="990" y="76"/>
                  </a:cubicBezTo>
                  <a:cubicBezTo>
                    <a:pt x="966" y="68"/>
                    <a:pt x="942" y="61"/>
                    <a:pt x="918" y="61"/>
                  </a:cubicBezTo>
                  <a:cubicBezTo>
                    <a:pt x="908" y="61"/>
                    <a:pt x="899" y="62"/>
                    <a:pt x="889" y="65"/>
                  </a:cubicBezTo>
                  <a:cubicBezTo>
                    <a:pt x="889" y="54"/>
                    <a:pt x="889" y="43"/>
                    <a:pt x="877" y="43"/>
                  </a:cubicBezTo>
                  <a:cubicBezTo>
                    <a:pt x="849" y="15"/>
                    <a:pt x="816" y="1"/>
                    <a:pt x="7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9"/>
            <p:cNvSpPr/>
            <p:nvPr/>
          </p:nvSpPr>
          <p:spPr>
            <a:xfrm>
              <a:off x="-1510378" y="296464"/>
              <a:ext cx="80631" cy="161944"/>
            </a:xfrm>
            <a:custGeom>
              <a:avLst/>
              <a:gdLst/>
              <a:ahLst/>
              <a:cxnLst/>
              <a:rect l="l" t="t" r="r" b="b"/>
              <a:pathLst>
                <a:path w="709" h="1424" extrusionOk="0">
                  <a:moveTo>
                    <a:pt x="523" y="1"/>
                  </a:moveTo>
                  <a:cubicBezTo>
                    <a:pt x="489" y="1"/>
                    <a:pt x="455" y="12"/>
                    <a:pt x="427" y="34"/>
                  </a:cubicBezTo>
                  <a:cubicBezTo>
                    <a:pt x="113" y="394"/>
                    <a:pt x="0" y="878"/>
                    <a:pt x="135" y="1339"/>
                  </a:cubicBezTo>
                  <a:cubicBezTo>
                    <a:pt x="154" y="1396"/>
                    <a:pt x="205" y="1424"/>
                    <a:pt x="258" y="1424"/>
                  </a:cubicBezTo>
                  <a:cubicBezTo>
                    <a:pt x="299" y="1424"/>
                    <a:pt x="342" y="1407"/>
                    <a:pt x="371" y="1372"/>
                  </a:cubicBezTo>
                  <a:cubicBezTo>
                    <a:pt x="562" y="1013"/>
                    <a:pt x="675" y="630"/>
                    <a:pt x="708" y="237"/>
                  </a:cubicBezTo>
                  <a:cubicBezTo>
                    <a:pt x="708" y="192"/>
                    <a:pt x="686" y="147"/>
                    <a:pt x="652" y="124"/>
                  </a:cubicBezTo>
                  <a:cubicBezTo>
                    <a:pt x="652" y="91"/>
                    <a:pt x="641" y="57"/>
                    <a:pt x="618" y="34"/>
                  </a:cubicBezTo>
                  <a:cubicBezTo>
                    <a:pt x="590" y="12"/>
                    <a:pt x="557" y="1"/>
                    <a:pt x="5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9"/>
            <p:cNvSpPr/>
            <p:nvPr/>
          </p:nvSpPr>
          <p:spPr>
            <a:xfrm>
              <a:off x="-1106427" y="301240"/>
              <a:ext cx="70509" cy="134992"/>
            </a:xfrm>
            <a:custGeom>
              <a:avLst/>
              <a:gdLst/>
              <a:ahLst/>
              <a:cxnLst/>
              <a:rect l="l" t="t" r="r" b="b"/>
              <a:pathLst>
                <a:path w="620" h="1187" extrusionOk="0">
                  <a:moveTo>
                    <a:pt x="144" y="0"/>
                  </a:moveTo>
                  <a:cubicBezTo>
                    <a:pt x="121" y="0"/>
                    <a:pt x="98" y="6"/>
                    <a:pt x="79" y="15"/>
                  </a:cubicBezTo>
                  <a:cubicBezTo>
                    <a:pt x="23" y="82"/>
                    <a:pt x="1" y="161"/>
                    <a:pt x="12" y="251"/>
                  </a:cubicBezTo>
                  <a:cubicBezTo>
                    <a:pt x="68" y="532"/>
                    <a:pt x="136" y="813"/>
                    <a:pt x="203" y="1094"/>
                  </a:cubicBezTo>
                  <a:cubicBezTo>
                    <a:pt x="225" y="1152"/>
                    <a:pt x="283" y="1186"/>
                    <a:pt x="339" y="1186"/>
                  </a:cubicBezTo>
                  <a:cubicBezTo>
                    <a:pt x="372" y="1186"/>
                    <a:pt x="404" y="1175"/>
                    <a:pt x="428" y="1150"/>
                  </a:cubicBezTo>
                  <a:cubicBezTo>
                    <a:pt x="574" y="993"/>
                    <a:pt x="619" y="768"/>
                    <a:pt x="563" y="566"/>
                  </a:cubicBezTo>
                  <a:cubicBezTo>
                    <a:pt x="484" y="363"/>
                    <a:pt x="383" y="184"/>
                    <a:pt x="237" y="37"/>
                  </a:cubicBezTo>
                  <a:cubicBezTo>
                    <a:pt x="210" y="11"/>
                    <a:pt x="176" y="0"/>
                    <a:pt x="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9"/>
            <p:cNvSpPr/>
            <p:nvPr/>
          </p:nvSpPr>
          <p:spPr>
            <a:xfrm>
              <a:off x="-768891" y="201390"/>
              <a:ext cx="88364" cy="115203"/>
            </a:xfrm>
            <a:custGeom>
              <a:avLst/>
              <a:gdLst/>
              <a:ahLst/>
              <a:cxnLst/>
              <a:rect l="l" t="t" r="r" b="b"/>
              <a:pathLst>
                <a:path w="777" h="1013" extrusionOk="0">
                  <a:moveTo>
                    <a:pt x="136" y="1"/>
                  </a:moveTo>
                  <a:cubicBezTo>
                    <a:pt x="103" y="1"/>
                    <a:pt x="71" y="13"/>
                    <a:pt x="46" y="39"/>
                  </a:cubicBezTo>
                  <a:cubicBezTo>
                    <a:pt x="12" y="72"/>
                    <a:pt x="1" y="128"/>
                    <a:pt x="12" y="173"/>
                  </a:cubicBezTo>
                  <a:cubicBezTo>
                    <a:pt x="124" y="477"/>
                    <a:pt x="304" y="758"/>
                    <a:pt x="552" y="983"/>
                  </a:cubicBezTo>
                  <a:cubicBezTo>
                    <a:pt x="578" y="1003"/>
                    <a:pt x="608" y="1012"/>
                    <a:pt x="637" y="1012"/>
                  </a:cubicBezTo>
                  <a:cubicBezTo>
                    <a:pt x="705" y="1012"/>
                    <a:pt x="769" y="961"/>
                    <a:pt x="776" y="882"/>
                  </a:cubicBezTo>
                  <a:cubicBezTo>
                    <a:pt x="776" y="781"/>
                    <a:pt x="754" y="691"/>
                    <a:pt x="720" y="601"/>
                  </a:cubicBezTo>
                  <a:cubicBezTo>
                    <a:pt x="687" y="308"/>
                    <a:pt x="473" y="61"/>
                    <a:pt x="169" y="5"/>
                  </a:cubicBezTo>
                  <a:cubicBezTo>
                    <a:pt x="158" y="2"/>
                    <a:pt x="147" y="1"/>
                    <a:pt x="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9"/>
            <p:cNvSpPr/>
            <p:nvPr/>
          </p:nvSpPr>
          <p:spPr>
            <a:xfrm>
              <a:off x="-1880894" y="230731"/>
              <a:ext cx="325367" cy="579656"/>
            </a:xfrm>
            <a:custGeom>
              <a:avLst/>
              <a:gdLst/>
              <a:ahLst/>
              <a:cxnLst/>
              <a:rect l="l" t="t" r="r" b="b"/>
              <a:pathLst>
                <a:path w="2861" h="5097" extrusionOk="0">
                  <a:moveTo>
                    <a:pt x="2697" y="0"/>
                  </a:moveTo>
                  <a:cubicBezTo>
                    <a:pt x="2665" y="0"/>
                    <a:pt x="2633" y="12"/>
                    <a:pt x="2606" y="39"/>
                  </a:cubicBezTo>
                  <a:cubicBezTo>
                    <a:pt x="2592" y="33"/>
                    <a:pt x="2576" y="30"/>
                    <a:pt x="2561" y="30"/>
                  </a:cubicBezTo>
                  <a:cubicBezTo>
                    <a:pt x="2517" y="30"/>
                    <a:pt x="2474" y="54"/>
                    <a:pt x="2449" y="95"/>
                  </a:cubicBezTo>
                  <a:cubicBezTo>
                    <a:pt x="1459" y="1613"/>
                    <a:pt x="639" y="3232"/>
                    <a:pt x="9" y="4941"/>
                  </a:cubicBezTo>
                  <a:cubicBezTo>
                    <a:pt x="1" y="5030"/>
                    <a:pt x="69" y="5096"/>
                    <a:pt x="146" y="5096"/>
                  </a:cubicBezTo>
                  <a:cubicBezTo>
                    <a:pt x="175" y="5096"/>
                    <a:pt x="206" y="5086"/>
                    <a:pt x="234" y="5064"/>
                  </a:cubicBezTo>
                  <a:cubicBezTo>
                    <a:pt x="504" y="4738"/>
                    <a:pt x="672" y="4322"/>
                    <a:pt x="863" y="3940"/>
                  </a:cubicBezTo>
                  <a:lnTo>
                    <a:pt x="1527" y="2681"/>
                  </a:lnTo>
                  <a:lnTo>
                    <a:pt x="2820" y="185"/>
                  </a:lnTo>
                  <a:cubicBezTo>
                    <a:pt x="2861" y="87"/>
                    <a:pt x="2782" y="0"/>
                    <a:pt x="26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9"/>
            <p:cNvSpPr/>
            <p:nvPr/>
          </p:nvSpPr>
          <p:spPr>
            <a:xfrm>
              <a:off x="-1281563" y="344001"/>
              <a:ext cx="84498" cy="585229"/>
            </a:xfrm>
            <a:custGeom>
              <a:avLst/>
              <a:gdLst/>
              <a:ahLst/>
              <a:cxnLst/>
              <a:rect l="l" t="t" r="r" b="b"/>
              <a:pathLst>
                <a:path w="743" h="5146" extrusionOk="0">
                  <a:moveTo>
                    <a:pt x="284" y="0"/>
                  </a:moveTo>
                  <a:cubicBezTo>
                    <a:pt x="246" y="0"/>
                    <a:pt x="210" y="20"/>
                    <a:pt x="192" y="66"/>
                  </a:cubicBezTo>
                  <a:lnTo>
                    <a:pt x="180" y="100"/>
                  </a:lnTo>
                  <a:cubicBezTo>
                    <a:pt x="45" y="471"/>
                    <a:pt x="1" y="864"/>
                    <a:pt x="57" y="1258"/>
                  </a:cubicBezTo>
                  <a:cubicBezTo>
                    <a:pt x="79" y="1674"/>
                    <a:pt x="113" y="2112"/>
                    <a:pt x="147" y="2528"/>
                  </a:cubicBezTo>
                  <a:cubicBezTo>
                    <a:pt x="203" y="3371"/>
                    <a:pt x="315" y="4215"/>
                    <a:pt x="461" y="5047"/>
                  </a:cubicBezTo>
                  <a:cubicBezTo>
                    <a:pt x="476" y="5115"/>
                    <a:pt x="527" y="5145"/>
                    <a:pt x="580" y="5145"/>
                  </a:cubicBezTo>
                  <a:cubicBezTo>
                    <a:pt x="649" y="5145"/>
                    <a:pt x="720" y="5095"/>
                    <a:pt x="720" y="5013"/>
                  </a:cubicBezTo>
                  <a:cubicBezTo>
                    <a:pt x="720" y="4068"/>
                    <a:pt x="731" y="3135"/>
                    <a:pt x="743" y="2191"/>
                  </a:cubicBezTo>
                  <a:cubicBezTo>
                    <a:pt x="743" y="1730"/>
                    <a:pt x="743" y="1269"/>
                    <a:pt x="743" y="808"/>
                  </a:cubicBezTo>
                  <a:cubicBezTo>
                    <a:pt x="743" y="538"/>
                    <a:pt x="709" y="201"/>
                    <a:pt x="428" y="100"/>
                  </a:cubicBezTo>
                  <a:cubicBezTo>
                    <a:pt x="401" y="40"/>
                    <a:pt x="340" y="0"/>
                    <a:pt x="2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9"/>
            <p:cNvSpPr/>
            <p:nvPr/>
          </p:nvSpPr>
          <p:spPr>
            <a:xfrm>
              <a:off x="-927423" y="290777"/>
              <a:ext cx="328779" cy="610817"/>
            </a:xfrm>
            <a:custGeom>
              <a:avLst/>
              <a:gdLst/>
              <a:ahLst/>
              <a:cxnLst/>
              <a:rect l="l" t="t" r="r" b="b"/>
              <a:pathLst>
                <a:path w="2891" h="5371" extrusionOk="0">
                  <a:moveTo>
                    <a:pt x="195" y="1"/>
                  </a:moveTo>
                  <a:cubicBezTo>
                    <a:pt x="166" y="1"/>
                    <a:pt x="135" y="6"/>
                    <a:pt x="102" y="17"/>
                  </a:cubicBezTo>
                  <a:cubicBezTo>
                    <a:pt x="34" y="28"/>
                    <a:pt x="1" y="107"/>
                    <a:pt x="12" y="174"/>
                  </a:cubicBezTo>
                  <a:cubicBezTo>
                    <a:pt x="585" y="1996"/>
                    <a:pt x="1417" y="3738"/>
                    <a:pt x="2485" y="5323"/>
                  </a:cubicBezTo>
                  <a:cubicBezTo>
                    <a:pt x="2514" y="5356"/>
                    <a:pt x="2552" y="5371"/>
                    <a:pt x="2591" y="5371"/>
                  </a:cubicBezTo>
                  <a:cubicBezTo>
                    <a:pt x="2658" y="5371"/>
                    <a:pt x="2725" y="5324"/>
                    <a:pt x="2733" y="5245"/>
                  </a:cubicBezTo>
                  <a:cubicBezTo>
                    <a:pt x="2823" y="5245"/>
                    <a:pt x="2890" y="5166"/>
                    <a:pt x="2856" y="5076"/>
                  </a:cubicBezTo>
                  <a:cubicBezTo>
                    <a:pt x="2485" y="4132"/>
                    <a:pt x="2069" y="3187"/>
                    <a:pt x="1620" y="2277"/>
                  </a:cubicBezTo>
                  <a:cubicBezTo>
                    <a:pt x="1395" y="1816"/>
                    <a:pt x="1147" y="1366"/>
                    <a:pt x="900" y="928"/>
                  </a:cubicBezTo>
                  <a:cubicBezTo>
                    <a:pt x="776" y="703"/>
                    <a:pt x="653" y="478"/>
                    <a:pt x="518" y="264"/>
                  </a:cubicBezTo>
                  <a:cubicBezTo>
                    <a:pt x="443" y="133"/>
                    <a:pt x="344" y="1"/>
                    <a:pt x="1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9"/>
            <p:cNvSpPr/>
            <p:nvPr/>
          </p:nvSpPr>
          <p:spPr>
            <a:xfrm>
              <a:off x="-642087" y="62418"/>
              <a:ext cx="642091" cy="284313"/>
            </a:xfrm>
            <a:custGeom>
              <a:avLst/>
              <a:gdLst/>
              <a:ahLst/>
              <a:cxnLst/>
              <a:rect l="l" t="t" r="r" b="b"/>
              <a:pathLst>
                <a:path w="5646" h="2500" extrusionOk="0">
                  <a:moveTo>
                    <a:pt x="174" y="1"/>
                  </a:moveTo>
                  <a:cubicBezTo>
                    <a:pt x="70" y="1"/>
                    <a:pt x="1" y="107"/>
                    <a:pt x="44" y="192"/>
                  </a:cubicBezTo>
                  <a:cubicBezTo>
                    <a:pt x="280" y="563"/>
                    <a:pt x="718" y="575"/>
                    <a:pt x="1089" y="710"/>
                  </a:cubicBezTo>
                  <a:cubicBezTo>
                    <a:pt x="1595" y="878"/>
                    <a:pt x="2022" y="1227"/>
                    <a:pt x="2483" y="1497"/>
                  </a:cubicBezTo>
                  <a:cubicBezTo>
                    <a:pt x="3383" y="2014"/>
                    <a:pt x="4383" y="2362"/>
                    <a:pt x="5418" y="2497"/>
                  </a:cubicBezTo>
                  <a:cubicBezTo>
                    <a:pt x="5425" y="2499"/>
                    <a:pt x="5433" y="2500"/>
                    <a:pt x="5441" y="2500"/>
                  </a:cubicBezTo>
                  <a:cubicBezTo>
                    <a:pt x="5546" y="2500"/>
                    <a:pt x="5646" y="2367"/>
                    <a:pt x="5541" y="2284"/>
                  </a:cubicBezTo>
                  <a:cubicBezTo>
                    <a:pt x="5193" y="2014"/>
                    <a:pt x="4811" y="1800"/>
                    <a:pt x="4406" y="1643"/>
                  </a:cubicBezTo>
                  <a:lnTo>
                    <a:pt x="3034" y="1047"/>
                  </a:lnTo>
                  <a:cubicBezTo>
                    <a:pt x="2573" y="845"/>
                    <a:pt x="2124" y="642"/>
                    <a:pt x="1663" y="451"/>
                  </a:cubicBezTo>
                  <a:cubicBezTo>
                    <a:pt x="1235" y="249"/>
                    <a:pt x="774" y="103"/>
                    <a:pt x="302" y="24"/>
                  </a:cubicBezTo>
                  <a:cubicBezTo>
                    <a:pt x="297" y="18"/>
                    <a:pt x="288" y="15"/>
                    <a:pt x="278" y="15"/>
                  </a:cubicBezTo>
                  <a:cubicBezTo>
                    <a:pt x="269" y="15"/>
                    <a:pt x="257" y="18"/>
                    <a:pt x="246" y="24"/>
                  </a:cubicBezTo>
                  <a:lnTo>
                    <a:pt x="190" y="1"/>
                  </a:lnTo>
                  <a:cubicBezTo>
                    <a:pt x="185" y="1"/>
                    <a:pt x="179"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9"/>
            <p:cNvSpPr/>
            <p:nvPr/>
          </p:nvSpPr>
          <p:spPr>
            <a:xfrm>
              <a:off x="-1623534" y="-514623"/>
              <a:ext cx="128964" cy="260203"/>
            </a:xfrm>
            <a:custGeom>
              <a:avLst/>
              <a:gdLst/>
              <a:ahLst/>
              <a:cxnLst/>
              <a:rect l="l" t="t" r="r" b="b"/>
              <a:pathLst>
                <a:path w="1134" h="2288" extrusionOk="0">
                  <a:moveTo>
                    <a:pt x="1026" y="1"/>
                  </a:moveTo>
                  <a:cubicBezTo>
                    <a:pt x="1008" y="1"/>
                    <a:pt x="989" y="8"/>
                    <a:pt x="973" y="28"/>
                  </a:cubicBezTo>
                  <a:cubicBezTo>
                    <a:pt x="411" y="623"/>
                    <a:pt x="73" y="1399"/>
                    <a:pt x="6" y="2220"/>
                  </a:cubicBezTo>
                  <a:cubicBezTo>
                    <a:pt x="0" y="2265"/>
                    <a:pt x="37" y="2287"/>
                    <a:pt x="76" y="2287"/>
                  </a:cubicBezTo>
                  <a:cubicBezTo>
                    <a:pt x="115" y="2287"/>
                    <a:pt x="158" y="2265"/>
                    <a:pt x="163" y="2220"/>
                  </a:cubicBezTo>
                  <a:cubicBezTo>
                    <a:pt x="219" y="1433"/>
                    <a:pt x="545" y="702"/>
                    <a:pt x="1074" y="129"/>
                  </a:cubicBezTo>
                  <a:cubicBezTo>
                    <a:pt x="1133" y="78"/>
                    <a:pt x="1083" y="1"/>
                    <a:pt x="1026"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9"/>
            <p:cNvSpPr/>
            <p:nvPr/>
          </p:nvSpPr>
          <p:spPr>
            <a:xfrm>
              <a:off x="-1361625" y="-632215"/>
              <a:ext cx="204705" cy="54588"/>
            </a:xfrm>
            <a:custGeom>
              <a:avLst/>
              <a:gdLst/>
              <a:ahLst/>
              <a:cxnLst/>
              <a:rect l="l" t="t" r="r" b="b"/>
              <a:pathLst>
                <a:path w="1800" h="480" extrusionOk="0">
                  <a:moveTo>
                    <a:pt x="1200" y="1"/>
                  </a:moveTo>
                  <a:cubicBezTo>
                    <a:pt x="804" y="1"/>
                    <a:pt x="414" y="113"/>
                    <a:pt x="75" y="342"/>
                  </a:cubicBezTo>
                  <a:cubicBezTo>
                    <a:pt x="0" y="379"/>
                    <a:pt x="50" y="479"/>
                    <a:pt x="114" y="479"/>
                  </a:cubicBezTo>
                  <a:cubicBezTo>
                    <a:pt x="127" y="479"/>
                    <a:pt x="140" y="475"/>
                    <a:pt x="154" y="466"/>
                  </a:cubicBezTo>
                  <a:cubicBezTo>
                    <a:pt x="459" y="262"/>
                    <a:pt x="818" y="157"/>
                    <a:pt x="1182" y="157"/>
                  </a:cubicBezTo>
                  <a:cubicBezTo>
                    <a:pt x="1342" y="157"/>
                    <a:pt x="1503" y="177"/>
                    <a:pt x="1660" y="218"/>
                  </a:cubicBezTo>
                  <a:cubicBezTo>
                    <a:pt x="1667" y="220"/>
                    <a:pt x="1674" y="221"/>
                    <a:pt x="1681" y="221"/>
                  </a:cubicBezTo>
                  <a:cubicBezTo>
                    <a:pt x="1767" y="221"/>
                    <a:pt x="1799" y="92"/>
                    <a:pt x="1705" y="61"/>
                  </a:cubicBezTo>
                  <a:cubicBezTo>
                    <a:pt x="1538" y="21"/>
                    <a:pt x="1368" y="1"/>
                    <a:pt x="120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9"/>
            <p:cNvSpPr/>
            <p:nvPr/>
          </p:nvSpPr>
          <p:spPr>
            <a:xfrm>
              <a:off x="-1617848" y="-137852"/>
              <a:ext cx="74831" cy="183325"/>
            </a:xfrm>
            <a:custGeom>
              <a:avLst/>
              <a:gdLst/>
              <a:ahLst/>
              <a:cxnLst/>
              <a:rect l="l" t="t" r="r" b="b"/>
              <a:pathLst>
                <a:path w="658" h="1612" extrusionOk="0">
                  <a:moveTo>
                    <a:pt x="102" y="0"/>
                  </a:moveTo>
                  <a:cubicBezTo>
                    <a:pt x="63" y="0"/>
                    <a:pt x="23" y="25"/>
                    <a:pt x="23" y="76"/>
                  </a:cubicBezTo>
                  <a:cubicBezTo>
                    <a:pt x="1" y="616"/>
                    <a:pt x="169" y="1144"/>
                    <a:pt x="484" y="1571"/>
                  </a:cubicBezTo>
                  <a:cubicBezTo>
                    <a:pt x="502" y="1600"/>
                    <a:pt x="528" y="1611"/>
                    <a:pt x="553" y="1611"/>
                  </a:cubicBezTo>
                  <a:cubicBezTo>
                    <a:pt x="607" y="1611"/>
                    <a:pt x="657" y="1558"/>
                    <a:pt x="619" y="1504"/>
                  </a:cubicBezTo>
                  <a:cubicBezTo>
                    <a:pt x="316" y="1088"/>
                    <a:pt x="158" y="582"/>
                    <a:pt x="181" y="76"/>
                  </a:cubicBezTo>
                  <a:cubicBezTo>
                    <a:pt x="181" y="25"/>
                    <a:pt x="141" y="0"/>
                    <a:pt x="10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9"/>
            <p:cNvSpPr/>
            <p:nvPr/>
          </p:nvSpPr>
          <p:spPr>
            <a:xfrm>
              <a:off x="-1263026" y="-154570"/>
              <a:ext cx="188670" cy="141815"/>
            </a:xfrm>
            <a:custGeom>
              <a:avLst/>
              <a:gdLst/>
              <a:ahLst/>
              <a:cxnLst/>
              <a:rect l="l" t="t" r="r" b="b"/>
              <a:pathLst>
                <a:path w="1659" h="1247" extrusionOk="0">
                  <a:moveTo>
                    <a:pt x="1553" y="1"/>
                  </a:moveTo>
                  <a:cubicBezTo>
                    <a:pt x="1513" y="1"/>
                    <a:pt x="1473" y="26"/>
                    <a:pt x="1479" y="77"/>
                  </a:cubicBezTo>
                  <a:cubicBezTo>
                    <a:pt x="1490" y="437"/>
                    <a:pt x="1400" y="853"/>
                    <a:pt x="1040" y="1032"/>
                  </a:cubicBezTo>
                  <a:cubicBezTo>
                    <a:pt x="962" y="1075"/>
                    <a:pt x="874" y="1097"/>
                    <a:pt x="785" y="1097"/>
                  </a:cubicBezTo>
                  <a:cubicBezTo>
                    <a:pt x="708" y="1097"/>
                    <a:pt x="630" y="1080"/>
                    <a:pt x="557" y="1044"/>
                  </a:cubicBezTo>
                  <a:cubicBezTo>
                    <a:pt x="400" y="943"/>
                    <a:pt x="276" y="819"/>
                    <a:pt x="175" y="661"/>
                  </a:cubicBezTo>
                  <a:cubicBezTo>
                    <a:pt x="158" y="638"/>
                    <a:pt x="135" y="629"/>
                    <a:pt x="112" y="629"/>
                  </a:cubicBezTo>
                  <a:cubicBezTo>
                    <a:pt x="56" y="629"/>
                    <a:pt x="0" y="685"/>
                    <a:pt x="40" y="740"/>
                  </a:cubicBezTo>
                  <a:cubicBezTo>
                    <a:pt x="152" y="920"/>
                    <a:pt x="310" y="1077"/>
                    <a:pt x="490" y="1179"/>
                  </a:cubicBezTo>
                  <a:cubicBezTo>
                    <a:pt x="585" y="1224"/>
                    <a:pt x="686" y="1246"/>
                    <a:pt x="786" y="1246"/>
                  </a:cubicBezTo>
                  <a:cubicBezTo>
                    <a:pt x="886" y="1246"/>
                    <a:pt x="984" y="1224"/>
                    <a:pt x="1074" y="1179"/>
                  </a:cubicBezTo>
                  <a:cubicBezTo>
                    <a:pt x="1524" y="999"/>
                    <a:pt x="1659" y="504"/>
                    <a:pt x="1636" y="77"/>
                  </a:cubicBezTo>
                  <a:cubicBezTo>
                    <a:pt x="1636" y="26"/>
                    <a:pt x="1594" y="1"/>
                    <a:pt x="155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9"/>
            <p:cNvSpPr/>
            <p:nvPr/>
          </p:nvSpPr>
          <p:spPr>
            <a:xfrm>
              <a:off x="-1371065" y="-269091"/>
              <a:ext cx="73011" cy="68008"/>
            </a:xfrm>
            <a:custGeom>
              <a:avLst/>
              <a:gdLst/>
              <a:ahLst/>
              <a:cxnLst/>
              <a:rect l="l" t="t" r="r" b="b"/>
              <a:pathLst>
                <a:path w="642" h="598" extrusionOk="0">
                  <a:moveTo>
                    <a:pt x="393" y="1"/>
                  </a:moveTo>
                  <a:cubicBezTo>
                    <a:pt x="359" y="1"/>
                    <a:pt x="326" y="6"/>
                    <a:pt x="293" y="16"/>
                  </a:cubicBezTo>
                  <a:cubicBezTo>
                    <a:pt x="158" y="61"/>
                    <a:pt x="68" y="173"/>
                    <a:pt x="34" y="297"/>
                  </a:cubicBezTo>
                  <a:cubicBezTo>
                    <a:pt x="12" y="376"/>
                    <a:pt x="1" y="443"/>
                    <a:pt x="12" y="522"/>
                  </a:cubicBezTo>
                  <a:cubicBezTo>
                    <a:pt x="12" y="572"/>
                    <a:pt x="51" y="598"/>
                    <a:pt x="90" y="598"/>
                  </a:cubicBezTo>
                  <a:cubicBezTo>
                    <a:pt x="130" y="598"/>
                    <a:pt x="169" y="572"/>
                    <a:pt x="169" y="522"/>
                  </a:cubicBezTo>
                  <a:cubicBezTo>
                    <a:pt x="158" y="488"/>
                    <a:pt x="158" y="454"/>
                    <a:pt x="169" y="421"/>
                  </a:cubicBezTo>
                  <a:lnTo>
                    <a:pt x="169" y="409"/>
                  </a:lnTo>
                  <a:lnTo>
                    <a:pt x="169" y="387"/>
                  </a:lnTo>
                  <a:cubicBezTo>
                    <a:pt x="169" y="364"/>
                    <a:pt x="169" y="353"/>
                    <a:pt x="180" y="331"/>
                  </a:cubicBezTo>
                  <a:cubicBezTo>
                    <a:pt x="180" y="331"/>
                    <a:pt x="180" y="319"/>
                    <a:pt x="180" y="319"/>
                  </a:cubicBezTo>
                  <a:lnTo>
                    <a:pt x="180" y="308"/>
                  </a:lnTo>
                  <a:cubicBezTo>
                    <a:pt x="192" y="286"/>
                    <a:pt x="203" y="274"/>
                    <a:pt x="214" y="263"/>
                  </a:cubicBezTo>
                  <a:lnTo>
                    <a:pt x="214" y="252"/>
                  </a:lnTo>
                  <a:lnTo>
                    <a:pt x="225" y="229"/>
                  </a:lnTo>
                  <a:lnTo>
                    <a:pt x="248" y="218"/>
                  </a:lnTo>
                  <a:lnTo>
                    <a:pt x="259" y="207"/>
                  </a:lnTo>
                  <a:lnTo>
                    <a:pt x="270" y="196"/>
                  </a:lnTo>
                  <a:lnTo>
                    <a:pt x="282" y="196"/>
                  </a:lnTo>
                  <a:cubicBezTo>
                    <a:pt x="282" y="196"/>
                    <a:pt x="297" y="186"/>
                    <a:pt x="300" y="186"/>
                  </a:cubicBezTo>
                  <a:cubicBezTo>
                    <a:pt x="302" y="186"/>
                    <a:pt x="300" y="188"/>
                    <a:pt x="293" y="196"/>
                  </a:cubicBezTo>
                  <a:lnTo>
                    <a:pt x="315" y="196"/>
                  </a:lnTo>
                  <a:cubicBezTo>
                    <a:pt x="327" y="184"/>
                    <a:pt x="338" y="184"/>
                    <a:pt x="349" y="184"/>
                  </a:cubicBezTo>
                  <a:lnTo>
                    <a:pt x="439" y="184"/>
                  </a:lnTo>
                  <a:cubicBezTo>
                    <a:pt x="450" y="184"/>
                    <a:pt x="461" y="196"/>
                    <a:pt x="473" y="196"/>
                  </a:cubicBezTo>
                  <a:lnTo>
                    <a:pt x="484" y="218"/>
                  </a:lnTo>
                  <a:cubicBezTo>
                    <a:pt x="501" y="229"/>
                    <a:pt x="521" y="235"/>
                    <a:pt x="540" y="235"/>
                  </a:cubicBezTo>
                  <a:cubicBezTo>
                    <a:pt x="560" y="235"/>
                    <a:pt x="580" y="229"/>
                    <a:pt x="596" y="218"/>
                  </a:cubicBezTo>
                  <a:cubicBezTo>
                    <a:pt x="630" y="184"/>
                    <a:pt x="641" y="139"/>
                    <a:pt x="619" y="95"/>
                  </a:cubicBezTo>
                  <a:cubicBezTo>
                    <a:pt x="555" y="31"/>
                    <a:pt x="475" y="1"/>
                    <a:pt x="39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9"/>
            <p:cNvSpPr/>
            <p:nvPr/>
          </p:nvSpPr>
          <p:spPr>
            <a:xfrm>
              <a:off x="-1201046" y="-358137"/>
              <a:ext cx="81996" cy="65278"/>
            </a:xfrm>
            <a:custGeom>
              <a:avLst/>
              <a:gdLst/>
              <a:ahLst/>
              <a:cxnLst/>
              <a:rect l="l" t="t" r="r" b="b"/>
              <a:pathLst>
                <a:path w="721" h="574" extrusionOk="0">
                  <a:moveTo>
                    <a:pt x="349" y="1"/>
                  </a:moveTo>
                  <a:cubicBezTo>
                    <a:pt x="181" y="1"/>
                    <a:pt x="46" y="124"/>
                    <a:pt x="23" y="282"/>
                  </a:cubicBezTo>
                  <a:cubicBezTo>
                    <a:pt x="1" y="372"/>
                    <a:pt x="23" y="462"/>
                    <a:pt x="68" y="529"/>
                  </a:cubicBezTo>
                  <a:cubicBezTo>
                    <a:pt x="83" y="559"/>
                    <a:pt x="108" y="574"/>
                    <a:pt x="137" y="574"/>
                  </a:cubicBezTo>
                  <a:cubicBezTo>
                    <a:pt x="151" y="574"/>
                    <a:pt x="166" y="570"/>
                    <a:pt x="181" y="563"/>
                  </a:cubicBezTo>
                  <a:cubicBezTo>
                    <a:pt x="214" y="540"/>
                    <a:pt x="226" y="495"/>
                    <a:pt x="203" y="462"/>
                  </a:cubicBezTo>
                  <a:cubicBezTo>
                    <a:pt x="192" y="450"/>
                    <a:pt x="192" y="439"/>
                    <a:pt x="181" y="417"/>
                  </a:cubicBezTo>
                  <a:lnTo>
                    <a:pt x="181" y="405"/>
                  </a:lnTo>
                  <a:lnTo>
                    <a:pt x="181" y="383"/>
                  </a:lnTo>
                  <a:lnTo>
                    <a:pt x="181" y="338"/>
                  </a:lnTo>
                  <a:lnTo>
                    <a:pt x="181" y="315"/>
                  </a:lnTo>
                  <a:lnTo>
                    <a:pt x="192" y="282"/>
                  </a:lnTo>
                  <a:lnTo>
                    <a:pt x="203" y="259"/>
                  </a:lnTo>
                  <a:lnTo>
                    <a:pt x="214" y="237"/>
                  </a:lnTo>
                  <a:cubicBezTo>
                    <a:pt x="226" y="225"/>
                    <a:pt x="237" y="214"/>
                    <a:pt x="248" y="203"/>
                  </a:cubicBezTo>
                  <a:lnTo>
                    <a:pt x="259" y="192"/>
                  </a:lnTo>
                  <a:lnTo>
                    <a:pt x="417" y="192"/>
                  </a:lnTo>
                  <a:cubicBezTo>
                    <a:pt x="428" y="203"/>
                    <a:pt x="439" y="203"/>
                    <a:pt x="451" y="214"/>
                  </a:cubicBezTo>
                  <a:lnTo>
                    <a:pt x="462" y="225"/>
                  </a:lnTo>
                  <a:lnTo>
                    <a:pt x="473" y="237"/>
                  </a:lnTo>
                  <a:lnTo>
                    <a:pt x="495" y="259"/>
                  </a:lnTo>
                  <a:lnTo>
                    <a:pt x="529" y="293"/>
                  </a:lnTo>
                  <a:lnTo>
                    <a:pt x="529" y="304"/>
                  </a:lnTo>
                  <a:cubicBezTo>
                    <a:pt x="529" y="315"/>
                    <a:pt x="529" y="327"/>
                    <a:pt x="529" y="338"/>
                  </a:cubicBezTo>
                  <a:cubicBezTo>
                    <a:pt x="540" y="372"/>
                    <a:pt x="574" y="394"/>
                    <a:pt x="619" y="394"/>
                  </a:cubicBezTo>
                  <a:cubicBezTo>
                    <a:pt x="675" y="394"/>
                    <a:pt x="720" y="327"/>
                    <a:pt x="698" y="282"/>
                  </a:cubicBezTo>
                  <a:cubicBezTo>
                    <a:pt x="653" y="113"/>
                    <a:pt x="507" y="1"/>
                    <a:pt x="34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2" name="Google Shape;2342;p49"/>
          <p:cNvGrpSpPr/>
          <p:nvPr/>
        </p:nvGrpSpPr>
        <p:grpSpPr>
          <a:xfrm flipH="1">
            <a:off x="11" y="1726754"/>
            <a:ext cx="1932838" cy="874384"/>
            <a:chOff x="5935450" y="921661"/>
            <a:chExt cx="739786" cy="334641"/>
          </a:xfrm>
        </p:grpSpPr>
        <p:sp>
          <p:nvSpPr>
            <p:cNvPr id="2343" name="Google Shape;2343;p49"/>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9"/>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9"/>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9"/>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9"/>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9"/>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32"/>
        <p:cNvGrpSpPr/>
        <p:nvPr/>
      </p:nvGrpSpPr>
      <p:grpSpPr>
        <a:xfrm>
          <a:off x="0" y="0"/>
          <a:ext cx="0" cy="0"/>
          <a:chOff x="0" y="0"/>
          <a:chExt cx="0" cy="0"/>
        </a:xfrm>
      </p:grpSpPr>
      <p:sp>
        <p:nvSpPr>
          <p:cNvPr id="2434" name="Google Shape;2434;p52"/>
          <p:cNvSpPr txBox="1">
            <a:spLocks noGrp="1"/>
          </p:cNvSpPr>
          <p:nvPr>
            <p:ph type="title" idx="4294967295"/>
          </p:nvPr>
        </p:nvSpPr>
        <p:spPr>
          <a:xfrm>
            <a:off x="0" y="708025"/>
            <a:ext cx="9144000" cy="6191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t>Introduction</a:t>
            </a:r>
            <a:endParaRPr sz="3600" dirty="0"/>
          </a:p>
        </p:txBody>
      </p:sp>
      <p:sp>
        <p:nvSpPr>
          <p:cNvPr id="2435" name="Google Shape;2435;p52"/>
          <p:cNvSpPr txBox="1">
            <a:spLocks noGrp="1"/>
          </p:cNvSpPr>
          <p:nvPr>
            <p:ph type="subTitle" idx="4294967295"/>
          </p:nvPr>
        </p:nvSpPr>
        <p:spPr>
          <a:xfrm>
            <a:off x="1013871" y="1546952"/>
            <a:ext cx="7364412" cy="3089275"/>
          </a:xfrm>
          <a:prstGeom prst="rect">
            <a:avLst/>
          </a:prstGeom>
        </p:spPr>
        <p:txBody>
          <a:bodyPr spcFirstLastPara="1" wrap="square" lIns="91425" tIns="91425" rIns="91425" bIns="91425" anchor="t" anchorCtr="0">
            <a:noAutofit/>
          </a:bodyPr>
          <a:lstStyle/>
          <a:p>
            <a:pPr marL="457200" indent="-457200">
              <a:buFont typeface="Arial" panose="020B0604020202020204" pitchFamily="34" charset="0"/>
              <a:buChar char="•"/>
            </a:pPr>
            <a:r>
              <a:rPr lang="en-US" sz="1800" dirty="0"/>
              <a:t>Weather forecasting is the prediction of what the atmosphere will be like in a particular place by using technology and scientific knowledge to make weather observations. </a:t>
            </a:r>
          </a:p>
          <a:p>
            <a:pPr marL="457200" indent="-457200">
              <a:buFont typeface="Arial" panose="020B0604020202020204" pitchFamily="34" charset="0"/>
              <a:buChar char="•"/>
            </a:pPr>
            <a:r>
              <a:rPr lang="en-US" sz="1800" dirty="0"/>
              <a:t>It relies on empirical and statistical techniques, such as measurements of temperature, humidity, atmospheric pressure, wind speed and direction, and precipitation, and computer-controlled mathematical models.</a:t>
            </a:r>
          </a:p>
          <a:p>
            <a:pPr marL="457200" indent="-457200">
              <a:buFont typeface="Arial" panose="020B0604020202020204" pitchFamily="34" charset="0"/>
              <a:buChar char="•"/>
            </a:pPr>
            <a:r>
              <a:rPr lang="en-IN" sz="1800" dirty="0"/>
              <a:t>In this project, we used Machine Learning to help us to analyse Weather Forecasting dataset.</a:t>
            </a:r>
            <a:endParaRPr lang="en-GY" sz="1800" dirty="0"/>
          </a:p>
        </p:txBody>
      </p:sp>
      <p:sp>
        <p:nvSpPr>
          <p:cNvPr id="2436" name="Google Shape;2436;p52"/>
          <p:cNvSpPr/>
          <p:nvPr/>
        </p:nvSpPr>
        <p:spPr>
          <a:xfrm flipH="1">
            <a:off x="3786725" y="903536"/>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2"/>
          <p:cNvSpPr/>
          <p:nvPr/>
        </p:nvSpPr>
        <p:spPr>
          <a:xfrm flipH="1">
            <a:off x="5657955" y="4248803"/>
            <a:ext cx="113197" cy="108485"/>
          </a:xfrm>
          <a:custGeom>
            <a:avLst/>
            <a:gdLst/>
            <a:ahLst/>
            <a:cxnLst/>
            <a:rect l="l" t="t" r="r" b="b"/>
            <a:pathLst>
              <a:path w="1057" h="1013" extrusionOk="0">
                <a:moveTo>
                  <a:pt x="203" y="1"/>
                </a:moveTo>
                <a:lnTo>
                  <a:pt x="259" y="372"/>
                </a:lnTo>
                <a:lnTo>
                  <a:pt x="0" y="630"/>
                </a:lnTo>
                <a:lnTo>
                  <a:pt x="360" y="687"/>
                </a:lnTo>
                <a:lnTo>
                  <a:pt x="529" y="1013"/>
                </a:lnTo>
                <a:lnTo>
                  <a:pt x="697" y="687"/>
                </a:lnTo>
                <a:lnTo>
                  <a:pt x="1057" y="630"/>
                </a:lnTo>
                <a:lnTo>
                  <a:pt x="798" y="372"/>
                </a:lnTo>
                <a:lnTo>
                  <a:pt x="855" y="1"/>
                </a:lnTo>
                <a:lnTo>
                  <a:pt x="529" y="181"/>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2"/>
          <p:cNvSpPr/>
          <p:nvPr/>
        </p:nvSpPr>
        <p:spPr>
          <a:xfrm flipH="1">
            <a:off x="3896396" y="4580753"/>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2"/>
          <p:cNvSpPr/>
          <p:nvPr/>
        </p:nvSpPr>
        <p:spPr>
          <a:xfrm flipH="1">
            <a:off x="1328009" y="2343659"/>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2"/>
          <p:cNvSpPr/>
          <p:nvPr/>
        </p:nvSpPr>
        <p:spPr>
          <a:xfrm flipH="1">
            <a:off x="7010342" y="1432038"/>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1B211-E136-F431-E0BD-66F14E3100C7}"/>
              </a:ext>
            </a:extLst>
          </p:cNvPr>
          <p:cNvSpPr>
            <a:spLocks noGrp="1"/>
          </p:cNvSpPr>
          <p:nvPr>
            <p:ph type="title" idx="4294967295"/>
          </p:nvPr>
        </p:nvSpPr>
        <p:spPr>
          <a:xfrm>
            <a:off x="-1" y="671513"/>
            <a:ext cx="9144001" cy="619125"/>
          </a:xfrm>
        </p:spPr>
        <p:txBody>
          <a:bodyPr/>
          <a:lstStyle/>
          <a:p>
            <a:pPr algn="ctr"/>
            <a:r>
              <a:rPr lang="en-US" sz="3600" dirty="0"/>
              <a:t>Dataset</a:t>
            </a:r>
            <a:endParaRPr lang="en-IN" sz="3600" dirty="0"/>
          </a:p>
        </p:txBody>
      </p:sp>
      <p:sp>
        <p:nvSpPr>
          <p:cNvPr id="3" name="Subtitle 2">
            <a:extLst>
              <a:ext uri="{FF2B5EF4-FFF2-40B4-BE49-F238E27FC236}">
                <a16:creationId xmlns:a16="http://schemas.microsoft.com/office/drawing/2014/main" id="{34304269-6979-4E26-88D4-194F60F67DC9}"/>
              </a:ext>
            </a:extLst>
          </p:cNvPr>
          <p:cNvSpPr>
            <a:spLocks noGrp="1"/>
          </p:cNvSpPr>
          <p:nvPr>
            <p:ph type="subTitle" idx="4294967295"/>
          </p:nvPr>
        </p:nvSpPr>
        <p:spPr>
          <a:xfrm>
            <a:off x="927893" y="1643140"/>
            <a:ext cx="7288212" cy="2038350"/>
          </a:xfrm>
        </p:spPr>
        <p:txBody>
          <a:bodyPr/>
          <a:lstStyle/>
          <a:p>
            <a:pPr marL="457200" indent="-457200">
              <a:buFont typeface="Arial" panose="020B0604020202020204" pitchFamily="34" charset="0"/>
              <a:buChar char="•"/>
            </a:pPr>
            <a:r>
              <a:rPr lang="en-IN" sz="1800" dirty="0"/>
              <a:t>We have used Weather dataset having 15000 observations from Kaggle.</a:t>
            </a:r>
          </a:p>
          <a:p>
            <a:pPr marL="457200" indent="-457200">
              <a:buFont typeface="Arial" panose="020B0604020202020204" pitchFamily="34" charset="0"/>
              <a:buChar char="•"/>
            </a:pPr>
            <a:r>
              <a:rPr lang="en-IN" sz="1800" dirty="0"/>
              <a:t>Weather data provides information about the weather and it tracks the patterns &amp; predicts trends.</a:t>
            </a:r>
          </a:p>
          <a:p>
            <a:pPr marL="457200" indent="-457200">
              <a:buFont typeface="Arial" panose="020B0604020202020204" pitchFamily="34" charset="0"/>
              <a:buChar char="•"/>
            </a:pPr>
            <a:r>
              <a:rPr lang="en-IN" sz="1800" dirty="0"/>
              <a:t>Weather refers to atmospheric conditions and can include indicators such as temperature, humidity, visibility, or wind speed.</a:t>
            </a:r>
            <a:endParaRPr lang="en-GY" sz="1800" dirty="0"/>
          </a:p>
        </p:txBody>
      </p:sp>
    </p:spTree>
    <p:extLst>
      <p:ext uri="{BB962C8B-B14F-4D97-AF65-F5344CB8AC3E}">
        <p14:creationId xmlns:p14="http://schemas.microsoft.com/office/powerpoint/2010/main" val="22784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363-CA68-D561-3B78-C593A4115C73}"/>
              </a:ext>
            </a:extLst>
          </p:cNvPr>
          <p:cNvSpPr>
            <a:spLocks noGrp="1"/>
          </p:cNvSpPr>
          <p:nvPr>
            <p:ph type="title" idx="4294967295"/>
          </p:nvPr>
        </p:nvSpPr>
        <p:spPr>
          <a:xfrm>
            <a:off x="-1" y="617538"/>
            <a:ext cx="9144001" cy="619125"/>
          </a:xfrm>
        </p:spPr>
        <p:txBody>
          <a:bodyPr/>
          <a:lstStyle/>
          <a:p>
            <a:pPr algn="ctr"/>
            <a:r>
              <a:rPr lang="en-IN" sz="3600" dirty="0"/>
              <a:t>Architecture</a:t>
            </a:r>
          </a:p>
        </p:txBody>
      </p:sp>
      <p:pic>
        <p:nvPicPr>
          <p:cNvPr id="6" name="Content Placeholder 4">
            <a:extLst>
              <a:ext uri="{FF2B5EF4-FFF2-40B4-BE49-F238E27FC236}">
                <a16:creationId xmlns:a16="http://schemas.microsoft.com/office/drawing/2014/main" id="{7FF5A8D0-1C39-F45A-86A7-E431E841C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257" y="1470991"/>
            <a:ext cx="7179486" cy="3055230"/>
          </a:xfrm>
          <a:prstGeom prst="rect">
            <a:avLst/>
          </a:prstGeom>
          <a:noFill/>
          <a:ln>
            <a:noFill/>
          </a:ln>
        </p:spPr>
      </p:pic>
    </p:spTree>
    <p:extLst>
      <p:ext uri="{BB962C8B-B14F-4D97-AF65-F5344CB8AC3E}">
        <p14:creationId xmlns:p14="http://schemas.microsoft.com/office/powerpoint/2010/main" val="2624894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98CD-FBAA-8088-A5EB-194912DB5B4C}"/>
              </a:ext>
            </a:extLst>
          </p:cNvPr>
          <p:cNvSpPr>
            <a:spLocks noGrp="1"/>
          </p:cNvSpPr>
          <p:nvPr>
            <p:ph type="title" idx="4294967295"/>
          </p:nvPr>
        </p:nvSpPr>
        <p:spPr>
          <a:xfrm>
            <a:off x="0" y="476250"/>
            <a:ext cx="9144000" cy="1060450"/>
          </a:xfrm>
        </p:spPr>
        <p:txBody>
          <a:bodyPr/>
          <a:lstStyle/>
          <a:p>
            <a:pPr algn="ctr"/>
            <a:r>
              <a:rPr lang="en-IN" sz="3600" dirty="0"/>
              <a:t>Machine Learning</a:t>
            </a:r>
          </a:p>
        </p:txBody>
      </p:sp>
      <p:sp>
        <p:nvSpPr>
          <p:cNvPr id="3" name="Subtitle 2">
            <a:extLst>
              <a:ext uri="{FF2B5EF4-FFF2-40B4-BE49-F238E27FC236}">
                <a16:creationId xmlns:a16="http://schemas.microsoft.com/office/drawing/2014/main" id="{E68D1138-5A74-4900-F8E5-27A6429D85F2}"/>
              </a:ext>
            </a:extLst>
          </p:cNvPr>
          <p:cNvSpPr>
            <a:spLocks noGrp="1"/>
          </p:cNvSpPr>
          <p:nvPr>
            <p:ph type="subTitle" idx="4294967295"/>
          </p:nvPr>
        </p:nvSpPr>
        <p:spPr>
          <a:xfrm>
            <a:off x="870589" y="1536700"/>
            <a:ext cx="7402822" cy="2598738"/>
          </a:xfrm>
        </p:spPr>
        <p:txBody>
          <a:bodyPr/>
          <a:lstStyle/>
          <a:p>
            <a:pPr marL="457200" indent="-457200">
              <a:lnSpc>
                <a:spcPct val="100000"/>
              </a:lnSpc>
              <a:buFont typeface="Arial" panose="020B0604020202020204" pitchFamily="34" charset="0"/>
              <a:buChar char="•"/>
            </a:pPr>
            <a:r>
              <a:rPr lang="en-IN" sz="1800" dirty="0"/>
              <a:t>Machine Learning (ML) is a type of artificial intelligence (AL) focused on building computer systems that learn from data.</a:t>
            </a:r>
          </a:p>
          <a:p>
            <a:pPr marL="457200" indent="-457200">
              <a:lnSpc>
                <a:spcPct val="100000"/>
              </a:lnSpc>
              <a:buFont typeface="Arial" panose="020B0604020202020204" pitchFamily="34" charset="0"/>
              <a:buChar char="•"/>
            </a:pPr>
            <a:r>
              <a:rPr lang="en-IN" sz="1800" dirty="0"/>
              <a:t>The broad range of techniques ML encompasses enables software applications to improve their performance over time.</a:t>
            </a:r>
          </a:p>
          <a:p>
            <a:pPr marL="457200" indent="-457200">
              <a:lnSpc>
                <a:spcPct val="100000"/>
              </a:lnSpc>
              <a:buFont typeface="Arial" panose="020B0604020202020204" pitchFamily="34" charset="0"/>
              <a:buChar char="•"/>
            </a:pPr>
            <a:r>
              <a:rPr lang="en-IN" sz="1800" dirty="0"/>
              <a:t>Machine learning algorithms are able to detect patterns in data and learn from them, in order to make their own predictions</a:t>
            </a:r>
          </a:p>
        </p:txBody>
      </p:sp>
    </p:spTree>
    <p:extLst>
      <p:ext uri="{BB962C8B-B14F-4D97-AF65-F5344CB8AC3E}">
        <p14:creationId xmlns:p14="http://schemas.microsoft.com/office/powerpoint/2010/main" val="1079192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D5B67-F24B-E470-7332-791C7C036779}"/>
              </a:ext>
            </a:extLst>
          </p:cNvPr>
          <p:cNvSpPr>
            <a:spLocks noGrp="1"/>
          </p:cNvSpPr>
          <p:nvPr>
            <p:ph type="title" idx="4294967295"/>
          </p:nvPr>
        </p:nvSpPr>
        <p:spPr>
          <a:xfrm>
            <a:off x="1" y="382588"/>
            <a:ext cx="9144000" cy="933256"/>
          </a:xfrm>
        </p:spPr>
        <p:txBody>
          <a:bodyPr/>
          <a:lstStyle/>
          <a:p>
            <a:pPr algn="ctr"/>
            <a:r>
              <a:rPr lang="en-IN" sz="3600" b="1" dirty="0"/>
              <a:t>Types of Machine Learning</a:t>
            </a:r>
            <a:endParaRPr lang="en-IN" sz="3600" dirty="0"/>
          </a:p>
        </p:txBody>
      </p:sp>
      <p:sp>
        <p:nvSpPr>
          <p:cNvPr id="3" name="Subtitle 2">
            <a:extLst>
              <a:ext uri="{FF2B5EF4-FFF2-40B4-BE49-F238E27FC236}">
                <a16:creationId xmlns:a16="http://schemas.microsoft.com/office/drawing/2014/main" id="{8A806E8E-EC86-A649-C11F-E0B340A8E25C}"/>
              </a:ext>
            </a:extLst>
          </p:cNvPr>
          <p:cNvSpPr>
            <a:spLocks noGrp="1"/>
          </p:cNvSpPr>
          <p:nvPr>
            <p:ph type="subTitle" idx="4294967295"/>
          </p:nvPr>
        </p:nvSpPr>
        <p:spPr>
          <a:xfrm>
            <a:off x="718402" y="1248937"/>
            <a:ext cx="8061325" cy="3278458"/>
          </a:xfrm>
        </p:spPr>
        <p:txBody>
          <a:bodyPr/>
          <a:lstStyle/>
          <a:p>
            <a:pPr marL="139700" indent="0">
              <a:lnSpc>
                <a:spcPct val="120000"/>
              </a:lnSpc>
              <a:buNone/>
            </a:pPr>
            <a:r>
              <a:rPr lang="en-IN" sz="1600" b="1" dirty="0"/>
              <a:t>1. Supervised Machine Leaning :</a:t>
            </a:r>
            <a:r>
              <a:rPr lang="en-IN" sz="1600" dirty="0"/>
              <a:t> </a:t>
            </a:r>
            <a:r>
              <a:rPr lang="en-GB" sz="1600" dirty="0"/>
              <a:t>This type of ML involves supervision, where machines are trained on labelled datasets and enabled to predict outputs based on the provided training.</a:t>
            </a:r>
          </a:p>
          <a:p>
            <a:pPr marL="139700" indent="0">
              <a:lnSpc>
                <a:spcPct val="120000"/>
              </a:lnSpc>
              <a:buNone/>
            </a:pPr>
            <a:r>
              <a:rPr lang="en-GB" sz="1600" b="1" dirty="0"/>
              <a:t>It is classified into two categories: </a:t>
            </a:r>
          </a:p>
          <a:p>
            <a:pPr marL="139700" indent="0">
              <a:lnSpc>
                <a:spcPct val="120000"/>
              </a:lnSpc>
              <a:spcBef>
                <a:spcPts val="0"/>
              </a:spcBef>
              <a:buNone/>
            </a:pPr>
            <a:r>
              <a:rPr lang="en-GB" sz="1600" dirty="0"/>
              <a:t> 	1. Classification  </a:t>
            </a:r>
          </a:p>
          <a:p>
            <a:pPr marL="139700" indent="0">
              <a:lnSpc>
                <a:spcPct val="120000"/>
              </a:lnSpc>
              <a:spcBef>
                <a:spcPts val="0"/>
              </a:spcBef>
              <a:buNone/>
            </a:pPr>
            <a:r>
              <a:rPr lang="en-GB" sz="1600" dirty="0"/>
              <a:t> 	 2. Regression</a:t>
            </a:r>
          </a:p>
          <a:p>
            <a:pPr marL="139700" indent="0">
              <a:lnSpc>
                <a:spcPct val="120000"/>
              </a:lnSpc>
              <a:buNone/>
            </a:pPr>
            <a:r>
              <a:rPr lang="en-IN" sz="1600" b="1" dirty="0"/>
              <a:t>2. Unsupervised Machine Learning :</a:t>
            </a:r>
            <a:r>
              <a:rPr lang="en-IN" sz="1600" dirty="0"/>
              <a:t> </a:t>
            </a:r>
            <a:r>
              <a:rPr lang="en-GB" sz="1600" dirty="0"/>
              <a:t>Here, the machine is trained using an unlabelled dataset and is enabled to predict the output without any supervision.</a:t>
            </a:r>
          </a:p>
          <a:p>
            <a:pPr marL="139700" indent="0">
              <a:lnSpc>
                <a:spcPct val="120000"/>
              </a:lnSpc>
              <a:buNone/>
            </a:pPr>
            <a:r>
              <a:rPr lang="en-GB" sz="1600" b="1" dirty="0"/>
              <a:t>It is classified into two types</a:t>
            </a:r>
            <a:r>
              <a:rPr lang="en-GB" sz="1600" dirty="0"/>
              <a:t>:</a:t>
            </a:r>
          </a:p>
          <a:p>
            <a:pPr marL="0" indent="0">
              <a:lnSpc>
                <a:spcPct val="120000"/>
              </a:lnSpc>
              <a:spcBef>
                <a:spcPts val="0"/>
              </a:spcBef>
              <a:buNone/>
            </a:pPr>
            <a:r>
              <a:rPr lang="en-GB" sz="1600" dirty="0"/>
              <a:t>          	 1. Clustering</a:t>
            </a:r>
          </a:p>
          <a:p>
            <a:pPr marL="0" indent="0">
              <a:lnSpc>
                <a:spcPct val="120000"/>
              </a:lnSpc>
              <a:spcBef>
                <a:spcPts val="0"/>
              </a:spcBef>
              <a:buNone/>
            </a:pPr>
            <a:r>
              <a:rPr lang="en-GB" sz="1600" dirty="0"/>
              <a:t>          	 2. Association</a:t>
            </a:r>
            <a:endParaRPr lang="en-IN" sz="1600" dirty="0"/>
          </a:p>
          <a:p>
            <a:endParaRPr lang="en-IN" sz="1600" dirty="0"/>
          </a:p>
        </p:txBody>
      </p:sp>
    </p:spTree>
    <p:extLst>
      <p:ext uri="{BB962C8B-B14F-4D97-AF65-F5344CB8AC3E}">
        <p14:creationId xmlns:p14="http://schemas.microsoft.com/office/powerpoint/2010/main" val="4242944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806E8E-EC86-A649-C11F-E0B340A8E25C}"/>
              </a:ext>
            </a:extLst>
          </p:cNvPr>
          <p:cNvSpPr>
            <a:spLocks noGrp="1"/>
          </p:cNvSpPr>
          <p:nvPr>
            <p:ph type="subTitle" idx="4294967295"/>
          </p:nvPr>
        </p:nvSpPr>
        <p:spPr>
          <a:xfrm>
            <a:off x="854927" y="1206500"/>
            <a:ext cx="8289073" cy="3170238"/>
          </a:xfrm>
        </p:spPr>
        <p:txBody>
          <a:bodyPr/>
          <a:lstStyle/>
          <a:p>
            <a:pPr marL="0" indent="0">
              <a:lnSpc>
                <a:spcPct val="120000"/>
              </a:lnSpc>
              <a:buNone/>
            </a:pPr>
            <a:r>
              <a:rPr lang="en-GB" sz="1600" b="1" dirty="0"/>
              <a:t>3. Semi-Supervised Machine Learning : </a:t>
            </a:r>
            <a:r>
              <a:rPr lang="en-GB" sz="1600" dirty="0"/>
              <a:t>This is combination of supervised learning where the machine learn with a partially labelled dataset.</a:t>
            </a:r>
          </a:p>
          <a:p>
            <a:pPr marL="0" indent="0">
              <a:lnSpc>
                <a:spcPct val="120000"/>
              </a:lnSpc>
              <a:buNone/>
            </a:pPr>
            <a:r>
              <a:rPr lang="en-GB" sz="1600" b="1" dirty="0"/>
              <a:t>4. Reinforcement Machine Learning : </a:t>
            </a:r>
            <a:r>
              <a:rPr lang="en-GB" sz="1600" dirty="0"/>
              <a:t>Here, the machine learns to preform an action from experience. It is trained using a reward – based system. If the machine performs the action correctly, it gets a reward and vice versa.</a:t>
            </a:r>
            <a:endParaRPr lang="en-GB" sz="1600" b="1" dirty="0"/>
          </a:p>
          <a:p>
            <a:endParaRPr lang="en-IN" dirty="0"/>
          </a:p>
        </p:txBody>
      </p:sp>
    </p:spTree>
    <p:extLst>
      <p:ext uri="{BB962C8B-B14F-4D97-AF65-F5344CB8AC3E}">
        <p14:creationId xmlns:p14="http://schemas.microsoft.com/office/powerpoint/2010/main" val="2810810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27CED-CB6A-5038-E63C-EFED59DBF403}"/>
              </a:ext>
            </a:extLst>
          </p:cNvPr>
          <p:cNvSpPr>
            <a:spLocks noGrp="1"/>
          </p:cNvSpPr>
          <p:nvPr>
            <p:ph type="title" idx="4294967295"/>
          </p:nvPr>
        </p:nvSpPr>
        <p:spPr>
          <a:xfrm>
            <a:off x="0" y="641350"/>
            <a:ext cx="9144000" cy="619125"/>
          </a:xfrm>
        </p:spPr>
        <p:txBody>
          <a:bodyPr/>
          <a:lstStyle/>
          <a:p>
            <a:pPr algn="ctr"/>
            <a:r>
              <a:rPr lang="en-US" sz="3600" dirty="0"/>
              <a:t>Algorithm Used in Project</a:t>
            </a:r>
            <a:endParaRPr lang="en-IN" sz="3600" dirty="0"/>
          </a:p>
        </p:txBody>
      </p:sp>
      <p:sp>
        <p:nvSpPr>
          <p:cNvPr id="3" name="Subtitle 2">
            <a:extLst>
              <a:ext uri="{FF2B5EF4-FFF2-40B4-BE49-F238E27FC236}">
                <a16:creationId xmlns:a16="http://schemas.microsoft.com/office/drawing/2014/main" id="{80A03104-F44F-DD32-F22B-1CBBBFEC5F31}"/>
              </a:ext>
            </a:extLst>
          </p:cNvPr>
          <p:cNvSpPr>
            <a:spLocks noGrp="1"/>
          </p:cNvSpPr>
          <p:nvPr>
            <p:ph type="subTitle" idx="4294967295"/>
          </p:nvPr>
        </p:nvSpPr>
        <p:spPr>
          <a:xfrm>
            <a:off x="623578" y="1709234"/>
            <a:ext cx="8431212" cy="2498493"/>
          </a:xfrm>
        </p:spPr>
        <p:txBody>
          <a:bodyPr/>
          <a:lstStyle/>
          <a:p>
            <a:pPr marL="514350" indent="-514350">
              <a:lnSpc>
                <a:spcPct val="100000"/>
              </a:lnSpc>
              <a:buAutoNum type="arabicPeriod"/>
            </a:pPr>
            <a:r>
              <a:rPr lang="en-IN" b="1" dirty="0"/>
              <a:t>Decision Tree Algorithm : </a:t>
            </a:r>
            <a:r>
              <a:rPr lang="en-US" dirty="0"/>
              <a:t>It is a tree-structured classifier, where internal nodes represent the features of a dataset, branches represent the decision rules and each leaf node represents the outcome.</a:t>
            </a:r>
            <a:endParaRPr lang="en-IN" dirty="0"/>
          </a:p>
          <a:p>
            <a:pPr marL="514350" indent="-514350">
              <a:lnSpc>
                <a:spcPct val="100000"/>
              </a:lnSpc>
              <a:buAutoNum type="arabicPeriod"/>
            </a:pPr>
            <a:r>
              <a:rPr lang="en-IN" b="1" dirty="0"/>
              <a:t>Random Forest Classifier : </a:t>
            </a:r>
            <a:r>
              <a:rPr lang="en-US" dirty="0"/>
              <a:t>The random-forest classification algorithm is a machine learning technique that employs learning to combine two or more machine learning models to produce a new single model. It works by training the dataset with many decision trees and then presenting the categorization modes of the various trees.</a:t>
            </a:r>
            <a:endParaRPr lang="en-IN" dirty="0"/>
          </a:p>
          <a:p>
            <a:pPr marL="514350" indent="-514350">
              <a:lnSpc>
                <a:spcPct val="100000"/>
              </a:lnSpc>
              <a:buAutoNum type="arabicPeriod"/>
            </a:pPr>
            <a:r>
              <a:rPr lang="en-IN" b="1" dirty="0"/>
              <a:t>SVM (Support Vector Machine) : </a:t>
            </a:r>
            <a:r>
              <a:rPr lang="en-US" dirty="0"/>
              <a:t>It is a type of supervised machine learning algorithm. Here, Machine Learning models learn from the past input data and predict the output. Support vector machines are basically supervised learning models used for classification and regression analysis. </a:t>
            </a:r>
            <a:endParaRPr lang="en-GY" dirty="0"/>
          </a:p>
        </p:txBody>
      </p:sp>
    </p:spTree>
    <p:extLst>
      <p:ext uri="{BB962C8B-B14F-4D97-AF65-F5344CB8AC3E}">
        <p14:creationId xmlns:p14="http://schemas.microsoft.com/office/powerpoint/2010/main" val="3982755795"/>
      </p:ext>
    </p:extLst>
  </p:cSld>
  <p:clrMapOvr>
    <a:masterClrMapping/>
  </p:clrMapOvr>
</p:sld>
</file>

<file path=ppt/theme/theme1.xml><?xml version="1.0" encoding="utf-8"?>
<a:theme xmlns:a="http://schemas.openxmlformats.org/drawingml/2006/main" name="World Meteorological Day at School by Slidesgo">
  <a:themeElements>
    <a:clrScheme name="Simple Light">
      <a:dk1>
        <a:srgbClr val="CAEBED"/>
      </a:dk1>
      <a:lt1>
        <a:srgbClr val="FFFFFF"/>
      </a:lt1>
      <a:dk2>
        <a:srgbClr val="EE8EBF"/>
      </a:dk2>
      <a:lt2>
        <a:srgbClr val="D0AADF"/>
      </a:lt2>
      <a:accent1>
        <a:srgbClr val="5B98A0"/>
      </a:accent1>
      <a:accent2>
        <a:srgbClr val="BCE6E9"/>
      </a:accent2>
      <a:accent3>
        <a:srgbClr val="3D6D70"/>
      </a:accent3>
      <a:accent4>
        <a:srgbClr val="9AD7DF"/>
      </a:accent4>
      <a:accent5>
        <a:srgbClr val="36C834"/>
      </a:accent5>
      <a:accent6>
        <a:srgbClr val="FFD600"/>
      </a:accent6>
      <a:hlink>
        <a:srgbClr val="F794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583</Words>
  <Application>Microsoft Office PowerPoint</Application>
  <PresentationFormat>On-screen Show (16:9)</PresentationFormat>
  <Paragraphs>49</Paragraphs>
  <Slides>15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Syne</vt:lpstr>
      <vt:lpstr>Arial</vt:lpstr>
      <vt:lpstr>Bebas Neue</vt:lpstr>
      <vt:lpstr>Montserrat</vt:lpstr>
      <vt:lpstr>Bradley Hand ITC</vt:lpstr>
      <vt:lpstr>World Meteorological Day at School by Slidesgo</vt:lpstr>
      <vt:lpstr>WEATHER FORECASTING</vt:lpstr>
      <vt:lpstr>Agenda</vt:lpstr>
      <vt:lpstr>Introduction</vt:lpstr>
      <vt:lpstr>Dataset</vt:lpstr>
      <vt:lpstr>Architecture</vt:lpstr>
      <vt:lpstr>Machine Learning</vt:lpstr>
      <vt:lpstr>Types of Machine Learning</vt:lpstr>
      <vt:lpstr>PowerPoint Presentation</vt:lpstr>
      <vt:lpstr>Algorithm Used in Project</vt:lpstr>
      <vt:lpstr>Visualization</vt:lpstr>
      <vt:lpstr>PowerPoint Presentation</vt:lpstr>
      <vt:lpstr>PowerPoint Presentation</vt:lpstr>
      <vt:lpstr>Dashboard Using PowerBI</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FORECASTING</dc:title>
  <dc:creator>parthnaik</dc:creator>
  <cp:lastModifiedBy>Parth Naik</cp:lastModifiedBy>
  <cp:revision>28</cp:revision>
  <dcterms:modified xsi:type="dcterms:W3CDTF">2023-12-04T17:09:45Z</dcterms:modified>
</cp:coreProperties>
</file>