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5F0A3-7642-8D0D-4D24-ED813DE3A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E9FF8F-1433-FFEF-8FC4-18D45BCA8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D285E0-C010-9A76-0824-D2F7A0B4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6AA564-FDFD-E2AA-DDA9-0F5EDFAC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46AA27-2053-113A-26D4-843A0712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08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75B86-893A-3769-BA99-606F88C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DEA321D-F6EF-E067-FE2C-798A5114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0C3BC-12F2-8785-6F73-16C0486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178C86-5C98-716F-AB55-07700989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0C58B6-4F3D-514D-6C8C-05D4037F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855AAA-467E-0267-62D1-CBDCD0730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70875DF-119F-18F4-3743-4C105011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44F58B-0AA1-3F46-5299-9DC2EF6F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C5CF45-810C-A660-9928-58D01DC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82B51D-2D73-934D-74B8-B32BDEB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28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25A102-4B7E-9843-E4C9-43FD173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671C7C-4421-9E2A-C879-7B1D7967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CFBD34-50B8-6032-F6A6-160EAC28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98BAB5-1C59-9648-6938-72BFA0DE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707926-52D5-979E-97F2-E5111F6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2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4C3D5-CC8E-CC4F-AE6D-EC2E3D09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34AA91-1986-49D9-09A2-EBEF9CAA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2ECE0-E061-6225-9F5D-D189DDF5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81F085-ABD9-1E40-53FB-A34CB5E0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7FA5E1-95E0-FFDC-BD44-21AFBD4C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73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051B90-04F7-A479-D666-FE91AB93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ACE758-B575-46CE-1F9E-EBAEDF4F2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A4461C-491C-E580-4B7F-6E2FC36E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CFB1C7-8496-04A0-3FCD-7E2815AB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DAE3C1-BDD6-6715-9AFC-C5A705B4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F4227B-0A5F-824B-61F4-C985FCE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8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5BE7D-B1B5-912A-F54C-5E9825B0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235BE6-A0A9-C134-0DBE-C2CC9BC9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DD55969-712A-F439-48C6-15F9BE328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63BC454-73C3-586D-2CCA-C32758E8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87DAED2-5E76-8B40-9742-EC1A4CE7D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D95F7D6-4C31-9AC2-AB25-BF8B2C9E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A1A82E5-7F94-78E8-2F9E-4ED61ED1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56C95B8-3CED-A40D-66A9-CA1C26A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9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473F67-2690-33D0-B55D-AFB83C8E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0900C66-A81F-60E7-0D8F-8B87D1E2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CDC5C4-A4F0-CF87-0F09-5897CB22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5EE4C0-5BD6-8DFE-8EEA-42B027C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13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76E4D98-CFC7-3F14-6726-A1AE8135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7A0DF9F-0793-8FB4-FDCB-B0FBC8D5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0B9BCD3-88A5-696A-B72E-F8223FAC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3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B6BDE-4038-50D4-1C55-985FCA31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DB8D46-220B-2E52-7263-05A8B22A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561A26-F3F7-F5A8-081C-FDEA3952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51ED75-5625-FF69-BC84-90C1F644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B64C26-ADA4-1FF3-9E4B-8CEC7591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0E35AF-9B62-0ACE-359E-F25F882C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27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6BDF2D-FE27-9F8B-37FA-E7D2E57D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801FD6A-2B02-6182-7509-2E8EDC62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924A00-A81D-D68D-9732-A5F4C0B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333475-CEC2-9020-4699-ED0F2C2E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6B2083-2BE7-66AB-ACAB-DB4695E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817D73-2BAA-319C-AAB1-C6F2335B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2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03F0DE-07A4-7352-58CE-337A2602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3EEFD6-07A1-EB13-B09C-122984AB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6D83DA-FAE0-D2E0-A2B2-14367CD51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9AE0-D878-4A65-8255-D5136A7F66FD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D28ED8-235D-6714-19A3-E18AEF497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0A1319-CA59-81DB-80BD-96D6DD2E0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78B-5D54-410A-8047-8E0C32D93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66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55,115 Maze Illustrations &amp; Clip Art - iStock">
            <a:extLst>
              <a:ext uri="{FF2B5EF4-FFF2-40B4-BE49-F238E27FC236}">
                <a16:creationId xmlns:a16="http://schemas.microsoft.com/office/drawing/2014/main" id="{BE2F0FA6-7E1A-5EA4-EC6D-5731A26E4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7038" b="26725"/>
          <a:stretch/>
        </p:blipFill>
        <p:spPr bwMode="auto">
          <a:xfrm>
            <a:off x="3552825" y="10"/>
            <a:ext cx="863917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1FB26F-1BF3-E93A-16C0-A1FB4288B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79701"/>
            <a:ext cx="6065694" cy="3326229"/>
          </a:xfrm>
        </p:spPr>
        <p:txBody>
          <a:bodyPr anchor="b">
            <a:normAutofit/>
          </a:bodyPr>
          <a:lstStyle/>
          <a:p>
            <a:pPr algn="l"/>
            <a:r>
              <a:rPr lang="tr-TR" sz="3600" b="1" dirty="0">
                <a:latin typeface="Bahnschrift" panose="020B0502040204020203" pitchFamily="34" charset="0"/>
              </a:rPr>
              <a:t>BMT-410</a:t>
            </a:r>
            <a:br>
              <a:rPr lang="tr-TR" sz="3600" b="1" dirty="0">
                <a:latin typeface="Bahnschrift" panose="020B0502040204020203" pitchFamily="34" charset="0"/>
              </a:rPr>
            </a:br>
            <a:r>
              <a:rPr lang="tr-TR" sz="3600" b="1" dirty="0">
                <a:latin typeface="Bahnschrift" panose="020B0502040204020203" pitchFamily="34" charset="0"/>
              </a:rPr>
              <a:t>OYUN PROGRAMLAMA</a:t>
            </a:r>
            <a:br>
              <a:rPr lang="tr-TR" sz="4100" dirty="0">
                <a:latin typeface="Bahnschrift" panose="020B0502040204020203" pitchFamily="34" charset="0"/>
              </a:rPr>
            </a:br>
            <a:br>
              <a:rPr lang="tr-TR" sz="4100" dirty="0">
                <a:latin typeface="Bahnschrift" panose="020B0502040204020203" pitchFamily="34" charset="0"/>
              </a:rPr>
            </a:br>
            <a:r>
              <a:rPr lang="tr-TR" sz="2800" b="1" dirty="0">
                <a:latin typeface="Bahnschrift" panose="020B0502040204020203" pitchFamily="34" charset="0"/>
              </a:rPr>
              <a:t>ZOMBİ LABİRENTİ</a:t>
            </a:r>
            <a:br>
              <a:rPr lang="tr-TR" sz="2800" b="1" dirty="0">
                <a:latin typeface="Bahnschrift" panose="020B0502040204020203" pitchFamily="34" charset="0"/>
              </a:rPr>
            </a:br>
            <a:r>
              <a:rPr lang="tr-TR" sz="2800" b="1" dirty="0">
                <a:latin typeface="Bahnschrift" panose="020B0502040204020203" pitchFamily="34" charset="0"/>
              </a:rPr>
              <a:t>ZOMBIE MAZE</a:t>
            </a:r>
            <a:endParaRPr lang="tr-TR" sz="4100" b="1" dirty="0">
              <a:latin typeface="Bahnschrift" panose="020B05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F9EE3C-6BA4-8088-5059-379A529E5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Yılmaz Can Akdağ</a:t>
            </a:r>
          </a:p>
          <a:p>
            <a:pPr algn="l"/>
            <a:r>
              <a:rPr lang="tr-TR" sz="20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191816059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92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E560A4-0DBB-F34E-A6CA-9C6B2C77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3278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3200" b="1" dirty="0">
                <a:latin typeface="Bahnschrift" panose="020B0502040204020203" pitchFamily="34" charset="0"/>
              </a:rPr>
              <a:t>Kategori: 3D Labirent</a:t>
            </a:r>
          </a:p>
          <a:p>
            <a:pPr marL="0" indent="0">
              <a:buNone/>
            </a:pPr>
            <a:endParaRPr lang="tr-TR" sz="3200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Bahnschrift" panose="020B0502040204020203" pitchFamily="34" charset="0"/>
              </a:rPr>
              <a:t>Oyunun Amacı:</a:t>
            </a:r>
          </a:p>
          <a:p>
            <a:pPr marL="0" indent="0">
              <a:buNone/>
            </a:pPr>
            <a:r>
              <a:rPr lang="tr-TR" sz="1800" b="1" dirty="0">
                <a:latin typeface="Bahnschrift" panose="020B0502040204020203" pitchFamily="34" charset="0"/>
              </a:rPr>
              <a:t>	Zombilerden kaçmak ve labirentin içindeki elmasları toplamak.</a:t>
            </a:r>
          </a:p>
          <a:p>
            <a:pPr marL="0" indent="0">
              <a:buNone/>
            </a:pPr>
            <a:endParaRPr lang="tr-TR" sz="1800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tr-TR" sz="1800" b="1" dirty="0">
                <a:latin typeface="Bahnschrift" panose="020B0502040204020203" pitchFamily="34" charset="0"/>
              </a:rPr>
              <a:t>Hedef Kitle: 18 yaş altı</a:t>
            </a:r>
          </a:p>
          <a:p>
            <a:pPr marL="0" indent="0">
              <a:buNone/>
            </a:pPr>
            <a:endParaRPr lang="tr-TR" sz="1800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000000"/>
                </a:solidFill>
                <a:latin typeface="Bahnschrift" panose="020B0502040204020203" pitchFamily="34" charset="0"/>
              </a:rPr>
              <a:t>Benzer Yapımlar:</a:t>
            </a:r>
          </a:p>
        </p:txBody>
      </p:sp>
      <p:pic>
        <p:nvPicPr>
          <p:cNvPr id="4" name="Resim 3" descr="Pacman">
            <a:extLst>
              <a:ext uri="{FF2B5EF4-FFF2-40B4-BE49-F238E27FC236}">
                <a16:creationId xmlns:a16="http://schemas.microsoft.com/office/drawing/2014/main" id="{992C64F7-2130-03F8-01EF-61ECF2ED2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52561"/>
            <a:ext cx="3543300" cy="211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Dark Chambers (Atari 7800) - online game | RetroGames.cz">
            <a:extLst>
              <a:ext uri="{FF2B5EF4-FFF2-40B4-BE49-F238E27FC236}">
                <a16:creationId xmlns:a16="http://schemas.microsoft.com/office/drawing/2014/main" id="{B9A8DA3C-4589-4486-FB16-9DFBD777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98" y="3752561"/>
            <a:ext cx="3386701" cy="211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 descr="Bomberman (NES) - online game | RetroGames.cz">
            <a:extLst>
              <a:ext uri="{FF2B5EF4-FFF2-40B4-BE49-F238E27FC236}">
                <a16:creationId xmlns:a16="http://schemas.microsoft.com/office/drawing/2014/main" id="{08804A11-70F5-0228-953A-7AAE8075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7" y="3747197"/>
            <a:ext cx="2762721" cy="21217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46DBD97-2B57-C7A6-A4F4-A9EB1EC3F8D9}"/>
              </a:ext>
            </a:extLst>
          </p:cNvPr>
          <p:cNvSpPr txBox="1"/>
          <p:nvPr/>
        </p:nvSpPr>
        <p:spPr>
          <a:xfrm>
            <a:off x="1914525" y="5954692"/>
            <a:ext cx="139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Bahnschrift" panose="020B0502040204020203" pitchFamily="34" charset="0"/>
              </a:rPr>
              <a:t>Pac</a:t>
            </a:r>
            <a:r>
              <a:rPr lang="tr-TR" sz="2000" dirty="0">
                <a:latin typeface="Bahnschrift" panose="020B0502040204020203" pitchFamily="34" charset="0"/>
              </a:rPr>
              <a:t>-Man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56CCF88-8548-F109-09FD-45113FD9CE1D}"/>
              </a:ext>
            </a:extLst>
          </p:cNvPr>
          <p:cNvSpPr txBox="1"/>
          <p:nvPr/>
        </p:nvSpPr>
        <p:spPr>
          <a:xfrm>
            <a:off x="5529259" y="5945591"/>
            <a:ext cx="1971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Bahnschrift" panose="020B0502040204020203" pitchFamily="34" charset="0"/>
              </a:rPr>
              <a:t>Dark </a:t>
            </a:r>
            <a:r>
              <a:rPr lang="tr-TR" sz="2000" dirty="0" err="1">
                <a:latin typeface="Bahnschrift" panose="020B0502040204020203" pitchFamily="34" charset="0"/>
              </a:rPr>
              <a:t>Chamber</a:t>
            </a:r>
            <a:endParaRPr lang="tr-TR" sz="2000" dirty="0">
              <a:latin typeface="Bahnschrift" panose="020B0502040204020203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486DAA5-FDDE-B4D9-4423-D39AB58A2548}"/>
              </a:ext>
            </a:extLst>
          </p:cNvPr>
          <p:cNvSpPr txBox="1"/>
          <p:nvPr/>
        </p:nvSpPr>
        <p:spPr>
          <a:xfrm>
            <a:off x="9068032" y="5949328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Bahnschrift" panose="020B0502040204020203" pitchFamily="34" charset="0"/>
              </a:rPr>
              <a:t>Bomberman</a:t>
            </a:r>
            <a:endParaRPr lang="tr-TR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4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FD15AC-3DB0-D553-D21F-2E73CAE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Hikaye</a:t>
            </a:r>
            <a:endParaRPr lang="en-US" sz="4800" b="1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 descr="oyuncak, oyuncak bebek içeren bir resim&#10;&#10;Açıklama otomatik olarak oluşturuldu">
            <a:extLst>
              <a:ext uri="{FF2B5EF4-FFF2-40B4-BE49-F238E27FC236}">
                <a16:creationId xmlns:a16="http://schemas.microsoft.com/office/drawing/2014/main" id="{21B62748-C182-52CB-37B4-00A12449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99" y="1010259"/>
            <a:ext cx="1943171" cy="3232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Resim 8" descr="oyuncak, oyuncak bebek içeren bir resim&#10;&#10;Açıklama otomatik olarak oluşturuldu">
            <a:extLst>
              <a:ext uri="{FF2B5EF4-FFF2-40B4-BE49-F238E27FC236}">
                <a16:creationId xmlns:a16="http://schemas.microsoft.com/office/drawing/2014/main" id="{4EB51104-E01E-B448-9198-CC676802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2" y="3543909"/>
            <a:ext cx="1943171" cy="27831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F5EE106-E1CA-F145-FBE0-568B87A27981}"/>
              </a:ext>
            </a:extLst>
          </p:cNvPr>
          <p:cNvSpPr txBox="1"/>
          <p:nvPr/>
        </p:nvSpPr>
        <p:spPr>
          <a:xfrm>
            <a:off x="10668070" y="2395666"/>
            <a:ext cx="106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Bahnschrift" panose="020B0502040204020203" pitchFamily="34" charset="0"/>
              </a:rPr>
              <a:t>Demir</a:t>
            </a:r>
            <a:endParaRPr lang="tr-TR" b="1" dirty="0">
              <a:latin typeface="Bahnschrift" panose="020B0502040204020203" pitchFamily="34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8C61227-9C81-D92A-180A-02B8CB12E85E}"/>
              </a:ext>
            </a:extLst>
          </p:cNvPr>
          <p:cNvSpPr txBox="1"/>
          <p:nvPr/>
        </p:nvSpPr>
        <p:spPr>
          <a:xfrm>
            <a:off x="7828971" y="6061241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Bahnschrift" panose="020B0502040204020203" pitchFamily="34" charset="0"/>
              </a:rPr>
              <a:t>Demir’in Dedesi</a:t>
            </a:r>
          </a:p>
        </p:txBody>
      </p:sp>
    </p:spTree>
    <p:extLst>
      <p:ext uri="{BB962C8B-B14F-4D97-AF65-F5344CB8AC3E}">
        <p14:creationId xmlns:p14="http://schemas.microsoft.com/office/powerpoint/2010/main" val="30999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A81F25-7022-450E-AB3B-5A6DEF40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latin typeface="Bahnschrift" panose="020B0502040204020203" pitchFamily="34" charset="0"/>
              </a:rPr>
              <a:t>Karakterler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7A94B5-B6C7-AAB1-99BA-74983E0B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325" y="1805709"/>
            <a:ext cx="6591300" cy="202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Demir:		</a:t>
            </a:r>
            <a:r>
              <a:rPr lang="tr-T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Oyuncunun kontrolünde olan ana karakter.</a:t>
            </a:r>
          </a:p>
          <a:p>
            <a:pPr marL="0" indent="0">
              <a:buNone/>
            </a:pPr>
            <a:r>
              <a:rPr lang="tr-TR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W, A, S ve D tuşlarıyla kontrol edilir.</a:t>
            </a:r>
          </a:p>
          <a:p>
            <a:pPr marL="0" indent="0">
              <a:buNone/>
            </a:pPr>
            <a:r>
              <a:rPr lang="tr-TR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Sadece koşabilir.</a:t>
            </a:r>
            <a:endParaRPr lang="tr-TR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0424CF-6E21-4D77-1BE4-5E85C0C4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53" y="2251855"/>
            <a:ext cx="899458" cy="1496666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AAAC08D-20F0-C65D-ACC3-25012DF5F779}"/>
              </a:ext>
            </a:extLst>
          </p:cNvPr>
          <p:cNvSpPr txBox="1">
            <a:spLocks/>
          </p:cNvSpPr>
          <p:nvPr/>
        </p:nvSpPr>
        <p:spPr>
          <a:xfrm>
            <a:off x="2600325" y="4208522"/>
            <a:ext cx="6916236" cy="81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Zombiler:	</a:t>
            </a:r>
            <a:r>
              <a:rPr lang="tr-TR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Oyundaki düşmanlar.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51DBBA6-97F2-4A6A-CFB8-C11EDB1C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39" y="4667308"/>
            <a:ext cx="1286164" cy="12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10985F-D2B0-065F-9995-EA2B1451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b="1" dirty="0">
                <a:latin typeface="Bahnschrift" panose="020B0502040204020203" pitchFamily="34" charset="0"/>
              </a:rPr>
              <a:t>OYNANIŞ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F3FAF1-7851-5DB1-91EF-4617921A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53211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Bahnschrift" panose="020B0502040204020203" pitchFamily="34" charset="0"/>
              </a:rPr>
              <a:t>• </a:t>
            </a:r>
            <a:r>
              <a:rPr lang="tr-TR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32x32 duvarlarla çevrili harita</a:t>
            </a:r>
          </a:p>
          <a:p>
            <a:pPr marL="0" indent="0">
              <a:buNone/>
            </a:pPr>
            <a:r>
              <a:rPr lang="tr-TR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• Rastgele yerleştirilmiş 5 elmas, 7 zombi.</a:t>
            </a:r>
          </a:p>
          <a:p>
            <a:pPr marL="0" indent="0">
              <a:buNone/>
            </a:pPr>
            <a:r>
              <a:rPr lang="tr-TR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• 2 harita.</a:t>
            </a:r>
            <a:endParaRPr lang="tr-TR" sz="2000" dirty="0">
              <a:latin typeface="Bahnschrif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646731DC-89DF-0835-B5F1-B17638E0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87" y="2772569"/>
            <a:ext cx="6253212" cy="146950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FDD1C229-2AEC-BA35-727B-94DE775E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90" y="4083018"/>
            <a:ext cx="1052830" cy="105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AB7E280-92AA-BD91-1552-36CF6852A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54" y="4076351"/>
            <a:ext cx="1066165" cy="106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 descr="metin, yapı malzemesi, taş içeren bir resim&#10;&#10;Açıklama otomatik olarak oluşturuldu">
            <a:extLst>
              <a:ext uri="{FF2B5EF4-FFF2-40B4-BE49-F238E27FC236}">
                <a16:creationId xmlns:a16="http://schemas.microsoft.com/office/drawing/2014/main" id="{97263A2A-CAB3-4A88-AF4B-2A3ADBDA6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333" y="4609433"/>
            <a:ext cx="576072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DDF4814-6ACD-343D-FBD9-61CB0D77C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30" y="518277"/>
            <a:ext cx="10036740" cy="45282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D428017-CD87-458D-EA8A-7C689E2C19FA}"/>
              </a:ext>
            </a:extLst>
          </p:cNvPr>
          <p:cNvSpPr txBox="1"/>
          <p:nvPr/>
        </p:nvSpPr>
        <p:spPr>
          <a:xfrm>
            <a:off x="4810125" y="5172075"/>
            <a:ext cx="360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Bahnschrift" panose="020B0502040204020203" pitchFamily="34" charset="0"/>
              </a:rPr>
              <a:t>Oyun İçi Görüntü</a:t>
            </a:r>
          </a:p>
        </p:txBody>
      </p:sp>
    </p:spTree>
    <p:extLst>
      <p:ext uri="{BB962C8B-B14F-4D97-AF65-F5344CB8AC3E}">
        <p14:creationId xmlns:p14="http://schemas.microsoft.com/office/powerpoint/2010/main" val="35719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0DCABB-FA13-D73D-720D-DB8482F2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49333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Core Loop</a:t>
            </a:r>
          </a:p>
        </p:txBody>
      </p: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1C56F63-1675-BB47-ADE1-A4E732B67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825" y="2589467"/>
            <a:ext cx="7206350" cy="34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0" name="Arc 206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9FD34-6A9B-1DFB-55D6-1B8A2561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tr-TR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Mekanikler</a:t>
            </a:r>
            <a:endParaRPr lang="tr-TR" dirty="0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Running People In Motion Stock Clipart | Royalty-Free | FreeImages">
            <a:extLst>
              <a:ext uri="{FF2B5EF4-FFF2-40B4-BE49-F238E27FC236}">
                <a16:creationId xmlns:a16="http://schemas.microsoft.com/office/drawing/2014/main" id="{8D9CC049-F550-41D3-2217-60D629C9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3" y="955438"/>
            <a:ext cx="4292838" cy="429283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D25BB9-FA4B-3A67-D76D-C448B8F7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Oyuncu Mekaniği:</a:t>
            </a:r>
          </a:p>
          <a:p>
            <a:pPr marL="0" indent="0">
              <a:buNone/>
            </a:pPr>
            <a:r>
              <a:rPr lang="tr-TR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Kontroller:</a:t>
            </a:r>
          </a:p>
          <a:p>
            <a:pPr marL="0" indent="0">
              <a:buNone/>
            </a:pPr>
            <a:r>
              <a:rPr lang="tr-TR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Hareket - W, A, S, D</a:t>
            </a:r>
          </a:p>
          <a:p>
            <a:pPr marL="0" indent="0">
              <a:buNone/>
            </a:pPr>
            <a:r>
              <a:rPr lang="tr-TR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Elmasları toplamak için oyuncunun elmasın üstüne yürüyüp onunla temas etmesi gerekiyor.</a:t>
            </a:r>
          </a:p>
        </p:txBody>
      </p:sp>
    </p:spTree>
    <p:extLst>
      <p:ext uri="{BB962C8B-B14F-4D97-AF65-F5344CB8AC3E}">
        <p14:creationId xmlns:p14="http://schemas.microsoft.com/office/powerpoint/2010/main" val="372145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6" name="Arc 308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3A043C-3C47-60EE-C5C0-1DC31BDF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tr-TR" sz="2800" b="1" dirty="0">
                <a:latin typeface="Bahnschrift" panose="020B0502040204020203" pitchFamily="34" charset="0"/>
              </a:rPr>
              <a:t>Düşman Mekaniği:</a:t>
            </a:r>
          </a:p>
        </p:txBody>
      </p:sp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Cartoon Zombie Drawing - How To Draw A Cartoon Zombie Step By Step">
            <a:extLst>
              <a:ext uri="{FF2B5EF4-FFF2-40B4-BE49-F238E27FC236}">
                <a16:creationId xmlns:a16="http://schemas.microsoft.com/office/drawing/2014/main" id="{30B27602-03E4-5E6F-5C81-35B7699E7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838200" y="479493"/>
            <a:ext cx="4050954" cy="47846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60787CC4-5F58-DCF4-875F-F2416629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insan.uzaklık</a:t>
            </a:r>
            <a:r>
              <a:rPr lang="tr-TR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5)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kovala( );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</a:t>
            </a:r>
            <a:r>
              <a:rPr lang="tr-TR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lse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gez_dolaş</a:t>
            </a:r>
            <a:r>
              <a:rPr lang="tr-TR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);</a:t>
            </a:r>
            <a:endParaRPr lang="tr-TR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5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159</Words>
  <Application>Microsoft Office PowerPoint</Application>
  <PresentationFormat>Geniş ekran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Teması</vt:lpstr>
      <vt:lpstr>BMT-410 OYUN PROGRAMLAMA  ZOMBİ LABİRENTİ ZOMBIE MAZE</vt:lpstr>
      <vt:lpstr>PowerPoint Sunusu</vt:lpstr>
      <vt:lpstr>Hikaye</vt:lpstr>
      <vt:lpstr>Karakterler</vt:lpstr>
      <vt:lpstr>OYNANIŞ</vt:lpstr>
      <vt:lpstr>PowerPoint Sunusu</vt:lpstr>
      <vt:lpstr>Core Loop</vt:lpstr>
      <vt:lpstr>Mekanikler</vt:lpstr>
      <vt:lpstr>Düşman Mekaniği: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BMT-410 OYUN PROGRAMLAMA  ZOMBİ LABİRENTİ ZOMBIE MAZE</dc:title>
  <dc:creator>Can Akdağ</dc:creator>
  <cp:lastModifiedBy>Can Akdağ</cp:lastModifiedBy>
  <cp:revision>2</cp:revision>
  <dcterms:created xsi:type="dcterms:W3CDTF">2022-12-28T20:13:31Z</dcterms:created>
  <dcterms:modified xsi:type="dcterms:W3CDTF">2022-12-29T08:53:27Z</dcterms:modified>
</cp:coreProperties>
</file>