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7559675" cy="7559675"/>
  <p:notesSz cx="6858000" cy="9144000"/>
  <p:defaultTextStyle>
    <a:defPPr>
      <a:defRPr lang="ja-JP"/>
    </a:defPPr>
    <a:lvl1pPr marL="0" algn="l" defTabSz="866956" rtl="0" eaLnBrk="1" latinLnBrk="0" hangingPunct="1">
      <a:defRPr kumimoji="1" sz="1706" kern="1200">
        <a:solidFill>
          <a:schemeClr val="tx1"/>
        </a:solidFill>
        <a:latin typeface="+mn-lt"/>
        <a:ea typeface="+mn-ea"/>
        <a:cs typeface="+mn-cs"/>
      </a:defRPr>
    </a:lvl1pPr>
    <a:lvl2pPr marL="433478" algn="l" defTabSz="866956" rtl="0" eaLnBrk="1" latinLnBrk="0" hangingPunct="1">
      <a:defRPr kumimoji="1" sz="1706" kern="1200">
        <a:solidFill>
          <a:schemeClr val="tx1"/>
        </a:solidFill>
        <a:latin typeface="+mn-lt"/>
        <a:ea typeface="+mn-ea"/>
        <a:cs typeface="+mn-cs"/>
      </a:defRPr>
    </a:lvl2pPr>
    <a:lvl3pPr marL="866956" algn="l" defTabSz="866956" rtl="0" eaLnBrk="1" latinLnBrk="0" hangingPunct="1">
      <a:defRPr kumimoji="1" sz="1706" kern="1200">
        <a:solidFill>
          <a:schemeClr val="tx1"/>
        </a:solidFill>
        <a:latin typeface="+mn-lt"/>
        <a:ea typeface="+mn-ea"/>
        <a:cs typeface="+mn-cs"/>
      </a:defRPr>
    </a:lvl3pPr>
    <a:lvl4pPr marL="1300434" algn="l" defTabSz="866956" rtl="0" eaLnBrk="1" latinLnBrk="0" hangingPunct="1">
      <a:defRPr kumimoji="1" sz="1706" kern="1200">
        <a:solidFill>
          <a:schemeClr val="tx1"/>
        </a:solidFill>
        <a:latin typeface="+mn-lt"/>
        <a:ea typeface="+mn-ea"/>
        <a:cs typeface="+mn-cs"/>
      </a:defRPr>
    </a:lvl4pPr>
    <a:lvl5pPr marL="1733912" algn="l" defTabSz="866956" rtl="0" eaLnBrk="1" latinLnBrk="0" hangingPunct="1">
      <a:defRPr kumimoji="1" sz="1706" kern="1200">
        <a:solidFill>
          <a:schemeClr val="tx1"/>
        </a:solidFill>
        <a:latin typeface="+mn-lt"/>
        <a:ea typeface="+mn-ea"/>
        <a:cs typeface="+mn-cs"/>
      </a:defRPr>
    </a:lvl5pPr>
    <a:lvl6pPr marL="2167387" algn="l" defTabSz="866956" rtl="0" eaLnBrk="1" latinLnBrk="0" hangingPunct="1">
      <a:defRPr kumimoji="1" sz="1706" kern="1200">
        <a:solidFill>
          <a:schemeClr val="tx1"/>
        </a:solidFill>
        <a:latin typeface="+mn-lt"/>
        <a:ea typeface="+mn-ea"/>
        <a:cs typeface="+mn-cs"/>
      </a:defRPr>
    </a:lvl6pPr>
    <a:lvl7pPr marL="2600865" algn="l" defTabSz="866956" rtl="0" eaLnBrk="1" latinLnBrk="0" hangingPunct="1">
      <a:defRPr kumimoji="1" sz="1706" kern="1200">
        <a:solidFill>
          <a:schemeClr val="tx1"/>
        </a:solidFill>
        <a:latin typeface="+mn-lt"/>
        <a:ea typeface="+mn-ea"/>
        <a:cs typeface="+mn-cs"/>
      </a:defRPr>
    </a:lvl7pPr>
    <a:lvl8pPr marL="3034343" algn="l" defTabSz="866956" rtl="0" eaLnBrk="1" latinLnBrk="0" hangingPunct="1">
      <a:defRPr kumimoji="1" sz="1706" kern="1200">
        <a:solidFill>
          <a:schemeClr val="tx1"/>
        </a:solidFill>
        <a:latin typeface="+mn-lt"/>
        <a:ea typeface="+mn-ea"/>
        <a:cs typeface="+mn-cs"/>
      </a:defRPr>
    </a:lvl8pPr>
    <a:lvl9pPr marL="3467822" algn="l" defTabSz="866956" rtl="0" eaLnBrk="1" latinLnBrk="0" hangingPunct="1">
      <a:defRPr kumimoji="1" sz="17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4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 showGuides="1">
      <p:cViewPr>
        <p:scale>
          <a:sx n="150" d="100"/>
          <a:sy n="150" d="100"/>
        </p:scale>
        <p:origin x="392" y="-3264"/>
      </p:cViewPr>
      <p:guideLst>
        <p:guide orient="horz" pos="2404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37197"/>
            <a:ext cx="6425724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970580"/>
            <a:ext cx="5669756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02483"/>
            <a:ext cx="1630055" cy="6406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02483"/>
            <a:ext cx="4795669" cy="6406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884671"/>
            <a:ext cx="6520220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059035"/>
            <a:ext cx="6520220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12414"/>
            <a:ext cx="3212862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12414"/>
            <a:ext cx="3212862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2484"/>
            <a:ext cx="6520220" cy="14611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853171"/>
            <a:ext cx="319809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761381"/>
            <a:ext cx="3198096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853171"/>
            <a:ext cx="3213847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761381"/>
            <a:ext cx="3213847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88455"/>
            <a:ext cx="3827085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88455"/>
            <a:ext cx="3827085" cy="537226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02484"/>
            <a:ext cx="652022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12414"/>
            <a:ext cx="652022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006700"/>
            <a:ext cx="25513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1329022" y="26847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>
            <a:stCxn id="25" idx="7"/>
            <a:endCxn id="7" idx="3"/>
          </p:cNvCxnSpPr>
          <p:nvPr/>
        </p:nvCxnSpPr>
        <p:spPr>
          <a:xfrm flipV="1">
            <a:off x="875122" y="422117"/>
            <a:ext cx="480260" cy="502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6"/>
            <a:endCxn id="28" idx="2"/>
          </p:cNvCxnSpPr>
          <p:nvPr/>
        </p:nvCxnSpPr>
        <p:spPr>
          <a:xfrm flipV="1">
            <a:off x="1509022" y="343324"/>
            <a:ext cx="490066" cy="1515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28" idx="6"/>
            <a:endCxn id="31" idx="2"/>
          </p:cNvCxnSpPr>
          <p:nvPr/>
        </p:nvCxnSpPr>
        <p:spPr>
          <a:xfrm>
            <a:off x="2179088" y="343322"/>
            <a:ext cx="490066" cy="93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31" idx="5"/>
            <a:endCxn id="36" idx="1"/>
          </p:cNvCxnSpPr>
          <p:nvPr/>
        </p:nvCxnSpPr>
        <p:spPr>
          <a:xfrm>
            <a:off x="2822794" y="416276"/>
            <a:ext cx="491464" cy="5082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721482" y="89812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0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1999088" y="2533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2669154" y="26263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3287898" y="89812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*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669154" y="8956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1999088" y="8956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1329022" y="8956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1340652" y="15382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2005116" y="15382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25" idx="6"/>
            <a:endCxn id="40" idx="2"/>
          </p:cNvCxnSpPr>
          <p:nvPr/>
        </p:nvCxnSpPr>
        <p:spPr>
          <a:xfrm flipV="1">
            <a:off x="901482" y="985672"/>
            <a:ext cx="427540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39" idx="2"/>
          </p:cNvCxnSpPr>
          <p:nvPr/>
        </p:nvCxnSpPr>
        <p:spPr>
          <a:xfrm>
            <a:off x="1509022" y="985670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9" idx="6"/>
            <a:endCxn id="38" idx="2"/>
          </p:cNvCxnSpPr>
          <p:nvPr/>
        </p:nvCxnSpPr>
        <p:spPr>
          <a:xfrm>
            <a:off x="2179088" y="985670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8" idx="6"/>
            <a:endCxn id="36" idx="2"/>
          </p:cNvCxnSpPr>
          <p:nvPr/>
        </p:nvCxnSpPr>
        <p:spPr>
          <a:xfrm>
            <a:off x="2849154" y="985672"/>
            <a:ext cx="438744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2" idx="6"/>
            <a:endCxn id="36" idx="3"/>
          </p:cNvCxnSpPr>
          <p:nvPr/>
        </p:nvCxnSpPr>
        <p:spPr>
          <a:xfrm flipV="1">
            <a:off x="2185116" y="1051761"/>
            <a:ext cx="1129142" cy="5764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41" idx="6"/>
            <a:endCxn id="42" idx="2"/>
          </p:cNvCxnSpPr>
          <p:nvPr/>
        </p:nvCxnSpPr>
        <p:spPr>
          <a:xfrm>
            <a:off x="1520652" y="1628201"/>
            <a:ext cx="4844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25" idx="5"/>
            <a:endCxn id="41" idx="1"/>
          </p:cNvCxnSpPr>
          <p:nvPr/>
        </p:nvCxnSpPr>
        <p:spPr>
          <a:xfrm>
            <a:off x="875122" y="1051761"/>
            <a:ext cx="491890" cy="5128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7" idx="4"/>
            <a:endCxn id="40" idx="0"/>
          </p:cNvCxnSpPr>
          <p:nvPr/>
        </p:nvCxnSpPr>
        <p:spPr>
          <a:xfrm>
            <a:off x="1419022" y="448479"/>
            <a:ext cx="0" cy="44719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8" idx="3"/>
            <a:endCxn id="41" idx="0"/>
          </p:cNvCxnSpPr>
          <p:nvPr/>
        </p:nvCxnSpPr>
        <p:spPr>
          <a:xfrm flipH="1">
            <a:off x="1430652" y="406964"/>
            <a:ext cx="594796" cy="11312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38" idx="3"/>
            <a:endCxn id="41" idx="7"/>
          </p:cNvCxnSpPr>
          <p:nvPr/>
        </p:nvCxnSpPr>
        <p:spPr>
          <a:xfrm flipH="1">
            <a:off x="1494292" y="1049312"/>
            <a:ext cx="1201222" cy="5152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28" idx="5"/>
            <a:endCxn id="38" idx="1"/>
          </p:cNvCxnSpPr>
          <p:nvPr/>
        </p:nvCxnSpPr>
        <p:spPr>
          <a:xfrm>
            <a:off x="2152728" y="406962"/>
            <a:ext cx="542786" cy="5150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31" idx="3"/>
            <a:endCxn id="39" idx="7"/>
          </p:cNvCxnSpPr>
          <p:nvPr/>
        </p:nvCxnSpPr>
        <p:spPr>
          <a:xfrm flipH="1">
            <a:off x="2152728" y="416274"/>
            <a:ext cx="542786" cy="5057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39" idx="4"/>
            <a:endCxn id="42" idx="0"/>
          </p:cNvCxnSpPr>
          <p:nvPr/>
        </p:nvCxnSpPr>
        <p:spPr>
          <a:xfrm>
            <a:off x="2089088" y="1075672"/>
            <a:ext cx="6028" cy="4625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1" idx="4"/>
            <a:endCxn id="42" idx="7"/>
          </p:cNvCxnSpPr>
          <p:nvPr/>
        </p:nvCxnSpPr>
        <p:spPr>
          <a:xfrm flipH="1">
            <a:off x="2158756" y="442636"/>
            <a:ext cx="600398" cy="11219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1269660" y="-1761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700" i="1" dirty="0"/>
              <a:t>p11=3</a:t>
            </a:r>
          </a:p>
          <a:p>
            <a:pPr algn="ctr"/>
            <a:r>
              <a:rPr lang="en-US" altLang="ja-JP" sz="700" i="1" dirty="0">
                <a:solidFill>
                  <a:srgbClr val="FF0000"/>
                </a:solidFill>
              </a:rPr>
              <a:t>T</a:t>
            </a:r>
            <a:r>
              <a:rPr lang="en-US" altLang="ja-JP" sz="700" i="1" baseline="-25000" dirty="0">
                <a:solidFill>
                  <a:srgbClr val="FF0000"/>
                </a:solidFill>
              </a:rPr>
              <a:t>E</a:t>
            </a:r>
            <a:r>
              <a:rPr lang="en-US" altLang="ja-JP" sz="700" i="1" dirty="0">
                <a:solidFill>
                  <a:srgbClr val="FF0000"/>
                </a:solidFill>
              </a:rPr>
              <a:t>=0</a:t>
            </a:r>
            <a:endParaRPr lang="ja-JP" altLang="en-US" sz="700" i="1" dirty="0">
              <a:solidFill>
                <a:srgbClr val="FF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933485" y="97340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p12=2</a:t>
            </a:r>
            <a:endParaRPr lang="ja-JP" altLang="en-US" sz="700" i="1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604389" y="102954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p13=2</a:t>
            </a:r>
            <a:endParaRPr lang="ja-JP" altLang="en-US" sz="700" i="1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265301" y="1072218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p21=2</a:t>
            </a:r>
            <a:endParaRPr lang="ja-JP" altLang="en-US" sz="700" i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937893" y="716618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p23=1</a:t>
            </a:r>
            <a:endParaRPr lang="ja-JP" altLang="en-US" sz="700" i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14549" y="1068154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p22=4</a:t>
            </a:r>
            <a:endParaRPr lang="ja-JP" altLang="en-US" sz="700" i="1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280463" y="1710602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p32=4</a:t>
            </a:r>
            <a:endParaRPr lang="ja-JP" altLang="en-US" sz="700" i="1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947491" y="1708876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p33=3</a:t>
            </a:r>
            <a:endParaRPr lang="ja-JP" altLang="en-US" sz="700" i="1" dirty="0"/>
          </a:p>
        </p:txBody>
      </p:sp>
      <p:sp>
        <p:nvSpPr>
          <p:cNvPr id="101" name="円/楕円 100"/>
          <p:cNvSpPr/>
          <p:nvPr/>
        </p:nvSpPr>
        <p:spPr>
          <a:xfrm>
            <a:off x="5165479" y="26342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102" name="直線矢印コネクタ 101"/>
          <p:cNvCxnSpPr>
            <a:stCxn id="124" idx="7"/>
            <a:endCxn id="106" idx="3"/>
          </p:cNvCxnSpPr>
          <p:nvPr/>
        </p:nvCxnSpPr>
        <p:spPr>
          <a:xfrm flipV="1">
            <a:off x="4711579" y="417069"/>
            <a:ext cx="480260" cy="502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106" idx="6"/>
            <a:endCxn id="127" idx="2"/>
          </p:cNvCxnSpPr>
          <p:nvPr/>
        </p:nvCxnSpPr>
        <p:spPr>
          <a:xfrm flipV="1">
            <a:off x="5345479" y="338276"/>
            <a:ext cx="490066" cy="1515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27" idx="6"/>
          </p:cNvCxnSpPr>
          <p:nvPr/>
        </p:nvCxnSpPr>
        <p:spPr>
          <a:xfrm>
            <a:off x="6015545" y="338274"/>
            <a:ext cx="490066" cy="93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endCxn id="135" idx="1"/>
          </p:cNvCxnSpPr>
          <p:nvPr/>
        </p:nvCxnSpPr>
        <p:spPr>
          <a:xfrm>
            <a:off x="6659251" y="411228"/>
            <a:ext cx="491464" cy="5082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4557939" y="89307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0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07" name="円/楕円 106"/>
          <p:cNvSpPr/>
          <p:nvPr/>
        </p:nvSpPr>
        <p:spPr>
          <a:xfrm>
            <a:off x="5835545" y="24827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08" name="円/楕円 107"/>
          <p:cNvSpPr/>
          <p:nvPr/>
        </p:nvSpPr>
        <p:spPr>
          <a:xfrm>
            <a:off x="6505611" y="25758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09" name="円/楕円 108"/>
          <p:cNvSpPr/>
          <p:nvPr/>
        </p:nvSpPr>
        <p:spPr>
          <a:xfrm>
            <a:off x="7124355" y="89307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*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10" name="円/楕円 109"/>
          <p:cNvSpPr/>
          <p:nvPr/>
        </p:nvSpPr>
        <p:spPr>
          <a:xfrm>
            <a:off x="6505611" y="8906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11" name="円/楕円 110"/>
          <p:cNvSpPr/>
          <p:nvPr/>
        </p:nvSpPr>
        <p:spPr>
          <a:xfrm>
            <a:off x="5835545" y="8906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12" name="円/楕円 111"/>
          <p:cNvSpPr/>
          <p:nvPr/>
        </p:nvSpPr>
        <p:spPr>
          <a:xfrm>
            <a:off x="5165479" y="8906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13" name="円/楕円 112"/>
          <p:cNvSpPr/>
          <p:nvPr/>
        </p:nvSpPr>
        <p:spPr>
          <a:xfrm>
            <a:off x="5177109" y="153315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14" name="円/楕円 113"/>
          <p:cNvSpPr/>
          <p:nvPr/>
        </p:nvSpPr>
        <p:spPr>
          <a:xfrm>
            <a:off x="5841573" y="153315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115" name="直線矢印コネクタ 114"/>
          <p:cNvCxnSpPr>
            <a:stCxn id="124" idx="6"/>
          </p:cNvCxnSpPr>
          <p:nvPr/>
        </p:nvCxnSpPr>
        <p:spPr>
          <a:xfrm flipV="1">
            <a:off x="4737939" y="980624"/>
            <a:ext cx="427540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>
            <a:off x="5345479" y="980622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6015545" y="980622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endCxn id="135" idx="2"/>
          </p:cNvCxnSpPr>
          <p:nvPr/>
        </p:nvCxnSpPr>
        <p:spPr>
          <a:xfrm>
            <a:off x="6685611" y="980624"/>
            <a:ext cx="438744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endCxn id="135" idx="3"/>
          </p:cNvCxnSpPr>
          <p:nvPr/>
        </p:nvCxnSpPr>
        <p:spPr>
          <a:xfrm flipV="1">
            <a:off x="6021573" y="1046713"/>
            <a:ext cx="1129142" cy="5764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>
            <a:off x="5357109" y="1623153"/>
            <a:ext cx="4844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24" idx="5"/>
          </p:cNvCxnSpPr>
          <p:nvPr/>
        </p:nvCxnSpPr>
        <p:spPr>
          <a:xfrm>
            <a:off x="4711579" y="1046713"/>
            <a:ext cx="491890" cy="5128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106" idx="4"/>
          </p:cNvCxnSpPr>
          <p:nvPr/>
        </p:nvCxnSpPr>
        <p:spPr>
          <a:xfrm>
            <a:off x="5255479" y="443431"/>
            <a:ext cx="0" cy="4471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127" idx="3"/>
          </p:cNvCxnSpPr>
          <p:nvPr/>
        </p:nvCxnSpPr>
        <p:spPr>
          <a:xfrm flipH="1">
            <a:off x="5267109" y="401916"/>
            <a:ext cx="594796" cy="11312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 flipH="1">
            <a:off x="5330749" y="1044264"/>
            <a:ext cx="1201222" cy="5152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7" idx="5"/>
          </p:cNvCxnSpPr>
          <p:nvPr/>
        </p:nvCxnSpPr>
        <p:spPr>
          <a:xfrm>
            <a:off x="5989185" y="401914"/>
            <a:ext cx="542786" cy="5150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 flipH="1">
            <a:off x="5989185" y="411226"/>
            <a:ext cx="542786" cy="5057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>
            <a:off x="5925545" y="1070624"/>
            <a:ext cx="6028" cy="4625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H="1">
            <a:off x="5995213" y="437588"/>
            <a:ext cx="600398" cy="11219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5106117" y="-6809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700" i="1" dirty="0"/>
              <a:t>p11=3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=0</a:t>
            </a:r>
            <a:endParaRPr lang="ja-JP" altLang="en-US" sz="700" i="1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6440846" y="97906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p13=2</a:t>
            </a:r>
            <a:endParaRPr lang="ja-JP" altLang="en-US" sz="700" i="1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101758" y="1067170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p21=2</a:t>
            </a:r>
            <a:endParaRPr lang="ja-JP" altLang="en-US" sz="700" i="1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5774350" y="711570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p23=1</a:t>
            </a:r>
            <a:endParaRPr lang="ja-JP" altLang="en-US" sz="700" i="1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6451006" y="1063106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p22=4</a:t>
            </a:r>
            <a:endParaRPr lang="ja-JP" altLang="en-US" sz="700" i="1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5116920" y="1705554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p32=4</a:t>
            </a:r>
            <a:endParaRPr lang="ja-JP" altLang="en-US" sz="700" i="1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783948" y="1703828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p33=3</a:t>
            </a:r>
            <a:endParaRPr lang="ja-JP" altLang="en-US" sz="700" i="1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769942" y="-10660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p12=2</a:t>
            </a:r>
          </a:p>
          <a:p>
            <a:pPr algn="ctr"/>
            <a:r>
              <a:rPr lang="en-US" altLang="ja-JP" sz="700" i="1" dirty="0">
                <a:solidFill>
                  <a:srgbClr val="FF0000"/>
                </a:solidFill>
              </a:rPr>
              <a:t>T</a:t>
            </a:r>
            <a:r>
              <a:rPr lang="en-US" altLang="ja-JP" sz="700" i="1" baseline="-25000" dirty="0">
                <a:solidFill>
                  <a:srgbClr val="FF0000"/>
                </a:solidFill>
              </a:rPr>
              <a:t>E</a:t>
            </a:r>
            <a:r>
              <a:rPr lang="en-US" altLang="ja-JP" sz="700" i="1" dirty="0">
                <a:solidFill>
                  <a:srgbClr val="FF0000"/>
                </a:solidFill>
              </a:rPr>
              <a:t>=3</a:t>
            </a:r>
            <a:endParaRPr lang="ja-JP" altLang="en-US" sz="700" i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87037" y="815514"/>
            <a:ext cx="420308" cy="35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(a)</a:t>
            </a:r>
            <a:endParaRPr lang="ja-JP" altLang="en-US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962030" y="812663"/>
            <a:ext cx="431528" cy="35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(b)</a:t>
            </a:r>
            <a:endParaRPr lang="ja-JP" altLang="en-US" dirty="0"/>
          </a:p>
        </p:txBody>
      </p:sp>
      <p:sp>
        <p:nvSpPr>
          <p:cNvPr id="139" name="円/楕円 138"/>
          <p:cNvSpPr/>
          <p:nvPr/>
        </p:nvSpPr>
        <p:spPr>
          <a:xfrm>
            <a:off x="1330079" y="21006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140" name="直線矢印コネクタ 139"/>
          <p:cNvCxnSpPr/>
          <p:nvPr/>
        </p:nvCxnSpPr>
        <p:spPr>
          <a:xfrm flipV="1">
            <a:off x="876179" y="2254333"/>
            <a:ext cx="480260" cy="502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 flipV="1">
            <a:off x="1510079" y="2175540"/>
            <a:ext cx="490066" cy="1515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2180145" y="2175538"/>
            <a:ext cx="490066" cy="93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>
            <a:off x="2823851" y="2248492"/>
            <a:ext cx="491464" cy="5082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円/楕円 143"/>
          <p:cNvSpPr/>
          <p:nvPr/>
        </p:nvSpPr>
        <p:spPr>
          <a:xfrm>
            <a:off x="722539" y="27303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0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45" name="円/楕円 144"/>
          <p:cNvSpPr/>
          <p:nvPr/>
        </p:nvSpPr>
        <p:spPr>
          <a:xfrm>
            <a:off x="2000145" y="20855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2670211" y="209485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47" name="円/楕円 146"/>
          <p:cNvSpPr/>
          <p:nvPr/>
        </p:nvSpPr>
        <p:spPr>
          <a:xfrm>
            <a:off x="3288955" y="27303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*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2670211" y="272788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49" name="円/楕円 148"/>
          <p:cNvSpPr/>
          <p:nvPr/>
        </p:nvSpPr>
        <p:spPr>
          <a:xfrm>
            <a:off x="2000145" y="272788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50" name="円/楕円 149"/>
          <p:cNvSpPr/>
          <p:nvPr/>
        </p:nvSpPr>
        <p:spPr>
          <a:xfrm>
            <a:off x="1330079" y="272788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51" name="円/楕円 150"/>
          <p:cNvSpPr/>
          <p:nvPr/>
        </p:nvSpPr>
        <p:spPr>
          <a:xfrm>
            <a:off x="1341709" y="337041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52" name="円/楕円 151"/>
          <p:cNvSpPr/>
          <p:nvPr/>
        </p:nvSpPr>
        <p:spPr>
          <a:xfrm>
            <a:off x="2006173" y="337041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153" name="直線矢印コネクタ 152"/>
          <p:cNvCxnSpPr/>
          <p:nvPr/>
        </p:nvCxnSpPr>
        <p:spPr>
          <a:xfrm flipV="1">
            <a:off x="902539" y="2817888"/>
            <a:ext cx="427540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/>
          <p:nvPr/>
        </p:nvCxnSpPr>
        <p:spPr>
          <a:xfrm>
            <a:off x="1510079" y="2817886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>
            <a:off x="2180145" y="2817886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/>
          <p:nvPr/>
        </p:nvCxnSpPr>
        <p:spPr>
          <a:xfrm>
            <a:off x="2850211" y="2817888"/>
            <a:ext cx="438744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 flipV="1">
            <a:off x="2186173" y="2883977"/>
            <a:ext cx="1129142" cy="5764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>
            <a:off x="1521709" y="3460417"/>
            <a:ext cx="4844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>
            <a:off x="876179" y="2883977"/>
            <a:ext cx="491890" cy="5128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>
            <a:off x="1420079" y="2280695"/>
            <a:ext cx="0" cy="4471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 flipH="1">
            <a:off x="1431709" y="2239180"/>
            <a:ext cx="594796" cy="11312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/>
          <p:nvPr/>
        </p:nvCxnSpPr>
        <p:spPr>
          <a:xfrm flipH="1">
            <a:off x="1495349" y="2881528"/>
            <a:ext cx="1201222" cy="5152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>
            <a:off x="2153785" y="2239178"/>
            <a:ext cx="542786" cy="5150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 flipH="1">
            <a:off x="2153785" y="2248490"/>
            <a:ext cx="542786" cy="5057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/>
          <p:nvPr/>
        </p:nvCxnSpPr>
        <p:spPr>
          <a:xfrm>
            <a:off x="2090145" y="2907888"/>
            <a:ext cx="6028" cy="4625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/>
          <p:cNvCxnSpPr/>
          <p:nvPr/>
        </p:nvCxnSpPr>
        <p:spPr>
          <a:xfrm flipH="1">
            <a:off x="2159813" y="2274852"/>
            <a:ext cx="600398" cy="11219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1270717" y="1830455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700" i="1" dirty="0"/>
              <a:t>p11=3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=0</a:t>
            </a:r>
            <a:endParaRPr lang="ja-JP" altLang="en-US" sz="700" i="1" dirty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2605446" y="1935170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p13=2</a:t>
            </a:r>
            <a:endParaRPr lang="ja-JP" altLang="en-US" sz="700" i="1" dirty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266358" y="2904434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p21=2</a:t>
            </a:r>
          </a:p>
          <a:p>
            <a:pPr algn="ctr"/>
            <a:r>
              <a:rPr lang="en-US" altLang="ja-JP" sz="700" i="1" dirty="0">
                <a:solidFill>
                  <a:srgbClr val="FF0000"/>
                </a:solidFill>
              </a:rPr>
              <a:t>TE=3</a:t>
            </a:r>
            <a:endParaRPr lang="ja-JP" altLang="en-US" sz="700" i="1" dirty="0">
              <a:solidFill>
                <a:srgbClr val="FF0000"/>
              </a:solidFill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1938950" y="2548834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p23=1</a:t>
            </a:r>
            <a:endParaRPr lang="ja-JP" altLang="en-US" sz="700" i="1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2615606" y="2900370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p22=4</a:t>
            </a:r>
            <a:endParaRPr lang="ja-JP" altLang="en-US" sz="700" i="1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1281520" y="3534356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p32=4</a:t>
            </a:r>
            <a:endParaRPr lang="ja-JP" altLang="en-US" sz="700" i="1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1948548" y="3532630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p33=3</a:t>
            </a:r>
            <a:endParaRPr lang="ja-JP" altLang="en-US" sz="700" i="1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1934542" y="1826604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p12=2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=3</a:t>
            </a:r>
            <a:endParaRPr lang="ja-JP" altLang="en-US" sz="700" i="1" dirty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126630" y="2649927"/>
            <a:ext cx="409086" cy="35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(c)</a:t>
            </a:r>
            <a:endParaRPr lang="ja-JP" altLang="en-US" dirty="0"/>
          </a:p>
        </p:txBody>
      </p:sp>
      <p:sp>
        <p:nvSpPr>
          <p:cNvPr id="176" name="円/楕円 175"/>
          <p:cNvSpPr/>
          <p:nvPr/>
        </p:nvSpPr>
        <p:spPr>
          <a:xfrm>
            <a:off x="5165479" y="21006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177" name="直線矢印コネクタ 176"/>
          <p:cNvCxnSpPr/>
          <p:nvPr/>
        </p:nvCxnSpPr>
        <p:spPr>
          <a:xfrm flipV="1">
            <a:off x="4711579" y="2254327"/>
            <a:ext cx="480260" cy="502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/>
          <p:cNvCxnSpPr/>
          <p:nvPr/>
        </p:nvCxnSpPr>
        <p:spPr>
          <a:xfrm flipV="1">
            <a:off x="5345479" y="2175534"/>
            <a:ext cx="490066" cy="1515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/>
          <p:cNvCxnSpPr/>
          <p:nvPr/>
        </p:nvCxnSpPr>
        <p:spPr>
          <a:xfrm>
            <a:off x="6015545" y="2175532"/>
            <a:ext cx="490066" cy="93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/>
          <p:nvPr/>
        </p:nvCxnSpPr>
        <p:spPr>
          <a:xfrm>
            <a:off x="6659251" y="2248486"/>
            <a:ext cx="491464" cy="5082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円/楕円 180"/>
          <p:cNvSpPr/>
          <p:nvPr/>
        </p:nvSpPr>
        <p:spPr>
          <a:xfrm>
            <a:off x="4557939" y="273033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0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82" name="円/楕円 181"/>
          <p:cNvSpPr/>
          <p:nvPr/>
        </p:nvSpPr>
        <p:spPr>
          <a:xfrm>
            <a:off x="5835545" y="20855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505611" y="209484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84" name="円/楕円 183"/>
          <p:cNvSpPr/>
          <p:nvPr/>
        </p:nvSpPr>
        <p:spPr>
          <a:xfrm>
            <a:off x="7124355" y="273033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*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85" name="円/楕円 184"/>
          <p:cNvSpPr/>
          <p:nvPr/>
        </p:nvSpPr>
        <p:spPr>
          <a:xfrm>
            <a:off x="6505611" y="27278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86" name="円/楕円 185"/>
          <p:cNvSpPr/>
          <p:nvPr/>
        </p:nvSpPr>
        <p:spPr>
          <a:xfrm>
            <a:off x="5835545" y="27278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87" name="円/楕円 186"/>
          <p:cNvSpPr/>
          <p:nvPr/>
        </p:nvSpPr>
        <p:spPr>
          <a:xfrm>
            <a:off x="5165479" y="27278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88" name="円/楕円 187"/>
          <p:cNvSpPr/>
          <p:nvPr/>
        </p:nvSpPr>
        <p:spPr>
          <a:xfrm>
            <a:off x="5177109" y="33704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189" name="円/楕円 188"/>
          <p:cNvSpPr/>
          <p:nvPr/>
        </p:nvSpPr>
        <p:spPr>
          <a:xfrm>
            <a:off x="5841573" y="33704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190" name="直線矢印コネクタ 189"/>
          <p:cNvCxnSpPr/>
          <p:nvPr/>
        </p:nvCxnSpPr>
        <p:spPr>
          <a:xfrm flipV="1">
            <a:off x="4737939" y="2817882"/>
            <a:ext cx="427540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/>
          <p:cNvCxnSpPr/>
          <p:nvPr/>
        </p:nvCxnSpPr>
        <p:spPr>
          <a:xfrm>
            <a:off x="5345479" y="2817880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/>
          <p:nvPr/>
        </p:nvCxnSpPr>
        <p:spPr>
          <a:xfrm>
            <a:off x="6015545" y="2817880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/>
          <p:cNvCxnSpPr/>
          <p:nvPr/>
        </p:nvCxnSpPr>
        <p:spPr>
          <a:xfrm>
            <a:off x="6685611" y="2817882"/>
            <a:ext cx="438744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/>
          <p:cNvCxnSpPr/>
          <p:nvPr/>
        </p:nvCxnSpPr>
        <p:spPr>
          <a:xfrm flipV="1">
            <a:off x="6021573" y="2883971"/>
            <a:ext cx="1129142" cy="5764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/>
          <p:nvPr/>
        </p:nvCxnSpPr>
        <p:spPr>
          <a:xfrm>
            <a:off x="5357109" y="3460411"/>
            <a:ext cx="4844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>
            <a:off x="4711579" y="2883971"/>
            <a:ext cx="491890" cy="5128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/>
          <p:nvPr/>
        </p:nvCxnSpPr>
        <p:spPr>
          <a:xfrm>
            <a:off x="5255479" y="2280689"/>
            <a:ext cx="0" cy="4471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/>
          <p:nvPr/>
        </p:nvCxnSpPr>
        <p:spPr>
          <a:xfrm flipH="1">
            <a:off x="5267109" y="2239174"/>
            <a:ext cx="594796" cy="11312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/>
          <p:nvPr/>
        </p:nvCxnSpPr>
        <p:spPr>
          <a:xfrm flipH="1">
            <a:off x="5330749" y="2881522"/>
            <a:ext cx="1201222" cy="5152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>
            <a:off x="5989185" y="2239172"/>
            <a:ext cx="542786" cy="5150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/>
          <p:cNvCxnSpPr/>
          <p:nvPr/>
        </p:nvCxnSpPr>
        <p:spPr>
          <a:xfrm flipH="1">
            <a:off x="5989185" y="2248484"/>
            <a:ext cx="542786" cy="5057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201"/>
          <p:cNvCxnSpPr/>
          <p:nvPr/>
        </p:nvCxnSpPr>
        <p:spPr>
          <a:xfrm>
            <a:off x="5925545" y="2907882"/>
            <a:ext cx="6028" cy="4625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/>
          <p:nvPr/>
        </p:nvCxnSpPr>
        <p:spPr>
          <a:xfrm flipH="1">
            <a:off x="5995213" y="2274846"/>
            <a:ext cx="600398" cy="11219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テキスト ボックス 203"/>
          <p:cNvSpPr txBox="1"/>
          <p:nvPr/>
        </p:nvSpPr>
        <p:spPr>
          <a:xfrm>
            <a:off x="5106117" y="1830449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700" i="1" dirty="0"/>
              <a:t>p11=3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=0</a:t>
            </a:r>
            <a:endParaRPr lang="ja-JP" altLang="en-US" sz="700" i="1" dirty="0"/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6440846" y="1935164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p13=2</a:t>
            </a:r>
            <a:endParaRPr lang="ja-JP" altLang="en-US" sz="700" i="1" dirty="0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5101758" y="2904428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p21=2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=3</a:t>
            </a:r>
            <a:endParaRPr lang="ja-JP" altLang="en-US" sz="700" i="1" dirty="0"/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5774350" y="2464158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p23=1</a:t>
            </a:r>
          </a:p>
          <a:p>
            <a:pPr algn="ctr"/>
            <a:r>
              <a:rPr lang="en-US" altLang="ja-JP" sz="700" i="1" dirty="0">
                <a:solidFill>
                  <a:srgbClr val="FF0000"/>
                </a:solidFill>
              </a:rPr>
              <a:t>T</a:t>
            </a:r>
            <a:r>
              <a:rPr lang="en-US" altLang="ja-JP" sz="700" i="1" baseline="-25000" dirty="0">
                <a:solidFill>
                  <a:srgbClr val="FF0000"/>
                </a:solidFill>
              </a:rPr>
              <a:t>E</a:t>
            </a:r>
            <a:r>
              <a:rPr lang="en-US" altLang="ja-JP" sz="700" i="1" dirty="0">
                <a:solidFill>
                  <a:srgbClr val="FF0000"/>
                </a:solidFill>
              </a:rPr>
              <a:t>=5</a:t>
            </a:r>
            <a:endParaRPr lang="ja-JP" altLang="en-US" sz="700" i="1" dirty="0">
              <a:solidFill>
                <a:srgbClr val="FF0000"/>
              </a:solidFill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6451006" y="2900364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p22=4</a:t>
            </a:r>
            <a:endParaRPr lang="ja-JP" altLang="en-US" sz="700" i="1" dirty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5116920" y="3534350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p32=4</a:t>
            </a:r>
            <a:endParaRPr lang="ja-JP" altLang="en-US" sz="700" i="1" dirty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783948" y="3532624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p33=3</a:t>
            </a:r>
            <a:endParaRPr lang="ja-JP" altLang="en-US" sz="700" i="1" dirty="0"/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5769942" y="1826598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p12=2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=3</a:t>
            </a:r>
            <a:endParaRPr lang="ja-JP" altLang="en-US" sz="700" i="1" dirty="0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3962030" y="2649921"/>
            <a:ext cx="431528" cy="35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(d)</a:t>
            </a:r>
            <a:endParaRPr lang="ja-JP" altLang="en-US" dirty="0"/>
          </a:p>
        </p:txBody>
      </p:sp>
      <p:sp>
        <p:nvSpPr>
          <p:cNvPr id="213" name="円/楕円 212"/>
          <p:cNvSpPr/>
          <p:nvPr/>
        </p:nvSpPr>
        <p:spPr>
          <a:xfrm>
            <a:off x="1336107" y="39112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214" name="直線矢印コネクタ 213"/>
          <p:cNvCxnSpPr/>
          <p:nvPr/>
        </p:nvCxnSpPr>
        <p:spPr>
          <a:xfrm flipV="1">
            <a:off x="882207" y="4064850"/>
            <a:ext cx="480260" cy="502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/>
          <p:nvPr/>
        </p:nvCxnSpPr>
        <p:spPr>
          <a:xfrm flipV="1">
            <a:off x="1516107" y="3986057"/>
            <a:ext cx="490066" cy="1515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/>
          <p:cNvCxnSpPr/>
          <p:nvPr/>
        </p:nvCxnSpPr>
        <p:spPr>
          <a:xfrm>
            <a:off x="2186173" y="3986055"/>
            <a:ext cx="490066" cy="93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/>
          <p:cNvCxnSpPr/>
          <p:nvPr/>
        </p:nvCxnSpPr>
        <p:spPr>
          <a:xfrm>
            <a:off x="2829879" y="4059009"/>
            <a:ext cx="491464" cy="5082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円/楕円 217"/>
          <p:cNvSpPr/>
          <p:nvPr/>
        </p:nvSpPr>
        <p:spPr>
          <a:xfrm>
            <a:off x="728567" y="45408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0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19" name="円/楕円 218"/>
          <p:cNvSpPr/>
          <p:nvPr/>
        </p:nvSpPr>
        <p:spPr>
          <a:xfrm>
            <a:off x="2006173" y="389605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20" name="円/楕円 219"/>
          <p:cNvSpPr/>
          <p:nvPr/>
        </p:nvSpPr>
        <p:spPr>
          <a:xfrm>
            <a:off x="2676239" y="390536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21" name="円/楕円 220"/>
          <p:cNvSpPr/>
          <p:nvPr/>
        </p:nvSpPr>
        <p:spPr>
          <a:xfrm>
            <a:off x="3294983" y="45408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*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22" name="円/楕円 221"/>
          <p:cNvSpPr/>
          <p:nvPr/>
        </p:nvSpPr>
        <p:spPr>
          <a:xfrm>
            <a:off x="2676239" y="453840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23" name="円/楕円 222"/>
          <p:cNvSpPr/>
          <p:nvPr/>
        </p:nvSpPr>
        <p:spPr>
          <a:xfrm>
            <a:off x="2006173" y="453840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24" name="円/楕円 223"/>
          <p:cNvSpPr/>
          <p:nvPr/>
        </p:nvSpPr>
        <p:spPr>
          <a:xfrm>
            <a:off x="1336107" y="453840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25" name="円/楕円 224"/>
          <p:cNvSpPr/>
          <p:nvPr/>
        </p:nvSpPr>
        <p:spPr>
          <a:xfrm>
            <a:off x="1347737" y="518093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26" name="円/楕円 225"/>
          <p:cNvSpPr/>
          <p:nvPr/>
        </p:nvSpPr>
        <p:spPr>
          <a:xfrm>
            <a:off x="2012201" y="518093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227" name="直線矢印コネクタ 226"/>
          <p:cNvCxnSpPr/>
          <p:nvPr/>
        </p:nvCxnSpPr>
        <p:spPr>
          <a:xfrm flipV="1">
            <a:off x="908567" y="4628405"/>
            <a:ext cx="427540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/>
          <p:cNvCxnSpPr/>
          <p:nvPr/>
        </p:nvCxnSpPr>
        <p:spPr>
          <a:xfrm>
            <a:off x="1516107" y="4628403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/>
          <p:cNvCxnSpPr/>
          <p:nvPr/>
        </p:nvCxnSpPr>
        <p:spPr>
          <a:xfrm>
            <a:off x="2186173" y="4628403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矢印コネクタ 229"/>
          <p:cNvCxnSpPr/>
          <p:nvPr/>
        </p:nvCxnSpPr>
        <p:spPr>
          <a:xfrm>
            <a:off x="2856239" y="4628405"/>
            <a:ext cx="438744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/>
          <p:cNvCxnSpPr/>
          <p:nvPr/>
        </p:nvCxnSpPr>
        <p:spPr>
          <a:xfrm flipV="1">
            <a:off x="2192201" y="4694494"/>
            <a:ext cx="1129142" cy="5764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/>
          <p:cNvCxnSpPr/>
          <p:nvPr/>
        </p:nvCxnSpPr>
        <p:spPr>
          <a:xfrm>
            <a:off x="1527737" y="5270934"/>
            <a:ext cx="4844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/>
          <p:cNvCxnSpPr/>
          <p:nvPr/>
        </p:nvCxnSpPr>
        <p:spPr>
          <a:xfrm>
            <a:off x="882207" y="4694494"/>
            <a:ext cx="491890" cy="5128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/>
          <p:cNvCxnSpPr/>
          <p:nvPr/>
        </p:nvCxnSpPr>
        <p:spPr>
          <a:xfrm>
            <a:off x="1426107" y="4091212"/>
            <a:ext cx="0" cy="4471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矢印コネクタ 234"/>
          <p:cNvCxnSpPr/>
          <p:nvPr/>
        </p:nvCxnSpPr>
        <p:spPr>
          <a:xfrm flipH="1">
            <a:off x="1437737" y="4049697"/>
            <a:ext cx="594796" cy="11312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/>
          <p:cNvCxnSpPr/>
          <p:nvPr/>
        </p:nvCxnSpPr>
        <p:spPr>
          <a:xfrm flipH="1">
            <a:off x="1501377" y="4692045"/>
            <a:ext cx="1201222" cy="5152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/>
          <p:cNvCxnSpPr/>
          <p:nvPr/>
        </p:nvCxnSpPr>
        <p:spPr>
          <a:xfrm>
            <a:off x="2159813" y="4049695"/>
            <a:ext cx="542786" cy="5150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矢印コネクタ 237"/>
          <p:cNvCxnSpPr/>
          <p:nvPr/>
        </p:nvCxnSpPr>
        <p:spPr>
          <a:xfrm flipH="1">
            <a:off x="2159813" y="4059007"/>
            <a:ext cx="542786" cy="5057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/>
          <p:nvPr/>
        </p:nvCxnSpPr>
        <p:spPr>
          <a:xfrm>
            <a:off x="2096173" y="4718405"/>
            <a:ext cx="6028" cy="4625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/>
          <p:cNvCxnSpPr/>
          <p:nvPr/>
        </p:nvCxnSpPr>
        <p:spPr>
          <a:xfrm flipH="1">
            <a:off x="2165841" y="4085369"/>
            <a:ext cx="600398" cy="11219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テキスト ボックス 240"/>
          <p:cNvSpPr txBox="1"/>
          <p:nvPr/>
        </p:nvSpPr>
        <p:spPr>
          <a:xfrm>
            <a:off x="1276745" y="3640972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700" i="1" dirty="0"/>
              <a:t>p11=3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=0</a:t>
            </a:r>
            <a:endParaRPr lang="ja-JP" altLang="en-US" sz="700" i="1" dirty="0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2611474" y="3635616"/>
            <a:ext cx="298727" cy="288147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 smtClean="0"/>
              <a:t>p13=2</a:t>
            </a:r>
          </a:p>
          <a:p>
            <a:pPr algn="ctr"/>
            <a:r>
              <a:rPr lang="en-US" altLang="ja-JP" sz="700" i="1" dirty="0" smtClean="0">
                <a:solidFill>
                  <a:srgbClr val="FF0000"/>
                </a:solidFill>
              </a:rPr>
              <a:t>T</a:t>
            </a:r>
            <a:r>
              <a:rPr lang="en-US" altLang="ja-JP" sz="700" i="1" baseline="-25000" dirty="0" smtClean="0">
                <a:solidFill>
                  <a:srgbClr val="FF0000"/>
                </a:solidFill>
              </a:rPr>
              <a:t>E</a:t>
            </a:r>
            <a:r>
              <a:rPr lang="en-US" altLang="ja-JP" sz="700" i="1" dirty="0" smtClean="0">
                <a:solidFill>
                  <a:srgbClr val="FF0000"/>
                </a:solidFill>
              </a:rPr>
              <a:t>=6</a:t>
            </a:r>
            <a:endParaRPr lang="ja-JP" altLang="en-US" sz="700" i="1" dirty="0">
              <a:solidFill>
                <a:srgbClr val="FF0000"/>
              </a:solidFill>
            </a:endParaRP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1272386" y="4714951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p21=2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=3</a:t>
            </a:r>
            <a:endParaRPr lang="ja-JP" altLang="en-US" sz="700" i="1" dirty="0"/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1944978" y="4274681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p23=1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=5</a:t>
            </a:r>
            <a:endParaRPr lang="ja-JP" altLang="en-US" sz="700" i="1" dirty="0"/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2621634" y="4710887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p22=4</a:t>
            </a:r>
            <a:endParaRPr lang="ja-JP" altLang="en-US" sz="700" i="1" dirty="0"/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1287548" y="5353335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p32=4</a:t>
            </a:r>
            <a:endParaRPr lang="ja-JP" altLang="en-US" sz="700" i="1" dirty="0"/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1954576" y="5351609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p33=3</a:t>
            </a:r>
            <a:endParaRPr lang="ja-JP" altLang="en-US" sz="700" i="1" dirty="0"/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1940570" y="3637121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p12=2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=3</a:t>
            </a:r>
            <a:endParaRPr lang="ja-JP" altLang="en-US" sz="700" i="1" dirty="0"/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132658" y="4460444"/>
            <a:ext cx="425116" cy="35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(e)</a:t>
            </a:r>
            <a:endParaRPr lang="ja-JP" altLang="en-US" dirty="0"/>
          </a:p>
        </p:txBody>
      </p:sp>
      <p:sp>
        <p:nvSpPr>
          <p:cNvPr id="250" name="円/楕円 249"/>
          <p:cNvSpPr/>
          <p:nvPr/>
        </p:nvSpPr>
        <p:spPr>
          <a:xfrm>
            <a:off x="5165479" y="39112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251" name="直線矢印コネクタ 250"/>
          <p:cNvCxnSpPr/>
          <p:nvPr/>
        </p:nvCxnSpPr>
        <p:spPr>
          <a:xfrm flipV="1">
            <a:off x="4711579" y="4064844"/>
            <a:ext cx="480260" cy="502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251"/>
          <p:cNvCxnSpPr/>
          <p:nvPr/>
        </p:nvCxnSpPr>
        <p:spPr>
          <a:xfrm flipV="1">
            <a:off x="5345479" y="3986051"/>
            <a:ext cx="490066" cy="1515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252"/>
          <p:cNvCxnSpPr/>
          <p:nvPr/>
        </p:nvCxnSpPr>
        <p:spPr>
          <a:xfrm>
            <a:off x="6015545" y="3986049"/>
            <a:ext cx="490066" cy="93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/>
          <p:cNvCxnSpPr/>
          <p:nvPr/>
        </p:nvCxnSpPr>
        <p:spPr>
          <a:xfrm>
            <a:off x="6659251" y="4059003"/>
            <a:ext cx="491464" cy="5082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4557939" y="45408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0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56" name="円/楕円 255"/>
          <p:cNvSpPr/>
          <p:nvPr/>
        </p:nvSpPr>
        <p:spPr>
          <a:xfrm>
            <a:off x="5835545" y="389604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57" name="円/楕円 256"/>
          <p:cNvSpPr/>
          <p:nvPr/>
        </p:nvSpPr>
        <p:spPr>
          <a:xfrm>
            <a:off x="6505611" y="390536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58" name="円/楕円 257"/>
          <p:cNvSpPr/>
          <p:nvPr/>
        </p:nvSpPr>
        <p:spPr>
          <a:xfrm>
            <a:off x="7124355" y="45408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*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59" name="円/楕円 258"/>
          <p:cNvSpPr/>
          <p:nvPr/>
        </p:nvSpPr>
        <p:spPr>
          <a:xfrm>
            <a:off x="6505611" y="453839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60" name="円/楕円 259"/>
          <p:cNvSpPr/>
          <p:nvPr/>
        </p:nvSpPr>
        <p:spPr>
          <a:xfrm>
            <a:off x="5835545" y="453839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61" name="円/楕円 260"/>
          <p:cNvSpPr/>
          <p:nvPr/>
        </p:nvSpPr>
        <p:spPr>
          <a:xfrm>
            <a:off x="5165479" y="453839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62" name="円/楕円 261"/>
          <p:cNvSpPr/>
          <p:nvPr/>
        </p:nvSpPr>
        <p:spPr>
          <a:xfrm>
            <a:off x="5177109" y="51809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63" name="円/楕円 262"/>
          <p:cNvSpPr/>
          <p:nvPr/>
        </p:nvSpPr>
        <p:spPr>
          <a:xfrm>
            <a:off x="5841573" y="51809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264" name="直線矢印コネクタ 263"/>
          <p:cNvCxnSpPr/>
          <p:nvPr/>
        </p:nvCxnSpPr>
        <p:spPr>
          <a:xfrm flipV="1">
            <a:off x="4737939" y="4628399"/>
            <a:ext cx="427540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矢印コネクタ 264"/>
          <p:cNvCxnSpPr/>
          <p:nvPr/>
        </p:nvCxnSpPr>
        <p:spPr>
          <a:xfrm>
            <a:off x="5345479" y="4628397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/>
          <p:cNvCxnSpPr/>
          <p:nvPr/>
        </p:nvCxnSpPr>
        <p:spPr>
          <a:xfrm>
            <a:off x="6015545" y="4628397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/>
          <p:cNvCxnSpPr/>
          <p:nvPr/>
        </p:nvCxnSpPr>
        <p:spPr>
          <a:xfrm>
            <a:off x="6685611" y="4628399"/>
            <a:ext cx="438744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矢印コネクタ 267"/>
          <p:cNvCxnSpPr/>
          <p:nvPr/>
        </p:nvCxnSpPr>
        <p:spPr>
          <a:xfrm flipV="1">
            <a:off x="6021573" y="4694488"/>
            <a:ext cx="1129142" cy="5764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/>
          <p:nvPr/>
        </p:nvCxnSpPr>
        <p:spPr>
          <a:xfrm>
            <a:off x="5357109" y="5270928"/>
            <a:ext cx="4844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/>
          <p:cNvCxnSpPr/>
          <p:nvPr/>
        </p:nvCxnSpPr>
        <p:spPr>
          <a:xfrm>
            <a:off x="4711579" y="4694488"/>
            <a:ext cx="491890" cy="5128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矢印コネクタ 270"/>
          <p:cNvCxnSpPr/>
          <p:nvPr/>
        </p:nvCxnSpPr>
        <p:spPr>
          <a:xfrm>
            <a:off x="5255479" y="4091206"/>
            <a:ext cx="0" cy="4471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矢印コネクタ 271"/>
          <p:cNvCxnSpPr/>
          <p:nvPr/>
        </p:nvCxnSpPr>
        <p:spPr>
          <a:xfrm flipH="1">
            <a:off x="5267109" y="4049691"/>
            <a:ext cx="594796" cy="11312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/>
          <p:cNvCxnSpPr/>
          <p:nvPr/>
        </p:nvCxnSpPr>
        <p:spPr>
          <a:xfrm flipH="1">
            <a:off x="5330749" y="4692039"/>
            <a:ext cx="1201222" cy="5152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/>
          <p:nvPr/>
        </p:nvCxnSpPr>
        <p:spPr>
          <a:xfrm>
            <a:off x="5989185" y="4049689"/>
            <a:ext cx="542786" cy="5150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/>
          <p:nvPr/>
        </p:nvCxnSpPr>
        <p:spPr>
          <a:xfrm flipH="1">
            <a:off x="5989185" y="4059001"/>
            <a:ext cx="542786" cy="5057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/>
          <p:cNvCxnSpPr/>
          <p:nvPr/>
        </p:nvCxnSpPr>
        <p:spPr>
          <a:xfrm>
            <a:off x="5925545" y="4718399"/>
            <a:ext cx="6028" cy="4625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矢印コネクタ 276"/>
          <p:cNvCxnSpPr/>
          <p:nvPr/>
        </p:nvCxnSpPr>
        <p:spPr>
          <a:xfrm flipH="1">
            <a:off x="5995213" y="4085363"/>
            <a:ext cx="600398" cy="11219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テキスト ボックス 277"/>
          <p:cNvSpPr txBox="1"/>
          <p:nvPr/>
        </p:nvSpPr>
        <p:spPr>
          <a:xfrm>
            <a:off x="5106117" y="3640966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700" i="1" dirty="0"/>
              <a:t>p11=3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=0</a:t>
            </a:r>
            <a:endParaRPr lang="ja-JP" altLang="en-US" sz="700" i="1" dirty="0"/>
          </a:p>
        </p:txBody>
      </p:sp>
      <p:sp>
        <p:nvSpPr>
          <p:cNvPr id="279" name="テキスト ボックス 278"/>
          <p:cNvSpPr txBox="1"/>
          <p:nvPr/>
        </p:nvSpPr>
        <p:spPr>
          <a:xfrm>
            <a:off x="6440846" y="3635610"/>
            <a:ext cx="298727" cy="288147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 smtClean="0"/>
              <a:t>p13=2</a:t>
            </a:r>
          </a:p>
          <a:p>
            <a:pPr algn="ctr"/>
            <a:r>
              <a:rPr lang="en-US" altLang="ja-JP" sz="700" i="1" dirty="0" smtClean="0"/>
              <a:t>T</a:t>
            </a:r>
            <a:r>
              <a:rPr lang="en-US" altLang="ja-JP" sz="700" i="1" baseline="-25000" dirty="0" smtClean="0"/>
              <a:t>E</a:t>
            </a:r>
            <a:r>
              <a:rPr lang="en-US" altLang="ja-JP" sz="700" i="1" dirty="0" smtClean="0"/>
              <a:t>=6</a:t>
            </a:r>
            <a:endParaRPr lang="ja-JP" altLang="en-US" sz="700" i="1" dirty="0"/>
          </a:p>
        </p:txBody>
      </p:sp>
      <p:sp>
        <p:nvSpPr>
          <p:cNvPr id="280" name="テキスト ボックス 279"/>
          <p:cNvSpPr txBox="1"/>
          <p:nvPr/>
        </p:nvSpPr>
        <p:spPr>
          <a:xfrm>
            <a:off x="5101758" y="4714945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p21=2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=3</a:t>
            </a:r>
            <a:endParaRPr lang="ja-JP" altLang="en-US" sz="700" i="1" dirty="0"/>
          </a:p>
        </p:txBody>
      </p:sp>
      <p:sp>
        <p:nvSpPr>
          <p:cNvPr id="281" name="テキスト ボックス 280"/>
          <p:cNvSpPr txBox="1"/>
          <p:nvPr/>
        </p:nvSpPr>
        <p:spPr>
          <a:xfrm>
            <a:off x="5774350" y="4274675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p23=1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=5</a:t>
            </a:r>
            <a:endParaRPr lang="ja-JP" altLang="en-US" sz="700" i="1" dirty="0"/>
          </a:p>
        </p:txBody>
      </p:sp>
      <p:sp>
        <p:nvSpPr>
          <p:cNvPr id="282" name="テキスト ボックス 281"/>
          <p:cNvSpPr txBox="1"/>
          <p:nvPr/>
        </p:nvSpPr>
        <p:spPr>
          <a:xfrm>
            <a:off x="6451006" y="4710881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p22=4</a:t>
            </a:r>
            <a:endParaRPr lang="ja-JP" altLang="en-US" sz="700" i="1" dirty="0"/>
          </a:p>
        </p:txBody>
      </p:sp>
      <p:sp>
        <p:nvSpPr>
          <p:cNvPr id="283" name="テキスト ボックス 282"/>
          <p:cNvSpPr txBox="1"/>
          <p:nvPr/>
        </p:nvSpPr>
        <p:spPr>
          <a:xfrm>
            <a:off x="5116920" y="5353329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 smtClean="0"/>
              <a:t>p32=4</a:t>
            </a:r>
          </a:p>
          <a:p>
            <a:pPr algn="ctr"/>
            <a:r>
              <a:rPr lang="en-US" altLang="ja-JP" sz="700" i="1" dirty="0" smtClean="0">
                <a:solidFill>
                  <a:srgbClr val="FF0000"/>
                </a:solidFill>
              </a:rPr>
              <a:t>T</a:t>
            </a:r>
            <a:r>
              <a:rPr lang="en-US" altLang="ja-JP" sz="700" i="1" baseline="-25000" dirty="0" smtClean="0">
                <a:solidFill>
                  <a:srgbClr val="FF0000"/>
                </a:solidFill>
              </a:rPr>
              <a:t>E</a:t>
            </a:r>
            <a:r>
              <a:rPr lang="en-US" altLang="ja-JP" sz="700" i="1" dirty="0" smtClean="0">
                <a:solidFill>
                  <a:srgbClr val="FF0000"/>
                </a:solidFill>
              </a:rPr>
              <a:t>=5</a:t>
            </a:r>
            <a:endParaRPr lang="ja-JP" altLang="en-US" sz="700" i="1" dirty="0">
              <a:solidFill>
                <a:srgbClr val="FF0000"/>
              </a:solidFill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5783948" y="5351603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p33=3</a:t>
            </a:r>
            <a:endParaRPr lang="ja-JP" altLang="en-US" sz="700" i="1" dirty="0"/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5769942" y="3637115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p12=2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=3</a:t>
            </a:r>
            <a:endParaRPr lang="ja-JP" altLang="en-US" sz="700" i="1" dirty="0"/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3962030" y="4460438"/>
            <a:ext cx="386516" cy="35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(f)</a:t>
            </a:r>
            <a:endParaRPr lang="ja-JP" altLang="en-US" dirty="0"/>
          </a:p>
        </p:txBody>
      </p:sp>
      <p:sp>
        <p:nvSpPr>
          <p:cNvPr id="287" name="円/楕円 286"/>
          <p:cNvSpPr/>
          <p:nvPr/>
        </p:nvSpPr>
        <p:spPr>
          <a:xfrm>
            <a:off x="1329022" y="584015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288" name="直線矢印コネクタ 287"/>
          <p:cNvCxnSpPr/>
          <p:nvPr/>
        </p:nvCxnSpPr>
        <p:spPr>
          <a:xfrm flipV="1">
            <a:off x="875122" y="5993795"/>
            <a:ext cx="480260" cy="502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/>
          <p:cNvCxnSpPr/>
          <p:nvPr/>
        </p:nvCxnSpPr>
        <p:spPr>
          <a:xfrm flipV="1">
            <a:off x="1509022" y="5915002"/>
            <a:ext cx="490066" cy="1515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矢印コネクタ 289"/>
          <p:cNvCxnSpPr/>
          <p:nvPr/>
        </p:nvCxnSpPr>
        <p:spPr>
          <a:xfrm>
            <a:off x="2179088" y="5915000"/>
            <a:ext cx="490066" cy="93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/>
          <p:nvPr/>
        </p:nvCxnSpPr>
        <p:spPr>
          <a:xfrm>
            <a:off x="2822794" y="5987954"/>
            <a:ext cx="491464" cy="5082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円/楕円 291"/>
          <p:cNvSpPr/>
          <p:nvPr/>
        </p:nvSpPr>
        <p:spPr>
          <a:xfrm>
            <a:off x="721482" y="646979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0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93" name="円/楕円 292"/>
          <p:cNvSpPr/>
          <p:nvPr/>
        </p:nvSpPr>
        <p:spPr>
          <a:xfrm>
            <a:off x="1999088" y="5825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94" name="円/楕円 293"/>
          <p:cNvSpPr/>
          <p:nvPr/>
        </p:nvSpPr>
        <p:spPr>
          <a:xfrm>
            <a:off x="2669154" y="58343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95" name="円/楕円 294"/>
          <p:cNvSpPr/>
          <p:nvPr/>
        </p:nvSpPr>
        <p:spPr>
          <a:xfrm>
            <a:off x="3287898" y="646979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*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96" name="円/楕円 295"/>
          <p:cNvSpPr/>
          <p:nvPr/>
        </p:nvSpPr>
        <p:spPr>
          <a:xfrm>
            <a:off x="2669154" y="64673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97" name="円/楕円 296"/>
          <p:cNvSpPr/>
          <p:nvPr/>
        </p:nvSpPr>
        <p:spPr>
          <a:xfrm>
            <a:off x="1999088" y="64673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98" name="円/楕円 297"/>
          <p:cNvSpPr/>
          <p:nvPr/>
        </p:nvSpPr>
        <p:spPr>
          <a:xfrm>
            <a:off x="1329022" y="64673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99" name="円/楕円 298"/>
          <p:cNvSpPr/>
          <p:nvPr/>
        </p:nvSpPr>
        <p:spPr>
          <a:xfrm>
            <a:off x="1340652" y="71098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00" name="円/楕円 299"/>
          <p:cNvSpPr/>
          <p:nvPr/>
        </p:nvSpPr>
        <p:spPr>
          <a:xfrm>
            <a:off x="2005116" y="71098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301" name="直線矢印コネクタ 300"/>
          <p:cNvCxnSpPr/>
          <p:nvPr/>
        </p:nvCxnSpPr>
        <p:spPr>
          <a:xfrm flipV="1">
            <a:off x="901482" y="6557350"/>
            <a:ext cx="427540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矢印コネクタ 301"/>
          <p:cNvCxnSpPr/>
          <p:nvPr/>
        </p:nvCxnSpPr>
        <p:spPr>
          <a:xfrm>
            <a:off x="1509022" y="6557348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/>
          <p:cNvCxnSpPr/>
          <p:nvPr/>
        </p:nvCxnSpPr>
        <p:spPr>
          <a:xfrm>
            <a:off x="2179088" y="6557348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矢印コネクタ 303"/>
          <p:cNvCxnSpPr/>
          <p:nvPr/>
        </p:nvCxnSpPr>
        <p:spPr>
          <a:xfrm>
            <a:off x="2849154" y="6557350"/>
            <a:ext cx="438744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/>
          <p:cNvCxnSpPr/>
          <p:nvPr/>
        </p:nvCxnSpPr>
        <p:spPr>
          <a:xfrm flipV="1">
            <a:off x="2185116" y="6623439"/>
            <a:ext cx="1129142" cy="5764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矢印コネクタ 305"/>
          <p:cNvCxnSpPr/>
          <p:nvPr/>
        </p:nvCxnSpPr>
        <p:spPr>
          <a:xfrm>
            <a:off x="1520652" y="7199879"/>
            <a:ext cx="4844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>
            <a:off x="875122" y="6623439"/>
            <a:ext cx="491890" cy="5128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矢印コネクタ 307"/>
          <p:cNvCxnSpPr/>
          <p:nvPr/>
        </p:nvCxnSpPr>
        <p:spPr>
          <a:xfrm>
            <a:off x="1419022" y="6020157"/>
            <a:ext cx="0" cy="4471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/>
          <p:cNvCxnSpPr/>
          <p:nvPr/>
        </p:nvCxnSpPr>
        <p:spPr>
          <a:xfrm flipH="1">
            <a:off x="1430652" y="5978642"/>
            <a:ext cx="594796" cy="11312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矢印コネクタ 309"/>
          <p:cNvCxnSpPr/>
          <p:nvPr/>
        </p:nvCxnSpPr>
        <p:spPr>
          <a:xfrm flipH="1">
            <a:off x="1494292" y="6620990"/>
            <a:ext cx="1201222" cy="5152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矢印コネクタ 310"/>
          <p:cNvCxnSpPr/>
          <p:nvPr/>
        </p:nvCxnSpPr>
        <p:spPr>
          <a:xfrm>
            <a:off x="2152728" y="5978640"/>
            <a:ext cx="542786" cy="5150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/>
          <p:cNvCxnSpPr/>
          <p:nvPr/>
        </p:nvCxnSpPr>
        <p:spPr>
          <a:xfrm flipH="1">
            <a:off x="2152728" y="5987952"/>
            <a:ext cx="542786" cy="5057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312"/>
          <p:cNvCxnSpPr/>
          <p:nvPr/>
        </p:nvCxnSpPr>
        <p:spPr>
          <a:xfrm>
            <a:off x="2089088" y="6647350"/>
            <a:ext cx="6028" cy="4625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矢印コネクタ 313"/>
          <p:cNvCxnSpPr/>
          <p:nvPr/>
        </p:nvCxnSpPr>
        <p:spPr>
          <a:xfrm flipH="1">
            <a:off x="2158756" y="6014314"/>
            <a:ext cx="600398" cy="11219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テキスト ボックス 314"/>
          <p:cNvSpPr txBox="1"/>
          <p:nvPr/>
        </p:nvSpPr>
        <p:spPr>
          <a:xfrm>
            <a:off x="1269660" y="5569917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700" i="1" dirty="0"/>
              <a:t>p11=3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=0</a:t>
            </a:r>
            <a:endParaRPr lang="ja-JP" altLang="en-US" sz="700" i="1" dirty="0"/>
          </a:p>
        </p:txBody>
      </p:sp>
      <p:sp>
        <p:nvSpPr>
          <p:cNvPr id="316" name="テキスト ボックス 315"/>
          <p:cNvSpPr txBox="1"/>
          <p:nvPr/>
        </p:nvSpPr>
        <p:spPr>
          <a:xfrm>
            <a:off x="2604389" y="5564561"/>
            <a:ext cx="298727" cy="288147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 smtClean="0"/>
              <a:t>p13=2</a:t>
            </a:r>
          </a:p>
          <a:p>
            <a:pPr algn="ctr"/>
            <a:r>
              <a:rPr lang="en-US" altLang="ja-JP" sz="700" i="1" dirty="0" smtClean="0"/>
              <a:t>T</a:t>
            </a:r>
            <a:r>
              <a:rPr lang="en-US" altLang="ja-JP" sz="700" i="1" baseline="-25000" dirty="0" smtClean="0"/>
              <a:t>E</a:t>
            </a:r>
            <a:r>
              <a:rPr lang="en-US" altLang="ja-JP" sz="700" i="1" dirty="0" smtClean="0"/>
              <a:t>=6</a:t>
            </a:r>
            <a:endParaRPr lang="ja-JP" altLang="en-US" sz="700" i="1" dirty="0"/>
          </a:p>
        </p:txBody>
      </p:sp>
      <p:sp>
        <p:nvSpPr>
          <p:cNvPr id="317" name="テキスト ボックス 316"/>
          <p:cNvSpPr txBox="1"/>
          <p:nvPr/>
        </p:nvSpPr>
        <p:spPr>
          <a:xfrm>
            <a:off x="1265301" y="6643896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p21=2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=3</a:t>
            </a:r>
            <a:endParaRPr lang="ja-JP" altLang="en-US" sz="700" i="1" dirty="0"/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1937893" y="6203626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p23=1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=5</a:t>
            </a:r>
            <a:endParaRPr lang="ja-JP" altLang="en-US" sz="700" i="1" dirty="0"/>
          </a:p>
        </p:txBody>
      </p:sp>
      <p:sp>
        <p:nvSpPr>
          <p:cNvPr id="319" name="テキスト ボックス 318"/>
          <p:cNvSpPr txBox="1"/>
          <p:nvPr/>
        </p:nvSpPr>
        <p:spPr>
          <a:xfrm>
            <a:off x="2614549" y="6639832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/>
              <a:t>p22=4</a:t>
            </a:r>
            <a:endParaRPr lang="ja-JP" altLang="en-US" sz="700" i="1" dirty="0"/>
          </a:p>
        </p:txBody>
      </p:sp>
      <p:sp>
        <p:nvSpPr>
          <p:cNvPr id="320" name="テキスト ボックス 319"/>
          <p:cNvSpPr txBox="1"/>
          <p:nvPr/>
        </p:nvSpPr>
        <p:spPr>
          <a:xfrm>
            <a:off x="1280463" y="7282280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 smtClean="0"/>
              <a:t>p32=4</a:t>
            </a:r>
          </a:p>
          <a:p>
            <a:pPr algn="ctr"/>
            <a:r>
              <a:rPr lang="en-US" altLang="ja-JP" sz="700" i="1" dirty="0" smtClean="0"/>
              <a:t>T</a:t>
            </a:r>
            <a:r>
              <a:rPr lang="en-US" altLang="ja-JP" sz="700" i="1" baseline="-25000" dirty="0" smtClean="0"/>
              <a:t>E</a:t>
            </a:r>
            <a:r>
              <a:rPr lang="en-US" altLang="ja-JP" sz="700" i="1" dirty="0" smtClean="0"/>
              <a:t>=5</a:t>
            </a:r>
            <a:endParaRPr lang="ja-JP" altLang="en-US" sz="700" i="1" dirty="0"/>
          </a:p>
        </p:txBody>
      </p:sp>
      <p:sp>
        <p:nvSpPr>
          <p:cNvPr id="321" name="テキスト ボックス 320"/>
          <p:cNvSpPr txBox="1"/>
          <p:nvPr/>
        </p:nvSpPr>
        <p:spPr>
          <a:xfrm>
            <a:off x="1947491" y="7280554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 smtClean="0"/>
              <a:t>p33=3</a:t>
            </a:r>
          </a:p>
          <a:p>
            <a:pPr algn="ctr"/>
            <a:r>
              <a:rPr lang="en-US" altLang="ja-JP" sz="700" i="1" dirty="0" smtClean="0">
                <a:solidFill>
                  <a:srgbClr val="FF0000"/>
                </a:solidFill>
              </a:rPr>
              <a:t>T</a:t>
            </a:r>
            <a:r>
              <a:rPr lang="en-US" altLang="ja-JP" sz="700" i="1" baseline="-25000" dirty="0" smtClean="0">
                <a:solidFill>
                  <a:srgbClr val="FF0000"/>
                </a:solidFill>
              </a:rPr>
              <a:t>E</a:t>
            </a:r>
            <a:r>
              <a:rPr lang="en-US" altLang="ja-JP" sz="700" i="1" dirty="0" smtClean="0">
                <a:solidFill>
                  <a:srgbClr val="FF0000"/>
                </a:solidFill>
              </a:rPr>
              <a:t>=9</a:t>
            </a:r>
            <a:endParaRPr lang="ja-JP" altLang="en-US" sz="700" i="1" dirty="0">
              <a:solidFill>
                <a:srgbClr val="FF0000"/>
              </a:solidFill>
            </a:endParaRPr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1933485" y="5566066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p12=2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=3</a:t>
            </a:r>
            <a:endParaRPr lang="ja-JP" altLang="en-US" sz="700" i="1" dirty="0"/>
          </a:p>
        </p:txBody>
      </p:sp>
      <p:sp>
        <p:nvSpPr>
          <p:cNvPr id="323" name="テキスト ボックス 322"/>
          <p:cNvSpPr txBox="1"/>
          <p:nvPr/>
        </p:nvSpPr>
        <p:spPr>
          <a:xfrm>
            <a:off x="125573" y="6389389"/>
            <a:ext cx="419602" cy="35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(g)</a:t>
            </a:r>
            <a:endParaRPr lang="ja-JP" altLang="en-US" dirty="0"/>
          </a:p>
        </p:txBody>
      </p:sp>
      <p:sp>
        <p:nvSpPr>
          <p:cNvPr id="324" name="円/楕円 323"/>
          <p:cNvSpPr/>
          <p:nvPr/>
        </p:nvSpPr>
        <p:spPr>
          <a:xfrm>
            <a:off x="5165479" y="584014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325" name="直線矢印コネクタ 324"/>
          <p:cNvCxnSpPr/>
          <p:nvPr/>
        </p:nvCxnSpPr>
        <p:spPr>
          <a:xfrm flipV="1">
            <a:off x="4711579" y="5993789"/>
            <a:ext cx="480260" cy="502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矢印コネクタ 325"/>
          <p:cNvCxnSpPr/>
          <p:nvPr/>
        </p:nvCxnSpPr>
        <p:spPr>
          <a:xfrm flipV="1">
            <a:off x="5345479" y="5914996"/>
            <a:ext cx="490066" cy="1515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矢印コネクタ 326"/>
          <p:cNvCxnSpPr/>
          <p:nvPr/>
        </p:nvCxnSpPr>
        <p:spPr>
          <a:xfrm>
            <a:off x="6015545" y="5914994"/>
            <a:ext cx="490066" cy="93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矢印コネクタ 327"/>
          <p:cNvCxnSpPr/>
          <p:nvPr/>
        </p:nvCxnSpPr>
        <p:spPr>
          <a:xfrm>
            <a:off x="6659251" y="5987948"/>
            <a:ext cx="491464" cy="5082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円/楕円 328"/>
          <p:cNvSpPr/>
          <p:nvPr/>
        </p:nvSpPr>
        <p:spPr>
          <a:xfrm>
            <a:off x="4557939" y="64697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0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30" name="円/楕円 329"/>
          <p:cNvSpPr/>
          <p:nvPr/>
        </p:nvSpPr>
        <p:spPr>
          <a:xfrm>
            <a:off x="5835545" y="582499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31" name="円/楕円 330"/>
          <p:cNvSpPr/>
          <p:nvPr/>
        </p:nvSpPr>
        <p:spPr>
          <a:xfrm>
            <a:off x="6505611" y="583430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13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32" name="円/楕円 331"/>
          <p:cNvSpPr/>
          <p:nvPr/>
        </p:nvSpPr>
        <p:spPr>
          <a:xfrm>
            <a:off x="7124355" y="64697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*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33" name="円/楕円 332"/>
          <p:cNvSpPr/>
          <p:nvPr/>
        </p:nvSpPr>
        <p:spPr>
          <a:xfrm>
            <a:off x="6505611" y="64673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34" name="円/楕円 333"/>
          <p:cNvSpPr/>
          <p:nvPr/>
        </p:nvSpPr>
        <p:spPr>
          <a:xfrm>
            <a:off x="5835545" y="64673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35" name="円/楕円 334"/>
          <p:cNvSpPr/>
          <p:nvPr/>
        </p:nvSpPr>
        <p:spPr>
          <a:xfrm>
            <a:off x="5165479" y="64673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21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36" name="円/楕円 335"/>
          <p:cNvSpPr/>
          <p:nvPr/>
        </p:nvSpPr>
        <p:spPr>
          <a:xfrm>
            <a:off x="5177109" y="710987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32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37" name="円/楕円 336"/>
          <p:cNvSpPr/>
          <p:nvPr/>
        </p:nvSpPr>
        <p:spPr>
          <a:xfrm>
            <a:off x="5841573" y="710987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ja-JP" sz="700" i="1" dirty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33</a:t>
            </a:r>
            <a:endParaRPr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338" name="直線矢印コネクタ 337"/>
          <p:cNvCxnSpPr/>
          <p:nvPr/>
        </p:nvCxnSpPr>
        <p:spPr>
          <a:xfrm flipV="1">
            <a:off x="4737939" y="6557344"/>
            <a:ext cx="427540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矢印コネクタ 338"/>
          <p:cNvCxnSpPr/>
          <p:nvPr/>
        </p:nvCxnSpPr>
        <p:spPr>
          <a:xfrm>
            <a:off x="5345479" y="6557342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矢印コネクタ 339"/>
          <p:cNvCxnSpPr/>
          <p:nvPr/>
        </p:nvCxnSpPr>
        <p:spPr>
          <a:xfrm>
            <a:off x="6015545" y="6557342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矢印コネクタ 340"/>
          <p:cNvCxnSpPr/>
          <p:nvPr/>
        </p:nvCxnSpPr>
        <p:spPr>
          <a:xfrm>
            <a:off x="6685611" y="6557344"/>
            <a:ext cx="438744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矢印コネクタ 341"/>
          <p:cNvCxnSpPr/>
          <p:nvPr/>
        </p:nvCxnSpPr>
        <p:spPr>
          <a:xfrm flipV="1">
            <a:off x="6021573" y="6623433"/>
            <a:ext cx="1129142" cy="5764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矢印コネクタ 342"/>
          <p:cNvCxnSpPr/>
          <p:nvPr/>
        </p:nvCxnSpPr>
        <p:spPr>
          <a:xfrm>
            <a:off x="5357109" y="7199873"/>
            <a:ext cx="4844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矢印コネクタ 343"/>
          <p:cNvCxnSpPr/>
          <p:nvPr/>
        </p:nvCxnSpPr>
        <p:spPr>
          <a:xfrm>
            <a:off x="4711579" y="6623433"/>
            <a:ext cx="491890" cy="5128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矢印コネクタ 344"/>
          <p:cNvCxnSpPr/>
          <p:nvPr/>
        </p:nvCxnSpPr>
        <p:spPr>
          <a:xfrm>
            <a:off x="5255479" y="6020151"/>
            <a:ext cx="0" cy="4471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矢印コネクタ 345"/>
          <p:cNvCxnSpPr/>
          <p:nvPr/>
        </p:nvCxnSpPr>
        <p:spPr>
          <a:xfrm flipH="1">
            <a:off x="5267109" y="5978636"/>
            <a:ext cx="594796" cy="11312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矢印コネクタ 346"/>
          <p:cNvCxnSpPr/>
          <p:nvPr/>
        </p:nvCxnSpPr>
        <p:spPr>
          <a:xfrm flipH="1">
            <a:off x="5330749" y="6620984"/>
            <a:ext cx="1201222" cy="5152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矢印コネクタ 347"/>
          <p:cNvCxnSpPr/>
          <p:nvPr/>
        </p:nvCxnSpPr>
        <p:spPr>
          <a:xfrm>
            <a:off x="5989185" y="5978634"/>
            <a:ext cx="542786" cy="5150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矢印コネクタ 348"/>
          <p:cNvCxnSpPr/>
          <p:nvPr/>
        </p:nvCxnSpPr>
        <p:spPr>
          <a:xfrm flipH="1">
            <a:off x="5989185" y="5987946"/>
            <a:ext cx="542786" cy="5057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矢印コネクタ 349"/>
          <p:cNvCxnSpPr/>
          <p:nvPr/>
        </p:nvCxnSpPr>
        <p:spPr>
          <a:xfrm>
            <a:off x="5925545" y="6647344"/>
            <a:ext cx="6028" cy="4625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矢印コネクタ 350"/>
          <p:cNvCxnSpPr/>
          <p:nvPr/>
        </p:nvCxnSpPr>
        <p:spPr>
          <a:xfrm flipH="1">
            <a:off x="5995213" y="6014308"/>
            <a:ext cx="600398" cy="11219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テキスト ボックス 351"/>
          <p:cNvSpPr txBox="1"/>
          <p:nvPr/>
        </p:nvSpPr>
        <p:spPr>
          <a:xfrm>
            <a:off x="5106117" y="5569911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700" i="1" dirty="0"/>
              <a:t>p11=3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=0</a:t>
            </a:r>
            <a:endParaRPr lang="ja-JP" altLang="en-US" sz="700" i="1" dirty="0"/>
          </a:p>
        </p:txBody>
      </p:sp>
      <p:sp>
        <p:nvSpPr>
          <p:cNvPr id="353" name="テキスト ボックス 352"/>
          <p:cNvSpPr txBox="1"/>
          <p:nvPr/>
        </p:nvSpPr>
        <p:spPr>
          <a:xfrm>
            <a:off x="6440846" y="5564555"/>
            <a:ext cx="298727" cy="288147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 smtClean="0"/>
              <a:t>p13=2</a:t>
            </a:r>
          </a:p>
          <a:p>
            <a:pPr algn="ctr"/>
            <a:r>
              <a:rPr lang="en-US" altLang="ja-JP" sz="700" i="1" dirty="0" smtClean="0"/>
              <a:t>T</a:t>
            </a:r>
            <a:r>
              <a:rPr lang="en-US" altLang="ja-JP" sz="700" i="1" baseline="-25000" dirty="0" smtClean="0"/>
              <a:t>E</a:t>
            </a:r>
            <a:r>
              <a:rPr lang="en-US" altLang="ja-JP" sz="700" i="1" dirty="0" smtClean="0"/>
              <a:t>=6</a:t>
            </a:r>
            <a:endParaRPr lang="ja-JP" altLang="en-US" sz="700" i="1" dirty="0"/>
          </a:p>
        </p:txBody>
      </p:sp>
      <p:sp>
        <p:nvSpPr>
          <p:cNvPr id="354" name="テキスト ボックス 353"/>
          <p:cNvSpPr txBox="1"/>
          <p:nvPr/>
        </p:nvSpPr>
        <p:spPr>
          <a:xfrm>
            <a:off x="5101758" y="6643890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p21=2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=3</a:t>
            </a:r>
            <a:endParaRPr lang="ja-JP" altLang="en-US" sz="700" i="1" dirty="0"/>
          </a:p>
        </p:txBody>
      </p:sp>
      <p:sp>
        <p:nvSpPr>
          <p:cNvPr id="355" name="テキスト ボックス 354"/>
          <p:cNvSpPr txBox="1"/>
          <p:nvPr/>
        </p:nvSpPr>
        <p:spPr>
          <a:xfrm>
            <a:off x="5774350" y="6203620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p23=1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=5</a:t>
            </a:r>
            <a:endParaRPr lang="ja-JP" altLang="en-US" sz="700" i="1" dirty="0"/>
          </a:p>
        </p:txBody>
      </p:sp>
      <p:sp>
        <p:nvSpPr>
          <p:cNvPr id="356" name="テキスト ボックス 355"/>
          <p:cNvSpPr txBox="1"/>
          <p:nvPr/>
        </p:nvSpPr>
        <p:spPr>
          <a:xfrm>
            <a:off x="6451006" y="6639826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 smtClean="0"/>
              <a:t>p22=4</a:t>
            </a:r>
          </a:p>
          <a:p>
            <a:pPr algn="ctr"/>
            <a:r>
              <a:rPr lang="en-US" altLang="ja-JP" sz="700" i="1" dirty="0" smtClean="0">
                <a:solidFill>
                  <a:srgbClr val="FF0000"/>
                </a:solidFill>
              </a:rPr>
              <a:t>T</a:t>
            </a:r>
            <a:r>
              <a:rPr lang="en-US" altLang="ja-JP" sz="700" i="1" baseline="-25000" dirty="0" smtClean="0">
                <a:solidFill>
                  <a:srgbClr val="FF0000"/>
                </a:solidFill>
              </a:rPr>
              <a:t>E</a:t>
            </a:r>
            <a:r>
              <a:rPr lang="en-US" altLang="ja-JP" sz="700" i="1" dirty="0" smtClean="0">
                <a:solidFill>
                  <a:srgbClr val="FF0000"/>
                </a:solidFill>
              </a:rPr>
              <a:t>=9</a:t>
            </a:r>
            <a:endParaRPr lang="ja-JP" altLang="en-US" sz="700" i="1" dirty="0">
              <a:solidFill>
                <a:srgbClr val="FF0000"/>
              </a:solidFill>
            </a:endParaRPr>
          </a:p>
        </p:txBody>
      </p:sp>
      <p:sp>
        <p:nvSpPr>
          <p:cNvPr id="357" name="テキスト ボックス 356"/>
          <p:cNvSpPr txBox="1"/>
          <p:nvPr/>
        </p:nvSpPr>
        <p:spPr>
          <a:xfrm>
            <a:off x="5116920" y="7282274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 smtClean="0"/>
              <a:t>p32=4</a:t>
            </a:r>
          </a:p>
          <a:p>
            <a:pPr algn="ctr"/>
            <a:r>
              <a:rPr lang="en-US" altLang="ja-JP" sz="700" i="1" dirty="0" smtClean="0"/>
              <a:t>T</a:t>
            </a:r>
            <a:r>
              <a:rPr lang="en-US" altLang="ja-JP" sz="700" i="1" baseline="-25000" dirty="0" smtClean="0"/>
              <a:t>E</a:t>
            </a:r>
            <a:r>
              <a:rPr lang="en-US" altLang="ja-JP" sz="700" i="1" dirty="0" smtClean="0"/>
              <a:t>=5</a:t>
            </a:r>
            <a:endParaRPr lang="ja-JP" altLang="en-US" sz="700" i="1" dirty="0"/>
          </a:p>
        </p:txBody>
      </p:sp>
      <p:sp>
        <p:nvSpPr>
          <p:cNvPr id="358" name="テキスト ボックス 357"/>
          <p:cNvSpPr txBox="1"/>
          <p:nvPr/>
        </p:nvSpPr>
        <p:spPr>
          <a:xfrm>
            <a:off x="5783948" y="7280548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 smtClean="0"/>
              <a:t>p33=3</a:t>
            </a:r>
          </a:p>
          <a:p>
            <a:pPr algn="ctr"/>
            <a:r>
              <a:rPr lang="en-US" altLang="ja-JP" sz="700" i="1" dirty="0" smtClean="0"/>
              <a:t>T</a:t>
            </a:r>
            <a:r>
              <a:rPr lang="en-US" altLang="ja-JP" sz="700" i="1" baseline="-25000" dirty="0" smtClean="0"/>
              <a:t>E</a:t>
            </a:r>
            <a:r>
              <a:rPr lang="en-US" altLang="ja-JP" sz="700" i="1" dirty="0" smtClean="0"/>
              <a:t>=9</a:t>
            </a:r>
            <a:endParaRPr lang="ja-JP" altLang="en-US" sz="700" i="1" dirty="0"/>
          </a:p>
        </p:txBody>
      </p:sp>
      <p:sp>
        <p:nvSpPr>
          <p:cNvPr id="359" name="テキスト ボックス 358"/>
          <p:cNvSpPr txBox="1"/>
          <p:nvPr/>
        </p:nvSpPr>
        <p:spPr>
          <a:xfrm>
            <a:off x="5769942" y="5566060"/>
            <a:ext cx="2987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/>
              <a:t>p12=2</a:t>
            </a:r>
          </a:p>
          <a:p>
            <a:pPr algn="ctr"/>
            <a:r>
              <a:rPr lang="en-US" altLang="ja-JP" sz="700" i="1" dirty="0"/>
              <a:t>T</a:t>
            </a:r>
            <a:r>
              <a:rPr lang="en-US" altLang="ja-JP" sz="700" i="1" baseline="-25000" dirty="0"/>
              <a:t>E</a:t>
            </a:r>
            <a:r>
              <a:rPr lang="en-US" altLang="ja-JP" sz="700" i="1" dirty="0"/>
              <a:t>=3</a:t>
            </a:r>
            <a:endParaRPr lang="ja-JP" altLang="en-US" sz="700" i="1" dirty="0"/>
          </a:p>
        </p:txBody>
      </p:sp>
      <p:sp>
        <p:nvSpPr>
          <p:cNvPr id="360" name="テキスト ボックス 359"/>
          <p:cNvSpPr txBox="1"/>
          <p:nvPr/>
        </p:nvSpPr>
        <p:spPr>
          <a:xfrm>
            <a:off x="3962030" y="6389383"/>
            <a:ext cx="431528" cy="35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(h)</a:t>
            </a:r>
            <a:endParaRPr lang="ja-JP" altLang="en-US" dirty="0"/>
          </a:p>
        </p:txBody>
      </p:sp>
      <p:sp>
        <p:nvSpPr>
          <p:cNvPr id="361" name="テキスト ボックス 360"/>
          <p:cNvSpPr txBox="1"/>
          <p:nvPr/>
        </p:nvSpPr>
        <p:spPr>
          <a:xfrm>
            <a:off x="7002360" y="6617051"/>
            <a:ext cx="44780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700" i="1" dirty="0" err="1" smtClean="0">
                <a:solidFill>
                  <a:srgbClr val="FF0000"/>
                </a:solidFill>
              </a:rPr>
              <a:t>makespan</a:t>
            </a:r>
            <a:endParaRPr lang="en-US" altLang="ja-JP" sz="700" i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700" i="1" dirty="0" smtClean="0">
                <a:solidFill>
                  <a:srgbClr val="FF0000"/>
                </a:solidFill>
              </a:rPr>
              <a:t>=13</a:t>
            </a:r>
            <a:endParaRPr lang="ja-JP" altLang="en-US" sz="7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07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</TotalTime>
  <Words>207</Words>
  <Application>Microsoft Macintosh PowerPoint</Application>
  <PresentationFormat>ユーザー設定</PresentationFormat>
  <Paragraphs>190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 KAMOSHIDA</dc:creator>
  <cp:lastModifiedBy>Ryota KAMOSHIDA</cp:lastModifiedBy>
  <cp:revision>21</cp:revision>
  <dcterms:created xsi:type="dcterms:W3CDTF">2017-04-11T07:20:19Z</dcterms:created>
  <dcterms:modified xsi:type="dcterms:W3CDTF">2017-04-12T12:08:53Z</dcterms:modified>
</cp:coreProperties>
</file>