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79725" cy="1800225"/>
  <p:notesSz cx="6858000" cy="9144000"/>
  <p:defaultTextStyle>
    <a:defPPr>
      <a:defRPr lang="ja-JP"/>
    </a:defPPr>
    <a:lvl1pPr marL="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1pPr>
    <a:lvl2pPr marL="137455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2pPr>
    <a:lvl3pPr marL="27491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3pPr>
    <a:lvl4pPr marL="412365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4pPr>
    <a:lvl5pPr marL="549820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5pPr>
    <a:lvl6pPr marL="687274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6pPr>
    <a:lvl7pPr marL="824729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7pPr>
    <a:lvl8pPr marL="962184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8pPr>
    <a:lvl9pPr marL="1099639" algn="l" defTabSz="274910" rtl="0" eaLnBrk="1" latinLnBrk="0" hangingPunct="1">
      <a:defRPr kumimoji="1" sz="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 showGuides="1">
      <p:cViewPr varScale="1">
        <p:scale>
          <a:sx n="313" d="100"/>
          <a:sy n="313" d="100"/>
        </p:scale>
        <p:origin x="168" y="256"/>
      </p:cViewPr>
      <p:guideLst>
        <p:guide orient="horz" pos="567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94620"/>
            <a:ext cx="2159794" cy="626745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945535"/>
            <a:ext cx="2159794" cy="434638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91" indent="0" algn="ctr">
              <a:buNone/>
              <a:defRPr sz="472"/>
            </a:lvl2pPr>
            <a:lvl3pPr marL="215981" indent="0" algn="ctr">
              <a:buNone/>
              <a:defRPr sz="425"/>
            </a:lvl3pPr>
            <a:lvl4pPr marL="323972" indent="0" algn="ctr">
              <a:buNone/>
              <a:defRPr sz="378"/>
            </a:lvl4pPr>
            <a:lvl5pPr marL="431963" indent="0" algn="ctr">
              <a:buNone/>
              <a:defRPr sz="378"/>
            </a:lvl5pPr>
            <a:lvl6pPr marL="539953" indent="0" algn="ctr">
              <a:buNone/>
              <a:defRPr sz="378"/>
            </a:lvl6pPr>
            <a:lvl7pPr marL="647944" indent="0" algn="ctr">
              <a:buNone/>
              <a:defRPr sz="378"/>
            </a:lvl7pPr>
            <a:lvl8pPr marL="755934" indent="0" algn="ctr">
              <a:buNone/>
              <a:defRPr sz="378"/>
            </a:lvl8pPr>
            <a:lvl9pPr marL="863925" indent="0" algn="ctr">
              <a:buNone/>
              <a:defRPr sz="3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95846"/>
            <a:ext cx="620941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95846"/>
            <a:ext cx="1826826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448807"/>
            <a:ext cx="2483763" cy="74884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204734"/>
            <a:ext cx="2483763" cy="39379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91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98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97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96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95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94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93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9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479227"/>
            <a:ext cx="1223883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479227"/>
            <a:ext cx="1223883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846"/>
            <a:ext cx="2483763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441305"/>
            <a:ext cx="1218259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657582"/>
            <a:ext cx="121825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441305"/>
            <a:ext cx="1224258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657582"/>
            <a:ext cx="1224258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59199"/>
            <a:ext cx="1457861" cy="127932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59199"/>
            <a:ext cx="1457861" cy="127932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91" indent="0">
              <a:buNone/>
              <a:defRPr sz="661"/>
            </a:lvl2pPr>
            <a:lvl3pPr marL="215981" indent="0">
              <a:buNone/>
              <a:defRPr sz="567"/>
            </a:lvl3pPr>
            <a:lvl4pPr marL="323972" indent="0">
              <a:buNone/>
              <a:defRPr sz="472"/>
            </a:lvl4pPr>
            <a:lvl5pPr marL="431963" indent="0">
              <a:buNone/>
              <a:defRPr sz="472"/>
            </a:lvl5pPr>
            <a:lvl6pPr marL="539953" indent="0">
              <a:buNone/>
              <a:defRPr sz="472"/>
            </a:lvl6pPr>
            <a:lvl7pPr marL="647944" indent="0">
              <a:buNone/>
              <a:defRPr sz="472"/>
            </a:lvl7pPr>
            <a:lvl8pPr marL="755934" indent="0">
              <a:buNone/>
              <a:defRPr sz="472"/>
            </a:lvl8pPr>
            <a:lvl9pPr marL="863925" indent="0">
              <a:buNone/>
              <a:defRPr sz="472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95846"/>
            <a:ext cx="248376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479227"/>
            <a:ext cx="248376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E02D-D555-0243-8FF8-324D775514D0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DBA3-DD25-8142-A31E-A959B150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1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81" rtl="0" eaLnBrk="1" latinLnBrk="0" hangingPunct="1">
        <a:lnSpc>
          <a:spcPct val="90000"/>
        </a:lnSpc>
        <a:spcBef>
          <a:spcPct val="0"/>
        </a:spcBef>
        <a:buNone/>
        <a:defRPr kumimoji="1"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5" indent="-53995" algn="l" defTabSz="21598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97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96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958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94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93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93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92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91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981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972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963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953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944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934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925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673769" y="18046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kumimoji="1" lang="en-US" altLang="ja-JP" sz="700" i="1" baseline="-25000" dirty="0" smtClean="0">
                <a:solidFill>
                  <a:schemeClr val="tx1"/>
                </a:solidFill>
              </a:rPr>
              <a:t>11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25" idx="7"/>
            <a:endCxn id="7" idx="3"/>
          </p:cNvCxnSpPr>
          <p:nvPr/>
        </p:nvCxnSpPr>
        <p:spPr>
          <a:xfrm flipV="1">
            <a:off x="219869" y="334109"/>
            <a:ext cx="480260" cy="502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6"/>
            <a:endCxn id="28" idx="2"/>
          </p:cNvCxnSpPr>
          <p:nvPr/>
        </p:nvCxnSpPr>
        <p:spPr>
          <a:xfrm flipV="1">
            <a:off x="853769" y="255314"/>
            <a:ext cx="490066" cy="151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8" idx="6"/>
            <a:endCxn id="31" idx="2"/>
          </p:cNvCxnSpPr>
          <p:nvPr/>
        </p:nvCxnSpPr>
        <p:spPr>
          <a:xfrm>
            <a:off x="1523835" y="255314"/>
            <a:ext cx="490066" cy="93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1" idx="5"/>
            <a:endCxn id="36" idx="1"/>
          </p:cNvCxnSpPr>
          <p:nvPr/>
        </p:nvCxnSpPr>
        <p:spPr>
          <a:xfrm>
            <a:off x="2167541" y="328266"/>
            <a:ext cx="491464" cy="5082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66229" y="8101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0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1343835" y="16531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kumimoji="1" lang="en-US" altLang="ja-JP" sz="700" i="1" baseline="-25000" dirty="0" smtClean="0">
                <a:solidFill>
                  <a:schemeClr val="tx1"/>
                </a:solidFill>
              </a:rPr>
              <a:t>12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2013901" y="17462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kumimoji="1" lang="en-US" altLang="ja-JP" sz="700" i="1" baseline="-25000" dirty="0" smtClean="0">
                <a:solidFill>
                  <a:schemeClr val="tx1"/>
                </a:solidFill>
              </a:rPr>
              <a:t>13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2632645" y="8101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*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013901" y="80766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ja-JP" sz="700" i="1" baseline="-25000" dirty="0">
                <a:solidFill>
                  <a:schemeClr val="tx1"/>
                </a:solidFill>
              </a:rPr>
              <a:t>2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1343835" y="80766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 smtClean="0">
                <a:solidFill>
                  <a:schemeClr val="tx1"/>
                </a:solidFill>
              </a:rPr>
              <a:t>23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73769" y="80766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 smtClean="0">
                <a:solidFill>
                  <a:schemeClr val="tx1"/>
                </a:solidFill>
              </a:rPr>
              <a:t>21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5399" y="14501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 smtClean="0">
                <a:solidFill>
                  <a:schemeClr val="tx1"/>
                </a:solidFill>
              </a:rPr>
              <a:t>32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1349863" y="14501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O</a:t>
            </a:r>
            <a:r>
              <a:rPr lang="en-US" altLang="ja-JP" sz="700" i="1" baseline="-25000" dirty="0" smtClean="0">
                <a:solidFill>
                  <a:schemeClr val="tx1"/>
                </a:solidFill>
              </a:rPr>
              <a:t>33</a:t>
            </a:r>
            <a:endParaRPr kumimoji="1" lang="ja-JP" altLang="en-US" sz="700" i="1" baseline="-250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25" idx="6"/>
            <a:endCxn id="40" idx="2"/>
          </p:cNvCxnSpPr>
          <p:nvPr/>
        </p:nvCxnSpPr>
        <p:spPr>
          <a:xfrm flipV="1">
            <a:off x="246229" y="897662"/>
            <a:ext cx="427540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39" idx="2"/>
          </p:cNvCxnSpPr>
          <p:nvPr/>
        </p:nvCxnSpPr>
        <p:spPr>
          <a:xfrm>
            <a:off x="853769" y="89766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9" idx="6"/>
            <a:endCxn id="38" idx="2"/>
          </p:cNvCxnSpPr>
          <p:nvPr/>
        </p:nvCxnSpPr>
        <p:spPr>
          <a:xfrm>
            <a:off x="1523835" y="897662"/>
            <a:ext cx="4900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8" idx="6"/>
            <a:endCxn id="36" idx="2"/>
          </p:cNvCxnSpPr>
          <p:nvPr/>
        </p:nvCxnSpPr>
        <p:spPr>
          <a:xfrm>
            <a:off x="2193901" y="897662"/>
            <a:ext cx="438744" cy="24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  <a:endCxn id="36" idx="3"/>
          </p:cNvCxnSpPr>
          <p:nvPr/>
        </p:nvCxnSpPr>
        <p:spPr>
          <a:xfrm flipV="1">
            <a:off x="1529863" y="963753"/>
            <a:ext cx="1129142" cy="5764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1" idx="6"/>
            <a:endCxn id="42" idx="2"/>
          </p:cNvCxnSpPr>
          <p:nvPr/>
        </p:nvCxnSpPr>
        <p:spPr>
          <a:xfrm>
            <a:off x="865399" y="1540193"/>
            <a:ext cx="4844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5" idx="5"/>
            <a:endCxn id="41" idx="1"/>
          </p:cNvCxnSpPr>
          <p:nvPr/>
        </p:nvCxnSpPr>
        <p:spPr>
          <a:xfrm>
            <a:off x="219869" y="963753"/>
            <a:ext cx="491890" cy="5128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7" idx="4"/>
            <a:endCxn id="40" idx="0"/>
          </p:cNvCxnSpPr>
          <p:nvPr/>
        </p:nvCxnSpPr>
        <p:spPr>
          <a:xfrm>
            <a:off x="763769" y="360469"/>
            <a:ext cx="0" cy="447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8" idx="3"/>
            <a:endCxn id="41" idx="0"/>
          </p:cNvCxnSpPr>
          <p:nvPr/>
        </p:nvCxnSpPr>
        <p:spPr>
          <a:xfrm flipH="1">
            <a:off x="775399" y="318954"/>
            <a:ext cx="594796" cy="1131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8" idx="3"/>
            <a:endCxn id="41" idx="7"/>
          </p:cNvCxnSpPr>
          <p:nvPr/>
        </p:nvCxnSpPr>
        <p:spPr>
          <a:xfrm flipH="1">
            <a:off x="839039" y="961302"/>
            <a:ext cx="1201222" cy="515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8" idx="5"/>
            <a:endCxn id="38" idx="1"/>
          </p:cNvCxnSpPr>
          <p:nvPr/>
        </p:nvCxnSpPr>
        <p:spPr>
          <a:xfrm>
            <a:off x="1497475" y="318954"/>
            <a:ext cx="542786" cy="515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31" idx="3"/>
            <a:endCxn id="39" idx="7"/>
          </p:cNvCxnSpPr>
          <p:nvPr/>
        </p:nvCxnSpPr>
        <p:spPr>
          <a:xfrm flipH="1">
            <a:off x="1497475" y="328266"/>
            <a:ext cx="542786" cy="5057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39" idx="4"/>
            <a:endCxn id="42" idx="0"/>
          </p:cNvCxnSpPr>
          <p:nvPr/>
        </p:nvCxnSpPr>
        <p:spPr>
          <a:xfrm>
            <a:off x="1433835" y="987662"/>
            <a:ext cx="6028" cy="462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1" idx="4"/>
            <a:endCxn id="42" idx="7"/>
          </p:cNvCxnSpPr>
          <p:nvPr/>
        </p:nvCxnSpPr>
        <p:spPr>
          <a:xfrm flipH="1">
            <a:off x="1503503" y="354626"/>
            <a:ext cx="600398" cy="1121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14405" y="2030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p11=3</a:t>
            </a:r>
            <a:endParaRPr kumimoji="1" lang="ja-JP" altLang="en-US" sz="700" i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278230" y="9330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p12=2</a:t>
            </a:r>
            <a:endParaRPr kumimoji="1" lang="ja-JP" altLang="en-US" sz="700" i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949134" y="1494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p13=2</a:t>
            </a:r>
            <a:endParaRPr kumimoji="1" lang="ja-JP" altLang="en-US" sz="700" i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10046" y="984208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p21=2</a:t>
            </a:r>
            <a:endParaRPr kumimoji="1" lang="ja-JP" altLang="en-US" sz="700" i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282638" y="628608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p23=1</a:t>
            </a:r>
            <a:endParaRPr kumimoji="1" lang="ja-JP" altLang="en-US" sz="700" i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959294" y="980144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p22=4</a:t>
            </a:r>
            <a:endParaRPr kumimoji="1" lang="ja-JP" altLang="en-US" sz="700" i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25208" y="1622592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p32=4</a:t>
            </a:r>
            <a:endParaRPr kumimoji="1" lang="ja-JP" altLang="en-US" sz="700" i="1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292236" y="1620866"/>
            <a:ext cx="298727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700" i="1" smtClean="0"/>
              <a:t>p33=3</a:t>
            </a:r>
            <a:endParaRPr kumimoji="1" lang="ja-JP" altLang="en-US" sz="700" i="1" dirty="0"/>
          </a:p>
        </p:txBody>
      </p:sp>
    </p:spTree>
    <p:extLst>
      <p:ext uri="{BB962C8B-B14F-4D97-AF65-F5344CB8AC3E}">
        <p14:creationId xmlns:p14="http://schemas.microsoft.com/office/powerpoint/2010/main" val="566207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18</Words>
  <Application>Microsoft Macintosh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KAMOSHIDA</dc:creator>
  <cp:lastModifiedBy>Ryota KAMOSHIDA</cp:lastModifiedBy>
  <cp:revision>6</cp:revision>
  <dcterms:created xsi:type="dcterms:W3CDTF">2017-04-11T07:20:19Z</dcterms:created>
  <dcterms:modified xsi:type="dcterms:W3CDTF">2017-04-11T07:44:02Z</dcterms:modified>
</cp:coreProperties>
</file>