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5759450" cy="1441450"/>
  <p:notesSz cx="6858000" cy="9144000"/>
  <p:defaultTextStyle>
    <a:defPPr>
      <a:defRPr lang="ja-JP"/>
    </a:defPPr>
    <a:lvl1pPr marL="0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1pPr>
    <a:lvl2pPr marL="137455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2pPr>
    <a:lvl3pPr marL="274910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3pPr>
    <a:lvl4pPr marL="412365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4pPr>
    <a:lvl5pPr marL="549820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5pPr>
    <a:lvl6pPr marL="687274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6pPr>
    <a:lvl7pPr marL="824729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7pPr>
    <a:lvl8pPr marL="962184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8pPr>
    <a:lvl9pPr marL="1099639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43"/>
  </p:normalViewPr>
  <p:slideViewPr>
    <p:cSldViewPr snapToGrid="0" snapToObjects="1" showGuides="1">
      <p:cViewPr varScale="1">
        <p:scale>
          <a:sx n="142" d="100"/>
          <a:sy n="142" d="100"/>
        </p:scale>
        <p:origin x="184" y="1384"/>
      </p:cViewPr>
      <p:guideLst>
        <p:guide orient="horz" pos="454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235904"/>
            <a:ext cx="4319588" cy="501838"/>
          </a:xfrm>
        </p:spPr>
        <p:txBody>
          <a:bodyPr anchor="b"/>
          <a:lstStyle>
            <a:lvl1pPr algn="ctr">
              <a:defRPr sz="126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757095"/>
            <a:ext cx="4319588" cy="348017"/>
          </a:xfrm>
        </p:spPr>
        <p:txBody>
          <a:bodyPr/>
          <a:lstStyle>
            <a:lvl1pPr marL="0" indent="0" algn="ctr">
              <a:buNone/>
              <a:defRPr sz="504"/>
            </a:lvl1pPr>
            <a:lvl2pPr marL="96103" indent="0" algn="ctr">
              <a:buNone/>
              <a:defRPr sz="420"/>
            </a:lvl2pPr>
            <a:lvl3pPr marL="192207" indent="0" algn="ctr">
              <a:buNone/>
              <a:defRPr sz="378"/>
            </a:lvl3pPr>
            <a:lvl4pPr marL="288310" indent="0" algn="ctr">
              <a:buNone/>
              <a:defRPr sz="336"/>
            </a:lvl4pPr>
            <a:lvl5pPr marL="384414" indent="0" algn="ctr">
              <a:buNone/>
              <a:defRPr sz="336"/>
            </a:lvl5pPr>
            <a:lvl6pPr marL="480517" indent="0" algn="ctr">
              <a:buNone/>
              <a:defRPr sz="336"/>
            </a:lvl6pPr>
            <a:lvl7pPr marL="576621" indent="0" algn="ctr">
              <a:buNone/>
              <a:defRPr sz="336"/>
            </a:lvl7pPr>
            <a:lvl8pPr marL="672724" indent="0" algn="ctr">
              <a:buNone/>
              <a:defRPr sz="336"/>
            </a:lvl8pPr>
            <a:lvl9pPr marL="768828" indent="0" algn="ctr">
              <a:buNone/>
              <a:defRPr sz="336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76744"/>
            <a:ext cx="1241881" cy="122156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76744"/>
            <a:ext cx="3653651" cy="12215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359362"/>
            <a:ext cx="4967526" cy="599603"/>
          </a:xfrm>
        </p:spPr>
        <p:txBody>
          <a:bodyPr anchor="b"/>
          <a:lstStyle>
            <a:lvl1pPr>
              <a:defRPr sz="126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964637"/>
            <a:ext cx="4967526" cy="315317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103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207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31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41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517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621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72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82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383719"/>
            <a:ext cx="2447766" cy="9145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383719"/>
            <a:ext cx="2447766" cy="9145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76744"/>
            <a:ext cx="4967526" cy="27861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353356"/>
            <a:ext cx="2436517" cy="173174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103" indent="0">
              <a:buNone/>
              <a:defRPr sz="420" b="1"/>
            </a:lvl2pPr>
            <a:lvl3pPr marL="192207" indent="0">
              <a:buNone/>
              <a:defRPr sz="378" b="1"/>
            </a:lvl3pPr>
            <a:lvl4pPr marL="288310" indent="0">
              <a:buNone/>
              <a:defRPr sz="336" b="1"/>
            </a:lvl4pPr>
            <a:lvl5pPr marL="384414" indent="0">
              <a:buNone/>
              <a:defRPr sz="336" b="1"/>
            </a:lvl5pPr>
            <a:lvl6pPr marL="480517" indent="0">
              <a:buNone/>
              <a:defRPr sz="336" b="1"/>
            </a:lvl6pPr>
            <a:lvl7pPr marL="576621" indent="0">
              <a:buNone/>
              <a:defRPr sz="336" b="1"/>
            </a:lvl7pPr>
            <a:lvl8pPr marL="672724" indent="0">
              <a:buNone/>
              <a:defRPr sz="336" b="1"/>
            </a:lvl8pPr>
            <a:lvl9pPr marL="768828" indent="0">
              <a:buNone/>
              <a:defRPr sz="33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526530"/>
            <a:ext cx="2436517" cy="77444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353356"/>
            <a:ext cx="2448516" cy="173174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103" indent="0">
              <a:buNone/>
              <a:defRPr sz="420" b="1"/>
            </a:lvl2pPr>
            <a:lvl3pPr marL="192207" indent="0">
              <a:buNone/>
              <a:defRPr sz="378" b="1"/>
            </a:lvl3pPr>
            <a:lvl4pPr marL="288310" indent="0">
              <a:buNone/>
              <a:defRPr sz="336" b="1"/>
            </a:lvl4pPr>
            <a:lvl5pPr marL="384414" indent="0">
              <a:buNone/>
              <a:defRPr sz="336" b="1"/>
            </a:lvl5pPr>
            <a:lvl6pPr marL="480517" indent="0">
              <a:buNone/>
              <a:defRPr sz="336" b="1"/>
            </a:lvl6pPr>
            <a:lvl7pPr marL="576621" indent="0">
              <a:buNone/>
              <a:defRPr sz="336" b="1"/>
            </a:lvl7pPr>
            <a:lvl8pPr marL="672724" indent="0">
              <a:buNone/>
              <a:defRPr sz="336" b="1"/>
            </a:lvl8pPr>
            <a:lvl9pPr marL="768828" indent="0">
              <a:buNone/>
              <a:defRPr sz="33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526530"/>
            <a:ext cx="2448516" cy="77444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96097"/>
            <a:ext cx="1857572" cy="336338"/>
          </a:xfrm>
        </p:spPr>
        <p:txBody>
          <a:bodyPr anchor="b"/>
          <a:lstStyle>
            <a:lvl1pPr>
              <a:defRPr sz="67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207542"/>
            <a:ext cx="2915722" cy="1024364"/>
          </a:xfrm>
        </p:spPr>
        <p:txBody>
          <a:bodyPr/>
          <a:lstStyle>
            <a:lvl1pPr>
              <a:defRPr sz="673"/>
            </a:lvl1pPr>
            <a:lvl2pPr>
              <a:defRPr sz="589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432435"/>
            <a:ext cx="1857572" cy="801139"/>
          </a:xfrm>
        </p:spPr>
        <p:txBody>
          <a:bodyPr/>
          <a:lstStyle>
            <a:lvl1pPr marL="0" indent="0">
              <a:buNone/>
              <a:defRPr sz="336"/>
            </a:lvl1pPr>
            <a:lvl2pPr marL="96103" indent="0">
              <a:buNone/>
              <a:defRPr sz="294"/>
            </a:lvl2pPr>
            <a:lvl3pPr marL="192207" indent="0">
              <a:buNone/>
              <a:defRPr sz="252"/>
            </a:lvl3pPr>
            <a:lvl4pPr marL="288310" indent="0">
              <a:buNone/>
              <a:defRPr sz="210"/>
            </a:lvl4pPr>
            <a:lvl5pPr marL="384414" indent="0">
              <a:buNone/>
              <a:defRPr sz="210"/>
            </a:lvl5pPr>
            <a:lvl6pPr marL="480517" indent="0">
              <a:buNone/>
              <a:defRPr sz="210"/>
            </a:lvl6pPr>
            <a:lvl7pPr marL="576621" indent="0">
              <a:buNone/>
              <a:defRPr sz="210"/>
            </a:lvl7pPr>
            <a:lvl8pPr marL="672724" indent="0">
              <a:buNone/>
              <a:defRPr sz="210"/>
            </a:lvl8pPr>
            <a:lvl9pPr marL="768828" indent="0">
              <a:buNone/>
              <a:defRPr sz="21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96097"/>
            <a:ext cx="1857572" cy="336338"/>
          </a:xfrm>
        </p:spPr>
        <p:txBody>
          <a:bodyPr anchor="b"/>
          <a:lstStyle>
            <a:lvl1pPr>
              <a:defRPr sz="67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207542"/>
            <a:ext cx="2915722" cy="1024364"/>
          </a:xfrm>
        </p:spPr>
        <p:txBody>
          <a:bodyPr anchor="t"/>
          <a:lstStyle>
            <a:lvl1pPr marL="0" indent="0">
              <a:buNone/>
              <a:defRPr sz="673"/>
            </a:lvl1pPr>
            <a:lvl2pPr marL="96103" indent="0">
              <a:buNone/>
              <a:defRPr sz="589"/>
            </a:lvl2pPr>
            <a:lvl3pPr marL="192207" indent="0">
              <a:buNone/>
              <a:defRPr sz="504"/>
            </a:lvl3pPr>
            <a:lvl4pPr marL="288310" indent="0">
              <a:buNone/>
              <a:defRPr sz="420"/>
            </a:lvl4pPr>
            <a:lvl5pPr marL="384414" indent="0">
              <a:buNone/>
              <a:defRPr sz="420"/>
            </a:lvl5pPr>
            <a:lvl6pPr marL="480517" indent="0">
              <a:buNone/>
              <a:defRPr sz="420"/>
            </a:lvl6pPr>
            <a:lvl7pPr marL="576621" indent="0">
              <a:buNone/>
              <a:defRPr sz="420"/>
            </a:lvl7pPr>
            <a:lvl8pPr marL="672724" indent="0">
              <a:buNone/>
              <a:defRPr sz="420"/>
            </a:lvl8pPr>
            <a:lvl9pPr marL="768828" indent="0">
              <a:buNone/>
              <a:defRPr sz="42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432435"/>
            <a:ext cx="1857572" cy="801139"/>
          </a:xfrm>
        </p:spPr>
        <p:txBody>
          <a:bodyPr/>
          <a:lstStyle>
            <a:lvl1pPr marL="0" indent="0">
              <a:buNone/>
              <a:defRPr sz="336"/>
            </a:lvl1pPr>
            <a:lvl2pPr marL="96103" indent="0">
              <a:buNone/>
              <a:defRPr sz="294"/>
            </a:lvl2pPr>
            <a:lvl3pPr marL="192207" indent="0">
              <a:buNone/>
              <a:defRPr sz="252"/>
            </a:lvl3pPr>
            <a:lvl4pPr marL="288310" indent="0">
              <a:buNone/>
              <a:defRPr sz="210"/>
            </a:lvl4pPr>
            <a:lvl5pPr marL="384414" indent="0">
              <a:buNone/>
              <a:defRPr sz="210"/>
            </a:lvl5pPr>
            <a:lvl6pPr marL="480517" indent="0">
              <a:buNone/>
              <a:defRPr sz="210"/>
            </a:lvl6pPr>
            <a:lvl7pPr marL="576621" indent="0">
              <a:buNone/>
              <a:defRPr sz="210"/>
            </a:lvl7pPr>
            <a:lvl8pPr marL="672724" indent="0">
              <a:buNone/>
              <a:defRPr sz="210"/>
            </a:lvl8pPr>
            <a:lvl9pPr marL="768828" indent="0">
              <a:buNone/>
              <a:defRPr sz="21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76744"/>
            <a:ext cx="4967526" cy="27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383719"/>
            <a:ext cx="4967526" cy="914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1336011"/>
            <a:ext cx="1295876" cy="76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8E02D-D555-0243-8FF8-324D775514D0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1336011"/>
            <a:ext cx="1943814" cy="76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1336011"/>
            <a:ext cx="1295876" cy="76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9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92207" rtl="0" eaLnBrk="1" latinLnBrk="0" hangingPunct="1">
        <a:lnSpc>
          <a:spcPct val="90000"/>
        </a:lnSpc>
        <a:spcBef>
          <a:spcPct val="0"/>
        </a:spcBef>
        <a:buNone/>
        <a:defRPr kumimoji="1" sz="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2" indent="-48052" algn="l" defTabSz="19220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kumimoji="1" sz="589" kern="1200">
          <a:solidFill>
            <a:schemeClr val="tx1"/>
          </a:solidFill>
          <a:latin typeface="+mn-lt"/>
          <a:ea typeface="+mn-ea"/>
          <a:cs typeface="+mn-cs"/>
        </a:defRPr>
      </a:lvl1pPr>
      <a:lvl2pPr marL="144155" indent="-48052" algn="l" defTabSz="192207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kumimoji="1"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259" indent="-48052" algn="l" defTabSz="192207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kumimoji="1"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362" indent="-48052" algn="l" defTabSz="192207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kumimoji="1"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465" indent="-48052" algn="l" defTabSz="192207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kumimoji="1"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569" indent="-48052" algn="l" defTabSz="192207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kumimoji="1"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672" indent="-48052" algn="l" defTabSz="192207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kumimoji="1"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776" indent="-48052" algn="l" defTabSz="192207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kumimoji="1"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879" indent="-48052" algn="l" defTabSz="192207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kumimoji="1"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07" rtl="0" eaLnBrk="1" latinLnBrk="0" hangingPunct="1">
        <a:defRPr kumimoji="1"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103" algn="l" defTabSz="192207" rtl="0" eaLnBrk="1" latinLnBrk="0" hangingPunct="1">
        <a:defRPr kumimoji="1"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207" algn="l" defTabSz="192207" rtl="0" eaLnBrk="1" latinLnBrk="0" hangingPunct="1">
        <a:defRPr kumimoji="1"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310" algn="l" defTabSz="192207" rtl="0" eaLnBrk="1" latinLnBrk="0" hangingPunct="1">
        <a:defRPr kumimoji="1"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414" algn="l" defTabSz="192207" rtl="0" eaLnBrk="1" latinLnBrk="0" hangingPunct="1">
        <a:defRPr kumimoji="1"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517" algn="l" defTabSz="192207" rtl="0" eaLnBrk="1" latinLnBrk="0" hangingPunct="1">
        <a:defRPr kumimoji="1"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621" algn="l" defTabSz="192207" rtl="0" eaLnBrk="1" latinLnBrk="0" hangingPunct="1">
        <a:defRPr kumimoji="1"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724" algn="l" defTabSz="192207" rtl="0" eaLnBrk="1" latinLnBrk="0" hangingPunct="1">
        <a:defRPr kumimoji="1"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828" algn="l" defTabSz="192207" rtl="0" eaLnBrk="1" latinLnBrk="0" hangingPunct="1">
        <a:defRPr kumimoji="1"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テキスト ボックス 88"/>
          <p:cNvSpPr txBox="1"/>
          <p:nvPr/>
        </p:nvSpPr>
        <p:spPr>
          <a:xfrm>
            <a:off x="14811" y="104239"/>
            <a:ext cx="40292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製品</a:t>
            </a:r>
            <a:r>
              <a:rPr lang="en-US" altLang="ja-JP" sz="1000" dirty="0"/>
              <a:t>A</a:t>
            </a:r>
            <a:endParaRPr lang="ja-JP" altLang="en-US" sz="1000" dirty="0"/>
          </a:p>
        </p:txBody>
      </p:sp>
      <p:sp>
        <p:nvSpPr>
          <p:cNvPr id="2" name="正方形/長方形 1"/>
          <p:cNvSpPr/>
          <p:nvPr/>
        </p:nvSpPr>
        <p:spPr>
          <a:xfrm>
            <a:off x="620247" y="84542"/>
            <a:ext cx="43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n>
                  <a:solidFill>
                    <a:sysClr val="windowText" lastClr="000000"/>
                  </a:solidFill>
                </a:ln>
              </a:rPr>
              <a:t>工程</a:t>
            </a:r>
            <a:r>
              <a:rPr lang="en-US" altLang="ja-JP" sz="1000" dirty="0">
                <a:ln>
                  <a:solidFill>
                    <a:sysClr val="windowText" lastClr="000000"/>
                  </a:solidFill>
                </a:ln>
              </a:rPr>
              <a:t>A</a:t>
            </a:r>
            <a:endParaRPr lang="ja-JP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484782" y="75185"/>
            <a:ext cx="432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n>
                  <a:solidFill>
                    <a:sysClr val="windowText" lastClr="000000"/>
                  </a:solidFill>
                </a:ln>
              </a:rPr>
              <a:t>工程</a:t>
            </a:r>
            <a:r>
              <a:rPr lang="en-US" altLang="ja-JP" sz="1000" dirty="0">
                <a:ln>
                  <a:solidFill>
                    <a:sysClr val="windowText" lastClr="000000"/>
                  </a:solidFill>
                </a:ln>
              </a:rPr>
              <a:t>B</a:t>
            </a:r>
            <a:endParaRPr lang="ja-JP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2339265" y="70170"/>
            <a:ext cx="43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n>
                  <a:solidFill>
                    <a:sysClr val="windowText" lastClr="000000"/>
                  </a:solidFill>
                </a:ln>
              </a:rPr>
              <a:t>工程</a:t>
            </a:r>
            <a:r>
              <a:rPr lang="en-US" altLang="ja-JP" sz="1000" dirty="0">
                <a:ln>
                  <a:solidFill>
                    <a:sysClr val="windowText" lastClr="000000"/>
                  </a:solidFill>
                </a:ln>
              </a:rPr>
              <a:t>C</a:t>
            </a:r>
            <a:endParaRPr lang="ja-JP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4811" y="438296"/>
            <a:ext cx="39971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製品</a:t>
            </a:r>
            <a:r>
              <a:rPr lang="en-US" altLang="ja-JP" sz="1000" dirty="0"/>
              <a:t>B</a:t>
            </a:r>
            <a:endParaRPr lang="ja-JP" altLang="en-US" sz="10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4813" y="772353"/>
            <a:ext cx="39811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製品</a:t>
            </a:r>
            <a:r>
              <a:rPr lang="en-US" altLang="ja-JP" sz="1000" dirty="0"/>
              <a:t>C</a:t>
            </a:r>
            <a:endParaRPr lang="ja-JP" altLang="en-US" sz="1000" dirty="0"/>
          </a:p>
        </p:txBody>
      </p:sp>
      <p:cxnSp>
        <p:nvCxnSpPr>
          <p:cNvPr id="50" name="直線矢印コネクタ 49"/>
          <p:cNvCxnSpPr/>
          <p:nvPr/>
        </p:nvCxnSpPr>
        <p:spPr>
          <a:xfrm flipV="1">
            <a:off x="409504" y="209954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400538" y="541650"/>
            <a:ext cx="2160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400538" y="882309"/>
            <a:ext cx="2160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906620" y="107796"/>
            <a:ext cx="40292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製品</a:t>
            </a:r>
            <a:r>
              <a:rPr lang="en-US" altLang="ja-JP" sz="1000" dirty="0"/>
              <a:t>A</a:t>
            </a:r>
            <a:endParaRPr lang="ja-JP" altLang="en-US" sz="1000" dirty="0"/>
          </a:p>
        </p:txBody>
      </p:sp>
      <p:sp>
        <p:nvSpPr>
          <p:cNvPr id="56" name="正方形/長方形 55"/>
          <p:cNvSpPr/>
          <p:nvPr/>
        </p:nvSpPr>
        <p:spPr>
          <a:xfrm>
            <a:off x="3512056" y="88099"/>
            <a:ext cx="43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n>
                  <a:solidFill>
                    <a:sysClr val="windowText" lastClr="000000"/>
                  </a:solidFill>
                </a:ln>
              </a:rPr>
              <a:t>工程</a:t>
            </a:r>
            <a:r>
              <a:rPr lang="en-US" altLang="ja-JP" sz="1000" dirty="0">
                <a:ln>
                  <a:solidFill>
                    <a:sysClr val="windowText" lastClr="000000"/>
                  </a:solidFill>
                </a:ln>
              </a:rPr>
              <a:t>A</a:t>
            </a:r>
            <a:endParaRPr lang="ja-JP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376591" y="78742"/>
            <a:ext cx="43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n>
                  <a:solidFill>
                    <a:sysClr val="windowText" lastClr="000000"/>
                  </a:solidFill>
                </a:ln>
              </a:rPr>
              <a:t>工程</a:t>
            </a:r>
            <a:r>
              <a:rPr lang="en-US" altLang="ja-JP" sz="1000" dirty="0">
                <a:ln>
                  <a:solidFill>
                    <a:sysClr val="windowText" lastClr="000000"/>
                  </a:solidFill>
                </a:ln>
              </a:rPr>
              <a:t>B</a:t>
            </a:r>
            <a:endParaRPr lang="ja-JP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251294" y="88099"/>
            <a:ext cx="43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n>
                  <a:solidFill>
                    <a:sysClr val="windowText" lastClr="000000"/>
                  </a:solidFill>
                </a:ln>
              </a:rPr>
              <a:t>工程</a:t>
            </a:r>
            <a:r>
              <a:rPr lang="en-US" altLang="ja-JP" sz="1000" dirty="0">
                <a:ln>
                  <a:solidFill>
                    <a:sysClr val="windowText" lastClr="000000"/>
                  </a:solidFill>
                </a:ln>
              </a:rPr>
              <a:t>C</a:t>
            </a:r>
            <a:endParaRPr lang="ja-JP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906620" y="441853"/>
            <a:ext cx="39971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製品</a:t>
            </a:r>
            <a:r>
              <a:rPr lang="en-US" altLang="ja-JP" sz="1000" dirty="0"/>
              <a:t>B</a:t>
            </a:r>
            <a:endParaRPr lang="ja-JP" altLang="en-US" sz="1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906622" y="775910"/>
            <a:ext cx="39811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製品</a:t>
            </a:r>
            <a:r>
              <a:rPr lang="en-US" altLang="ja-JP" sz="1000" dirty="0"/>
              <a:t>C</a:t>
            </a:r>
            <a:endParaRPr lang="ja-JP" altLang="en-US" sz="1000" dirty="0"/>
          </a:p>
        </p:txBody>
      </p:sp>
      <p:cxnSp>
        <p:nvCxnSpPr>
          <p:cNvPr id="63" name="直線矢印コネクタ 62"/>
          <p:cNvCxnSpPr/>
          <p:nvPr/>
        </p:nvCxnSpPr>
        <p:spPr>
          <a:xfrm flipV="1">
            <a:off x="3301313" y="213511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3292347" y="545207"/>
            <a:ext cx="2160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V="1">
            <a:off x="3292347" y="885866"/>
            <a:ext cx="2160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V="1">
            <a:off x="3946774" y="213511"/>
            <a:ext cx="43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V="1">
            <a:off x="3937808" y="545207"/>
            <a:ext cx="4320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V="1">
            <a:off x="3937808" y="885866"/>
            <a:ext cx="4320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V="1">
            <a:off x="4816352" y="213506"/>
            <a:ext cx="43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V="1">
            <a:off x="4807386" y="545202"/>
            <a:ext cx="4320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V="1">
            <a:off x="4807386" y="885861"/>
            <a:ext cx="4320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flipV="1">
            <a:off x="1051173" y="213510"/>
            <a:ext cx="43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V="1">
            <a:off x="1920751" y="213505"/>
            <a:ext cx="43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 flipV="1">
            <a:off x="1045999" y="882306"/>
            <a:ext cx="12960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flipV="1">
            <a:off x="1045997" y="550615"/>
            <a:ext cx="216000" cy="0"/>
          </a:xfrm>
          <a:prstGeom prst="straightConnector1">
            <a:avLst/>
          </a:prstGeom>
          <a:ln>
            <a:solidFill>
              <a:schemeClr val="accent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rot="5400000" flipV="1">
            <a:off x="1171572" y="640190"/>
            <a:ext cx="180000" cy="0"/>
          </a:xfrm>
          <a:prstGeom prst="straightConnector1">
            <a:avLst/>
          </a:prstGeom>
          <a:ln>
            <a:solidFill>
              <a:schemeClr val="accent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V="1">
            <a:off x="1261152" y="729910"/>
            <a:ext cx="864000" cy="0"/>
          </a:xfrm>
          <a:prstGeom prst="straightConnector1">
            <a:avLst/>
          </a:prstGeom>
          <a:ln>
            <a:solidFill>
              <a:schemeClr val="accent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V="1">
            <a:off x="2121762" y="541646"/>
            <a:ext cx="2160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rot="5400000" flipV="1">
            <a:off x="2032185" y="640189"/>
            <a:ext cx="180000" cy="0"/>
          </a:xfrm>
          <a:prstGeom prst="straightConnector1">
            <a:avLst/>
          </a:prstGeom>
          <a:ln>
            <a:solidFill>
              <a:schemeClr val="accent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flipH="1" flipV="1">
            <a:off x="1932867" y="454668"/>
            <a:ext cx="3960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836249" y="1172517"/>
            <a:ext cx="126533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(a) </a:t>
            </a:r>
            <a:r>
              <a:rPr lang="ja-JP" altLang="en-US" sz="1000" dirty="0"/>
              <a:t>ジョブショップ型</a:t>
            </a:r>
            <a:endParaRPr lang="ja-JP" altLang="en-US" sz="10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728058" y="1172516"/>
            <a:ext cx="127174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(b) </a:t>
            </a:r>
            <a:r>
              <a:rPr lang="ja-JP" altLang="en-US" sz="1000" dirty="0"/>
              <a:t>フローショップ型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62073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32</Words>
  <Application>Microsoft Macintosh PowerPoint</Application>
  <PresentationFormat>ユーザー設定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游ゴシック</vt:lpstr>
      <vt:lpstr>游ゴシック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Ryota KAMOSHIDA</dc:creator>
  <cp:lastModifiedBy>Ryota KAMOSHIDA</cp:lastModifiedBy>
  <cp:revision>8</cp:revision>
  <dcterms:created xsi:type="dcterms:W3CDTF">2017-04-11T07:20:19Z</dcterms:created>
  <dcterms:modified xsi:type="dcterms:W3CDTF">2017-04-16T06:44:41Z</dcterms:modified>
</cp:coreProperties>
</file>