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8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55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4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27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1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8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7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D6A5-91FF-43B4-B9C9-57FF2808215E}" type="datetimeFigureOut">
              <a:rPr kumimoji="1" lang="ja-JP" altLang="en-US" smtClean="0"/>
              <a:t>2022/11/12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603F-F678-4422-90D5-D571ACF4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4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CFB60A9-705E-CD5D-FA7D-3FF497E90E49}"/>
              </a:ext>
            </a:extLst>
          </p:cNvPr>
          <p:cNvSpPr/>
          <p:nvPr/>
        </p:nvSpPr>
        <p:spPr>
          <a:xfrm>
            <a:off x="1028527" y="279400"/>
            <a:ext cx="4800946" cy="2578100"/>
          </a:xfrm>
          <a:prstGeom prst="roundRect">
            <a:avLst>
              <a:gd name="adj" fmla="val 1026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67453F-A1B7-F343-4B2B-0063BD5D105A}"/>
              </a:ext>
            </a:extLst>
          </p:cNvPr>
          <p:cNvSpPr txBox="1"/>
          <p:nvPr/>
        </p:nvSpPr>
        <p:spPr>
          <a:xfrm>
            <a:off x="3101607" y="104549"/>
            <a:ext cx="654786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/>
              <a:t>Figure</a:t>
            </a:r>
            <a:endParaRPr kumimoji="1"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99FEC17-2CB9-52D9-3A2A-2AB8DE1A174F}"/>
              </a:ext>
            </a:extLst>
          </p:cNvPr>
          <p:cNvGrpSpPr/>
          <p:nvPr/>
        </p:nvGrpSpPr>
        <p:grpSpPr>
          <a:xfrm>
            <a:off x="1181100" y="378051"/>
            <a:ext cx="2160000" cy="2334851"/>
            <a:chOff x="1168400" y="378051"/>
            <a:chExt cx="2160000" cy="233485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003B4C2-CDB1-6F61-32C4-C15F1FB9CBEF}"/>
                </a:ext>
              </a:extLst>
            </p:cNvPr>
            <p:cNvSpPr/>
            <p:nvPr/>
          </p:nvSpPr>
          <p:spPr>
            <a:xfrm>
              <a:off x="1168400" y="552902"/>
              <a:ext cx="2160000" cy="2160000"/>
            </a:xfrm>
            <a:prstGeom prst="roundRect">
              <a:avLst>
                <a:gd name="adj" fmla="val 9611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786DD39-2C39-30A8-EA4C-69988DD1D9F6}"/>
                </a:ext>
              </a:extLst>
            </p:cNvPr>
            <p:cNvSpPr txBox="1"/>
            <p:nvPr/>
          </p:nvSpPr>
          <p:spPr>
            <a:xfrm>
              <a:off x="1996284" y="378051"/>
              <a:ext cx="504232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dirty="0"/>
                <a:t>Axes</a:t>
              </a: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652267C0-D244-167C-49F3-D2201A901E03}"/>
                </a:ext>
              </a:extLst>
            </p:cNvPr>
            <p:cNvSpPr/>
            <p:nvPr/>
          </p:nvSpPr>
          <p:spPr>
            <a:xfrm>
              <a:off x="1467350" y="902604"/>
              <a:ext cx="1562100" cy="153180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EA5522D9-62A8-2DC6-ABE4-A23D72D13FD4}"/>
                </a:ext>
              </a:extLst>
            </p:cNvPr>
            <p:cNvSpPr/>
            <p:nvPr/>
          </p:nvSpPr>
          <p:spPr>
            <a:xfrm>
              <a:off x="1631950" y="1078241"/>
              <a:ext cx="1212850" cy="1200273"/>
            </a:xfrm>
            <a:custGeom>
              <a:avLst/>
              <a:gdLst>
                <a:gd name="connsiteX0" fmla="*/ 0 w 1212850"/>
                <a:gd name="connsiteY0" fmla="*/ 553709 h 1200273"/>
                <a:gd name="connsiteX1" fmla="*/ 241300 w 1212850"/>
                <a:gd name="connsiteY1" fmla="*/ 20309 h 1200273"/>
                <a:gd name="connsiteX2" fmla="*/ 825500 w 1212850"/>
                <a:gd name="connsiteY2" fmla="*/ 1182359 h 1200273"/>
                <a:gd name="connsiteX3" fmla="*/ 1212850 w 1212850"/>
                <a:gd name="connsiteY3" fmla="*/ 617209 h 120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850" h="1200273">
                  <a:moveTo>
                    <a:pt x="0" y="553709"/>
                  </a:moveTo>
                  <a:cubicBezTo>
                    <a:pt x="51858" y="234621"/>
                    <a:pt x="103717" y="-84466"/>
                    <a:pt x="241300" y="20309"/>
                  </a:cubicBezTo>
                  <a:cubicBezTo>
                    <a:pt x="378883" y="125084"/>
                    <a:pt x="663575" y="1082876"/>
                    <a:pt x="825500" y="1182359"/>
                  </a:cubicBezTo>
                  <a:cubicBezTo>
                    <a:pt x="987425" y="1281842"/>
                    <a:pt x="1100137" y="949525"/>
                    <a:pt x="1212850" y="6172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5ABCEB7B-2B51-8CE6-B624-DFA39515FDC9}"/>
                </a:ext>
              </a:extLst>
            </p:cNvPr>
            <p:cNvSpPr/>
            <p:nvPr/>
          </p:nvSpPr>
          <p:spPr>
            <a:xfrm>
              <a:off x="1384799" y="2332031"/>
              <a:ext cx="1716807" cy="2096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96F3857-DAA1-4CF8-6896-89175195B08D}"/>
                </a:ext>
              </a:extLst>
            </p:cNvPr>
            <p:cNvSpPr txBox="1"/>
            <p:nvPr/>
          </p:nvSpPr>
          <p:spPr>
            <a:xfrm>
              <a:off x="2064572" y="2453848"/>
              <a:ext cx="3676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400" dirty="0"/>
                <a:t>Axis</a:t>
              </a: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C6C02CAD-FFD6-7B34-E1FC-656CBAA872DC}"/>
                </a:ext>
              </a:extLst>
            </p:cNvPr>
            <p:cNvSpPr/>
            <p:nvPr/>
          </p:nvSpPr>
          <p:spPr>
            <a:xfrm rot="16200000">
              <a:off x="630422" y="1591996"/>
              <a:ext cx="1716807" cy="2096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6772D2-AFC8-104E-4470-D3AD95116870}"/>
                </a:ext>
              </a:extLst>
            </p:cNvPr>
            <p:cNvSpPr txBox="1"/>
            <p:nvPr/>
          </p:nvSpPr>
          <p:spPr>
            <a:xfrm rot="16200000">
              <a:off x="1158484" y="1550580"/>
              <a:ext cx="3676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400" dirty="0"/>
                <a:t>Axis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30D97C2-9CFE-4145-FDD4-C0B14FE89821}"/>
              </a:ext>
            </a:extLst>
          </p:cNvPr>
          <p:cNvGrpSpPr/>
          <p:nvPr/>
        </p:nvGrpSpPr>
        <p:grpSpPr>
          <a:xfrm>
            <a:off x="3522264" y="378051"/>
            <a:ext cx="2160000" cy="2334851"/>
            <a:chOff x="1168400" y="378051"/>
            <a:chExt cx="2160000" cy="2334851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A49BEA2-3155-1CA9-892F-597860577BB5}"/>
                </a:ext>
              </a:extLst>
            </p:cNvPr>
            <p:cNvSpPr/>
            <p:nvPr/>
          </p:nvSpPr>
          <p:spPr>
            <a:xfrm>
              <a:off x="1168400" y="552902"/>
              <a:ext cx="2160000" cy="2160000"/>
            </a:xfrm>
            <a:prstGeom prst="roundRect">
              <a:avLst>
                <a:gd name="adj" fmla="val 9611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75231F-6EAB-B541-3E8E-557E0A7958E3}"/>
                </a:ext>
              </a:extLst>
            </p:cNvPr>
            <p:cNvSpPr txBox="1"/>
            <p:nvPr/>
          </p:nvSpPr>
          <p:spPr>
            <a:xfrm>
              <a:off x="1996284" y="378051"/>
              <a:ext cx="504232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ja-JP" dirty="0"/>
                <a:t>Axes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D8F5F05E-4CC3-B867-8CEC-AA1C5B87A285}"/>
                </a:ext>
              </a:extLst>
            </p:cNvPr>
            <p:cNvSpPr/>
            <p:nvPr/>
          </p:nvSpPr>
          <p:spPr>
            <a:xfrm>
              <a:off x="1467350" y="902604"/>
              <a:ext cx="1562100" cy="153180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78C7EC20-B356-4AA6-76D7-4FEA2E91FB74}"/>
                </a:ext>
              </a:extLst>
            </p:cNvPr>
            <p:cNvSpPr/>
            <p:nvPr/>
          </p:nvSpPr>
          <p:spPr>
            <a:xfrm>
              <a:off x="1631950" y="1078241"/>
              <a:ext cx="1212850" cy="1200273"/>
            </a:xfrm>
            <a:custGeom>
              <a:avLst/>
              <a:gdLst>
                <a:gd name="connsiteX0" fmla="*/ 0 w 1212850"/>
                <a:gd name="connsiteY0" fmla="*/ 553709 h 1200273"/>
                <a:gd name="connsiteX1" fmla="*/ 241300 w 1212850"/>
                <a:gd name="connsiteY1" fmla="*/ 20309 h 1200273"/>
                <a:gd name="connsiteX2" fmla="*/ 825500 w 1212850"/>
                <a:gd name="connsiteY2" fmla="*/ 1182359 h 1200273"/>
                <a:gd name="connsiteX3" fmla="*/ 1212850 w 1212850"/>
                <a:gd name="connsiteY3" fmla="*/ 617209 h 120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850" h="1200273">
                  <a:moveTo>
                    <a:pt x="0" y="553709"/>
                  </a:moveTo>
                  <a:cubicBezTo>
                    <a:pt x="51858" y="234621"/>
                    <a:pt x="103717" y="-84466"/>
                    <a:pt x="241300" y="20309"/>
                  </a:cubicBezTo>
                  <a:cubicBezTo>
                    <a:pt x="378883" y="125084"/>
                    <a:pt x="663575" y="1082876"/>
                    <a:pt x="825500" y="1182359"/>
                  </a:cubicBezTo>
                  <a:cubicBezTo>
                    <a:pt x="987425" y="1281842"/>
                    <a:pt x="1100137" y="949525"/>
                    <a:pt x="1212850" y="6172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F4D07AC-682F-F4E3-BE80-BD11CD44228E}"/>
                </a:ext>
              </a:extLst>
            </p:cNvPr>
            <p:cNvSpPr/>
            <p:nvPr/>
          </p:nvSpPr>
          <p:spPr>
            <a:xfrm>
              <a:off x="1384799" y="2332031"/>
              <a:ext cx="1716807" cy="2096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C551580-A566-C07E-EB68-54A287287344}"/>
                </a:ext>
              </a:extLst>
            </p:cNvPr>
            <p:cNvSpPr txBox="1"/>
            <p:nvPr/>
          </p:nvSpPr>
          <p:spPr>
            <a:xfrm>
              <a:off x="2064572" y="2453848"/>
              <a:ext cx="3676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400" dirty="0"/>
                <a:t>Axis</a:t>
              </a: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AA77801-E413-BFA6-0038-402BF691FA3C}"/>
                </a:ext>
              </a:extLst>
            </p:cNvPr>
            <p:cNvSpPr/>
            <p:nvPr/>
          </p:nvSpPr>
          <p:spPr>
            <a:xfrm rot="16200000">
              <a:off x="630422" y="1591996"/>
              <a:ext cx="1716807" cy="209641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2703048-8B8B-7342-D9C0-0DFF890D831E}"/>
                </a:ext>
              </a:extLst>
            </p:cNvPr>
            <p:cNvSpPr txBox="1"/>
            <p:nvPr/>
          </p:nvSpPr>
          <p:spPr>
            <a:xfrm rot="16200000">
              <a:off x="1158484" y="1550580"/>
              <a:ext cx="3676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kumimoji="1" lang="en-US" altLang="ja-JP" sz="1400" dirty="0"/>
                <a:t>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6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KAMOSHIDA Ryota</dc:creator>
  <cp:lastModifiedBy>KAMOSHIDA Ryota</cp:lastModifiedBy>
  <cp:revision>2</cp:revision>
  <dcterms:created xsi:type="dcterms:W3CDTF">2022-11-12T08:43:41Z</dcterms:created>
  <dcterms:modified xsi:type="dcterms:W3CDTF">2022-11-12T08:56:11Z</dcterms:modified>
</cp:coreProperties>
</file>