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51"/>
  </p:notesMasterIdLst>
  <p:handoutMasterIdLst>
    <p:handoutMasterId r:id="rId52"/>
  </p:handoutMasterIdLst>
  <p:sldIdLst>
    <p:sldId id="256" r:id="rId5"/>
    <p:sldId id="303" r:id="rId6"/>
    <p:sldId id="258" r:id="rId7"/>
    <p:sldId id="304" r:id="rId8"/>
    <p:sldId id="305" r:id="rId9"/>
    <p:sldId id="306" r:id="rId10"/>
    <p:sldId id="30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8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na Germano" initials="CG" lastIdx="1" clrIdx="0">
    <p:extLst>
      <p:ext uri="{19B8F6BF-5375-455C-9EA6-DF929625EA0E}">
        <p15:presenceInfo xmlns:p15="http://schemas.microsoft.com/office/powerpoint/2012/main" userId="S::cristina.germano@canarie.ca::80553a6d-4823-4076-adbd-8508619f16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D5893-3A03-B81A-2104-239320334888}" v="10" dt="2021-08-19T15:34:34.078"/>
    <p1510:client id="{1FB160E6-00EF-C07F-9925-610CBD671C7D}" v="5" dt="2021-09-21T04:55:29.906"/>
  </p1510:revLst>
</p1510:revInfo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6807" autoAdjust="0"/>
  </p:normalViewPr>
  <p:slideViewPr>
    <p:cSldViewPr snapToGrid="0">
      <p:cViewPr varScale="1">
        <p:scale>
          <a:sx n="119" d="100"/>
          <a:sy n="11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7EEBDF-DB63-4682-B27D-7A9E4B69F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23EFE-2862-4B74-BD7E-6EE2262E9E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78EBE-9E30-4E48-91E1-184B62DC2ED6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FF44-85CC-4BBF-9005-43F7E86C81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36F3B-6650-4358-BAF0-E46555E778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2121D-9B32-4335-9888-FE4B286C4E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85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0121C-476E-417B-AD78-A41AE881E666}" type="datetimeFigureOut">
              <a:rPr lang="en-CA" smtClean="0"/>
              <a:t>2021-10-19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1B2D5-AEC5-4101-858E-FA72183421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29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B0D8-C74C-41CA-9C00-2C7C34AF60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449" y="1695800"/>
            <a:ext cx="3872639" cy="23876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Presentation title – </a:t>
            </a:r>
            <a:r>
              <a:rPr lang="en-US" dirty="0" err="1"/>
              <a:t>unbold</a:t>
            </a:r>
            <a:r>
              <a:rPr lang="en-US" dirty="0"/>
              <a:t> subtitle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69AB1-CC7A-4760-9C7E-45D9089227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0449" y="4242429"/>
            <a:ext cx="3872639" cy="762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Presenter Name | </a:t>
            </a:r>
            <a:r>
              <a:rPr lang="en-US"/>
              <a:t>Presenter Title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02EA6E-ED7E-4952-885D-383405767FDB}"/>
              </a:ext>
            </a:extLst>
          </p:cNvPr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43C23E8-29F9-47A0-B4DA-6444E0E67E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0800000">
            <a:off x="4572000" y="1360702"/>
            <a:ext cx="4572000" cy="473529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FCA9B-2B03-4425-8D51-C8D77DD6CA5C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1013" y="5162200"/>
            <a:ext cx="3871913" cy="35322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C74B160-6A05-4D35-857C-DEEEDCF4DC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7" y="847726"/>
            <a:ext cx="1829164" cy="476325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57FF9F6-F520-43B5-9977-DD324DABBB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1265"/>
          <a:stretch/>
        </p:blipFill>
        <p:spPr>
          <a:xfrm rot="10800000">
            <a:off x="4572000" y="0"/>
            <a:ext cx="4572000" cy="136070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818145F-B0C7-40A8-9BC7-B611FA7D76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1013" y="5515429"/>
            <a:ext cx="3871913" cy="35322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Location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21B165-CB01-4246-AA5E-91C765F741F2}"/>
              </a:ext>
            </a:extLst>
          </p:cNvPr>
          <p:cNvCxnSpPr>
            <a:endCxn id="11" idx="0"/>
          </p:cNvCxnSpPr>
          <p:nvPr userDrawn="1"/>
        </p:nvCxnSpPr>
        <p:spPr>
          <a:xfrm>
            <a:off x="480449" y="5515429"/>
            <a:ext cx="193652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1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3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56E3302B-C737-4D5E-AC2B-BEF6F452BF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7628996" y="3027852"/>
            <a:ext cx="1515005" cy="231714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7B66ED2-7328-4A71-9E19-81784987D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1955199" y="2492478"/>
            <a:ext cx="1923894" cy="23171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89ED6ED-0CA1-48C9-9FE5-DC76608DEDAD}"/>
              </a:ext>
            </a:extLst>
          </p:cNvPr>
          <p:cNvSpPr/>
          <p:nvPr userDrawn="1"/>
        </p:nvSpPr>
        <p:spPr>
          <a:xfrm>
            <a:off x="3429949" y="2284662"/>
            <a:ext cx="2341756" cy="3708403"/>
          </a:xfrm>
          <a:custGeom>
            <a:avLst/>
            <a:gdLst>
              <a:gd name="connsiteX0" fmla="*/ 0 w 2341756"/>
              <a:gd name="connsiteY0" fmla="*/ 0 h 3708403"/>
              <a:gd name="connsiteX1" fmla="*/ 632274 w 2341756"/>
              <a:gd name="connsiteY1" fmla="*/ 0 h 3708403"/>
              <a:gd name="connsiteX2" fmla="*/ 1241131 w 2341756"/>
              <a:gd name="connsiteY2" fmla="*/ 0 h 3708403"/>
              <a:gd name="connsiteX3" fmla="*/ 1779735 w 2341756"/>
              <a:gd name="connsiteY3" fmla="*/ 0 h 3708403"/>
              <a:gd name="connsiteX4" fmla="*/ 2341756 w 2341756"/>
              <a:gd name="connsiteY4" fmla="*/ 0 h 3708403"/>
              <a:gd name="connsiteX5" fmla="*/ 2341756 w 2341756"/>
              <a:gd name="connsiteY5" fmla="*/ 580983 h 3708403"/>
              <a:gd name="connsiteX6" fmla="*/ 2341756 w 2341756"/>
              <a:gd name="connsiteY6" fmla="*/ 1273218 h 3708403"/>
              <a:gd name="connsiteX7" fmla="*/ 2341756 w 2341756"/>
              <a:gd name="connsiteY7" fmla="*/ 1965454 h 3708403"/>
              <a:gd name="connsiteX8" fmla="*/ 2341756 w 2341756"/>
              <a:gd name="connsiteY8" fmla="*/ 2509353 h 3708403"/>
              <a:gd name="connsiteX9" fmla="*/ 2341756 w 2341756"/>
              <a:gd name="connsiteY9" fmla="*/ 3708403 h 3708403"/>
              <a:gd name="connsiteX10" fmla="*/ 1779735 w 2341756"/>
              <a:gd name="connsiteY10" fmla="*/ 3708403 h 3708403"/>
              <a:gd name="connsiteX11" fmla="*/ 1170878 w 2341756"/>
              <a:gd name="connsiteY11" fmla="*/ 3708403 h 3708403"/>
              <a:gd name="connsiteX12" fmla="*/ 538604 w 2341756"/>
              <a:gd name="connsiteY12" fmla="*/ 3708403 h 3708403"/>
              <a:gd name="connsiteX13" fmla="*/ 0 w 2341756"/>
              <a:gd name="connsiteY13" fmla="*/ 3708403 h 3708403"/>
              <a:gd name="connsiteX14" fmla="*/ 0 w 2341756"/>
              <a:gd name="connsiteY14" fmla="*/ 3016168 h 3708403"/>
              <a:gd name="connsiteX15" fmla="*/ 0 w 2341756"/>
              <a:gd name="connsiteY15" fmla="*/ 2435185 h 3708403"/>
              <a:gd name="connsiteX16" fmla="*/ 0 w 2341756"/>
              <a:gd name="connsiteY16" fmla="*/ 1928370 h 3708403"/>
              <a:gd name="connsiteX17" fmla="*/ 0 w 2341756"/>
              <a:gd name="connsiteY17" fmla="*/ 1273218 h 3708403"/>
              <a:gd name="connsiteX18" fmla="*/ 0 w 2341756"/>
              <a:gd name="connsiteY18" fmla="*/ 766403 h 3708403"/>
              <a:gd name="connsiteX19" fmla="*/ 0 w 2341756"/>
              <a:gd name="connsiteY19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41756" h="3708403" fill="none" extrusionOk="0">
                <a:moveTo>
                  <a:pt x="0" y="0"/>
                </a:moveTo>
                <a:cubicBezTo>
                  <a:pt x="157348" y="24394"/>
                  <a:pt x="355552" y="-18388"/>
                  <a:pt x="632274" y="0"/>
                </a:cubicBezTo>
                <a:cubicBezTo>
                  <a:pt x="908996" y="18388"/>
                  <a:pt x="964086" y="25208"/>
                  <a:pt x="1241131" y="0"/>
                </a:cubicBezTo>
                <a:cubicBezTo>
                  <a:pt x="1518176" y="-25208"/>
                  <a:pt x="1644920" y="-9837"/>
                  <a:pt x="1779735" y="0"/>
                </a:cubicBezTo>
                <a:cubicBezTo>
                  <a:pt x="1914550" y="9837"/>
                  <a:pt x="2174683" y="15665"/>
                  <a:pt x="2341756" y="0"/>
                </a:cubicBezTo>
                <a:cubicBezTo>
                  <a:pt x="2348160" y="129584"/>
                  <a:pt x="2339731" y="367234"/>
                  <a:pt x="2341756" y="580983"/>
                </a:cubicBezTo>
                <a:cubicBezTo>
                  <a:pt x="2343781" y="794732"/>
                  <a:pt x="2343058" y="1041837"/>
                  <a:pt x="2341756" y="1273218"/>
                </a:cubicBezTo>
                <a:cubicBezTo>
                  <a:pt x="2340454" y="1504600"/>
                  <a:pt x="2323255" y="1660637"/>
                  <a:pt x="2341756" y="1965454"/>
                </a:cubicBezTo>
                <a:cubicBezTo>
                  <a:pt x="2360257" y="2270271"/>
                  <a:pt x="2333375" y="2337540"/>
                  <a:pt x="2341756" y="2509353"/>
                </a:cubicBezTo>
                <a:cubicBezTo>
                  <a:pt x="2350137" y="2681166"/>
                  <a:pt x="2311095" y="3147887"/>
                  <a:pt x="2341756" y="3708403"/>
                </a:cubicBezTo>
                <a:cubicBezTo>
                  <a:pt x="2093742" y="3681761"/>
                  <a:pt x="1983418" y="3697443"/>
                  <a:pt x="1779735" y="3708403"/>
                </a:cubicBezTo>
                <a:cubicBezTo>
                  <a:pt x="1576052" y="3719363"/>
                  <a:pt x="1336131" y="3690669"/>
                  <a:pt x="1170878" y="3708403"/>
                </a:cubicBezTo>
                <a:cubicBezTo>
                  <a:pt x="1005625" y="3726137"/>
                  <a:pt x="708198" y="3680040"/>
                  <a:pt x="538604" y="3708403"/>
                </a:cubicBezTo>
                <a:cubicBezTo>
                  <a:pt x="369010" y="3736766"/>
                  <a:pt x="115661" y="3701130"/>
                  <a:pt x="0" y="3708403"/>
                </a:cubicBezTo>
                <a:cubicBezTo>
                  <a:pt x="-10536" y="3528965"/>
                  <a:pt x="-18965" y="3312734"/>
                  <a:pt x="0" y="3016168"/>
                </a:cubicBezTo>
                <a:cubicBezTo>
                  <a:pt x="18965" y="2719602"/>
                  <a:pt x="6396" y="2708814"/>
                  <a:pt x="0" y="2435185"/>
                </a:cubicBezTo>
                <a:cubicBezTo>
                  <a:pt x="-6396" y="2161556"/>
                  <a:pt x="-21426" y="2108495"/>
                  <a:pt x="0" y="1928370"/>
                </a:cubicBezTo>
                <a:cubicBezTo>
                  <a:pt x="21426" y="1748246"/>
                  <a:pt x="11175" y="1455360"/>
                  <a:pt x="0" y="1273218"/>
                </a:cubicBezTo>
                <a:cubicBezTo>
                  <a:pt x="-11175" y="1091076"/>
                  <a:pt x="-3973" y="1007835"/>
                  <a:pt x="0" y="766403"/>
                </a:cubicBezTo>
                <a:cubicBezTo>
                  <a:pt x="3973" y="524972"/>
                  <a:pt x="13327" y="228633"/>
                  <a:pt x="0" y="0"/>
                </a:cubicBezTo>
                <a:close/>
              </a:path>
              <a:path w="2341756" h="3708403" stroke="0" extrusionOk="0">
                <a:moveTo>
                  <a:pt x="0" y="0"/>
                </a:moveTo>
                <a:cubicBezTo>
                  <a:pt x="179729" y="9496"/>
                  <a:pt x="330250" y="23775"/>
                  <a:pt x="608857" y="0"/>
                </a:cubicBezTo>
                <a:cubicBezTo>
                  <a:pt x="887464" y="-23775"/>
                  <a:pt x="901894" y="-2248"/>
                  <a:pt x="1170878" y="0"/>
                </a:cubicBezTo>
                <a:cubicBezTo>
                  <a:pt x="1439862" y="2248"/>
                  <a:pt x="1568209" y="-17738"/>
                  <a:pt x="1756317" y="0"/>
                </a:cubicBezTo>
                <a:cubicBezTo>
                  <a:pt x="1944425" y="17738"/>
                  <a:pt x="2110886" y="-27528"/>
                  <a:pt x="2341756" y="0"/>
                </a:cubicBezTo>
                <a:cubicBezTo>
                  <a:pt x="2368884" y="272640"/>
                  <a:pt x="2366070" y="367053"/>
                  <a:pt x="2341756" y="618067"/>
                </a:cubicBezTo>
                <a:cubicBezTo>
                  <a:pt x="2317442" y="869081"/>
                  <a:pt x="2356228" y="1055451"/>
                  <a:pt x="2341756" y="1310302"/>
                </a:cubicBezTo>
                <a:cubicBezTo>
                  <a:pt x="2327284" y="1565154"/>
                  <a:pt x="2358811" y="1686269"/>
                  <a:pt x="2341756" y="1928370"/>
                </a:cubicBezTo>
                <a:cubicBezTo>
                  <a:pt x="2324701" y="2170471"/>
                  <a:pt x="2346695" y="2273584"/>
                  <a:pt x="2341756" y="2472269"/>
                </a:cubicBezTo>
                <a:cubicBezTo>
                  <a:pt x="2336817" y="2670954"/>
                  <a:pt x="2360812" y="2798400"/>
                  <a:pt x="2341756" y="3053252"/>
                </a:cubicBezTo>
                <a:cubicBezTo>
                  <a:pt x="2322700" y="3308104"/>
                  <a:pt x="2370321" y="3564059"/>
                  <a:pt x="2341756" y="3708403"/>
                </a:cubicBezTo>
                <a:cubicBezTo>
                  <a:pt x="2089899" y="3678127"/>
                  <a:pt x="1922833" y="3725128"/>
                  <a:pt x="1732899" y="3708403"/>
                </a:cubicBezTo>
                <a:cubicBezTo>
                  <a:pt x="1542965" y="3691678"/>
                  <a:pt x="1283543" y="3706357"/>
                  <a:pt x="1170878" y="3708403"/>
                </a:cubicBezTo>
                <a:cubicBezTo>
                  <a:pt x="1058213" y="3710449"/>
                  <a:pt x="673096" y="3696679"/>
                  <a:pt x="538604" y="3708403"/>
                </a:cubicBezTo>
                <a:cubicBezTo>
                  <a:pt x="404112" y="3720127"/>
                  <a:pt x="136334" y="3723358"/>
                  <a:pt x="0" y="3708403"/>
                </a:cubicBezTo>
                <a:cubicBezTo>
                  <a:pt x="27247" y="3451014"/>
                  <a:pt x="15377" y="3379377"/>
                  <a:pt x="0" y="3127420"/>
                </a:cubicBezTo>
                <a:cubicBezTo>
                  <a:pt x="-15377" y="2875463"/>
                  <a:pt x="9330" y="2783777"/>
                  <a:pt x="0" y="2620605"/>
                </a:cubicBezTo>
                <a:cubicBezTo>
                  <a:pt x="-9330" y="2457433"/>
                  <a:pt x="-1319" y="2262256"/>
                  <a:pt x="0" y="2113790"/>
                </a:cubicBezTo>
                <a:cubicBezTo>
                  <a:pt x="1319" y="1965324"/>
                  <a:pt x="21249" y="1813454"/>
                  <a:pt x="0" y="1569891"/>
                </a:cubicBezTo>
                <a:cubicBezTo>
                  <a:pt x="-21249" y="1326328"/>
                  <a:pt x="9356" y="1219164"/>
                  <a:pt x="0" y="1025991"/>
                </a:cubicBezTo>
                <a:cubicBezTo>
                  <a:pt x="-9356" y="832818"/>
                  <a:pt x="-9892" y="4276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35E4BED-3530-4FD1-BD44-9C5909B739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5667692" y="4428960"/>
            <a:ext cx="1515005" cy="231714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AE6AA59-CB43-4944-9759-2FDF349286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6200000">
            <a:off x="-150453" y="3445966"/>
            <a:ext cx="2020007" cy="173785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EB40B7-B866-4459-BD49-F0A819246D18}"/>
              </a:ext>
            </a:extLst>
          </p:cNvPr>
          <p:cNvSpPr/>
          <p:nvPr userDrawn="1"/>
        </p:nvSpPr>
        <p:spPr>
          <a:xfrm>
            <a:off x="3297495" y="2080541"/>
            <a:ext cx="2607184" cy="4116635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01DEE57-6C01-4569-B8F6-3BD6C99AF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954" y="4186424"/>
            <a:ext cx="1953362" cy="5972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FBB814-9FE4-449A-9444-E87A5389999C}"/>
              </a:ext>
            </a:extLst>
          </p:cNvPr>
          <p:cNvSpPr/>
          <p:nvPr userDrawn="1"/>
        </p:nvSpPr>
        <p:spPr>
          <a:xfrm>
            <a:off x="479399" y="2284662"/>
            <a:ext cx="2341756" cy="3708403"/>
          </a:xfrm>
          <a:custGeom>
            <a:avLst/>
            <a:gdLst>
              <a:gd name="connsiteX0" fmla="*/ 0 w 2341756"/>
              <a:gd name="connsiteY0" fmla="*/ 0 h 3708403"/>
              <a:gd name="connsiteX1" fmla="*/ 632274 w 2341756"/>
              <a:gd name="connsiteY1" fmla="*/ 0 h 3708403"/>
              <a:gd name="connsiteX2" fmla="*/ 1241131 w 2341756"/>
              <a:gd name="connsiteY2" fmla="*/ 0 h 3708403"/>
              <a:gd name="connsiteX3" fmla="*/ 1779735 w 2341756"/>
              <a:gd name="connsiteY3" fmla="*/ 0 h 3708403"/>
              <a:gd name="connsiteX4" fmla="*/ 2341756 w 2341756"/>
              <a:gd name="connsiteY4" fmla="*/ 0 h 3708403"/>
              <a:gd name="connsiteX5" fmla="*/ 2341756 w 2341756"/>
              <a:gd name="connsiteY5" fmla="*/ 580983 h 3708403"/>
              <a:gd name="connsiteX6" fmla="*/ 2341756 w 2341756"/>
              <a:gd name="connsiteY6" fmla="*/ 1273218 h 3708403"/>
              <a:gd name="connsiteX7" fmla="*/ 2341756 w 2341756"/>
              <a:gd name="connsiteY7" fmla="*/ 1965454 h 3708403"/>
              <a:gd name="connsiteX8" fmla="*/ 2341756 w 2341756"/>
              <a:gd name="connsiteY8" fmla="*/ 2509353 h 3708403"/>
              <a:gd name="connsiteX9" fmla="*/ 2341756 w 2341756"/>
              <a:gd name="connsiteY9" fmla="*/ 3708403 h 3708403"/>
              <a:gd name="connsiteX10" fmla="*/ 1779735 w 2341756"/>
              <a:gd name="connsiteY10" fmla="*/ 3708403 h 3708403"/>
              <a:gd name="connsiteX11" fmla="*/ 1170878 w 2341756"/>
              <a:gd name="connsiteY11" fmla="*/ 3708403 h 3708403"/>
              <a:gd name="connsiteX12" fmla="*/ 538604 w 2341756"/>
              <a:gd name="connsiteY12" fmla="*/ 3708403 h 3708403"/>
              <a:gd name="connsiteX13" fmla="*/ 0 w 2341756"/>
              <a:gd name="connsiteY13" fmla="*/ 3708403 h 3708403"/>
              <a:gd name="connsiteX14" fmla="*/ 0 w 2341756"/>
              <a:gd name="connsiteY14" fmla="*/ 3016168 h 3708403"/>
              <a:gd name="connsiteX15" fmla="*/ 0 w 2341756"/>
              <a:gd name="connsiteY15" fmla="*/ 2435185 h 3708403"/>
              <a:gd name="connsiteX16" fmla="*/ 0 w 2341756"/>
              <a:gd name="connsiteY16" fmla="*/ 1928370 h 3708403"/>
              <a:gd name="connsiteX17" fmla="*/ 0 w 2341756"/>
              <a:gd name="connsiteY17" fmla="*/ 1273218 h 3708403"/>
              <a:gd name="connsiteX18" fmla="*/ 0 w 2341756"/>
              <a:gd name="connsiteY18" fmla="*/ 766403 h 3708403"/>
              <a:gd name="connsiteX19" fmla="*/ 0 w 2341756"/>
              <a:gd name="connsiteY19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41756" h="3708403" fill="none" extrusionOk="0">
                <a:moveTo>
                  <a:pt x="0" y="0"/>
                </a:moveTo>
                <a:cubicBezTo>
                  <a:pt x="157348" y="24394"/>
                  <a:pt x="355552" y="-18388"/>
                  <a:pt x="632274" y="0"/>
                </a:cubicBezTo>
                <a:cubicBezTo>
                  <a:pt x="908996" y="18388"/>
                  <a:pt x="964086" y="25208"/>
                  <a:pt x="1241131" y="0"/>
                </a:cubicBezTo>
                <a:cubicBezTo>
                  <a:pt x="1518176" y="-25208"/>
                  <a:pt x="1644920" y="-9837"/>
                  <a:pt x="1779735" y="0"/>
                </a:cubicBezTo>
                <a:cubicBezTo>
                  <a:pt x="1914550" y="9837"/>
                  <a:pt x="2174683" y="15665"/>
                  <a:pt x="2341756" y="0"/>
                </a:cubicBezTo>
                <a:cubicBezTo>
                  <a:pt x="2348160" y="129584"/>
                  <a:pt x="2339731" y="367234"/>
                  <a:pt x="2341756" y="580983"/>
                </a:cubicBezTo>
                <a:cubicBezTo>
                  <a:pt x="2343781" y="794732"/>
                  <a:pt x="2343058" y="1041837"/>
                  <a:pt x="2341756" y="1273218"/>
                </a:cubicBezTo>
                <a:cubicBezTo>
                  <a:pt x="2340454" y="1504600"/>
                  <a:pt x="2323255" y="1660637"/>
                  <a:pt x="2341756" y="1965454"/>
                </a:cubicBezTo>
                <a:cubicBezTo>
                  <a:pt x="2360257" y="2270271"/>
                  <a:pt x="2333375" y="2337540"/>
                  <a:pt x="2341756" y="2509353"/>
                </a:cubicBezTo>
                <a:cubicBezTo>
                  <a:pt x="2350137" y="2681166"/>
                  <a:pt x="2311095" y="3147887"/>
                  <a:pt x="2341756" y="3708403"/>
                </a:cubicBezTo>
                <a:cubicBezTo>
                  <a:pt x="2093742" y="3681761"/>
                  <a:pt x="1983418" y="3697443"/>
                  <a:pt x="1779735" y="3708403"/>
                </a:cubicBezTo>
                <a:cubicBezTo>
                  <a:pt x="1576052" y="3719363"/>
                  <a:pt x="1336131" y="3690669"/>
                  <a:pt x="1170878" y="3708403"/>
                </a:cubicBezTo>
                <a:cubicBezTo>
                  <a:pt x="1005625" y="3726137"/>
                  <a:pt x="708198" y="3680040"/>
                  <a:pt x="538604" y="3708403"/>
                </a:cubicBezTo>
                <a:cubicBezTo>
                  <a:pt x="369010" y="3736766"/>
                  <a:pt x="115661" y="3701130"/>
                  <a:pt x="0" y="3708403"/>
                </a:cubicBezTo>
                <a:cubicBezTo>
                  <a:pt x="-10536" y="3528965"/>
                  <a:pt x="-18965" y="3312734"/>
                  <a:pt x="0" y="3016168"/>
                </a:cubicBezTo>
                <a:cubicBezTo>
                  <a:pt x="18965" y="2719602"/>
                  <a:pt x="6396" y="2708814"/>
                  <a:pt x="0" y="2435185"/>
                </a:cubicBezTo>
                <a:cubicBezTo>
                  <a:pt x="-6396" y="2161556"/>
                  <a:pt x="-21426" y="2108495"/>
                  <a:pt x="0" y="1928370"/>
                </a:cubicBezTo>
                <a:cubicBezTo>
                  <a:pt x="21426" y="1748246"/>
                  <a:pt x="11175" y="1455360"/>
                  <a:pt x="0" y="1273218"/>
                </a:cubicBezTo>
                <a:cubicBezTo>
                  <a:pt x="-11175" y="1091076"/>
                  <a:pt x="-3973" y="1007835"/>
                  <a:pt x="0" y="766403"/>
                </a:cubicBezTo>
                <a:cubicBezTo>
                  <a:pt x="3973" y="524972"/>
                  <a:pt x="13327" y="228633"/>
                  <a:pt x="0" y="0"/>
                </a:cubicBezTo>
                <a:close/>
              </a:path>
              <a:path w="2341756" h="3708403" stroke="0" extrusionOk="0">
                <a:moveTo>
                  <a:pt x="0" y="0"/>
                </a:moveTo>
                <a:cubicBezTo>
                  <a:pt x="179729" y="9496"/>
                  <a:pt x="330250" y="23775"/>
                  <a:pt x="608857" y="0"/>
                </a:cubicBezTo>
                <a:cubicBezTo>
                  <a:pt x="887464" y="-23775"/>
                  <a:pt x="901894" y="-2248"/>
                  <a:pt x="1170878" y="0"/>
                </a:cubicBezTo>
                <a:cubicBezTo>
                  <a:pt x="1439862" y="2248"/>
                  <a:pt x="1568209" y="-17738"/>
                  <a:pt x="1756317" y="0"/>
                </a:cubicBezTo>
                <a:cubicBezTo>
                  <a:pt x="1944425" y="17738"/>
                  <a:pt x="2110886" y="-27528"/>
                  <a:pt x="2341756" y="0"/>
                </a:cubicBezTo>
                <a:cubicBezTo>
                  <a:pt x="2368884" y="272640"/>
                  <a:pt x="2366070" y="367053"/>
                  <a:pt x="2341756" y="618067"/>
                </a:cubicBezTo>
                <a:cubicBezTo>
                  <a:pt x="2317442" y="869081"/>
                  <a:pt x="2356228" y="1055451"/>
                  <a:pt x="2341756" y="1310302"/>
                </a:cubicBezTo>
                <a:cubicBezTo>
                  <a:pt x="2327284" y="1565154"/>
                  <a:pt x="2358811" y="1686269"/>
                  <a:pt x="2341756" y="1928370"/>
                </a:cubicBezTo>
                <a:cubicBezTo>
                  <a:pt x="2324701" y="2170471"/>
                  <a:pt x="2346695" y="2273584"/>
                  <a:pt x="2341756" y="2472269"/>
                </a:cubicBezTo>
                <a:cubicBezTo>
                  <a:pt x="2336817" y="2670954"/>
                  <a:pt x="2360812" y="2798400"/>
                  <a:pt x="2341756" y="3053252"/>
                </a:cubicBezTo>
                <a:cubicBezTo>
                  <a:pt x="2322700" y="3308104"/>
                  <a:pt x="2370321" y="3564059"/>
                  <a:pt x="2341756" y="3708403"/>
                </a:cubicBezTo>
                <a:cubicBezTo>
                  <a:pt x="2089899" y="3678127"/>
                  <a:pt x="1922833" y="3725128"/>
                  <a:pt x="1732899" y="3708403"/>
                </a:cubicBezTo>
                <a:cubicBezTo>
                  <a:pt x="1542965" y="3691678"/>
                  <a:pt x="1283543" y="3706357"/>
                  <a:pt x="1170878" y="3708403"/>
                </a:cubicBezTo>
                <a:cubicBezTo>
                  <a:pt x="1058213" y="3710449"/>
                  <a:pt x="673096" y="3696679"/>
                  <a:pt x="538604" y="3708403"/>
                </a:cubicBezTo>
                <a:cubicBezTo>
                  <a:pt x="404112" y="3720127"/>
                  <a:pt x="136334" y="3723358"/>
                  <a:pt x="0" y="3708403"/>
                </a:cubicBezTo>
                <a:cubicBezTo>
                  <a:pt x="27247" y="3451014"/>
                  <a:pt x="15377" y="3379377"/>
                  <a:pt x="0" y="3127420"/>
                </a:cubicBezTo>
                <a:cubicBezTo>
                  <a:pt x="-15377" y="2875463"/>
                  <a:pt x="9330" y="2783777"/>
                  <a:pt x="0" y="2620605"/>
                </a:cubicBezTo>
                <a:cubicBezTo>
                  <a:pt x="-9330" y="2457433"/>
                  <a:pt x="-1319" y="2262256"/>
                  <a:pt x="0" y="2113790"/>
                </a:cubicBezTo>
                <a:cubicBezTo>
                  <a:pt x="1319" y="1965324"/>
                  <a:pt x="21249" y="1813454"/>
                  <a:pt x="0" y="1569891"/>
                </a:cubicBezTo>
                <a:cubicBezTo>
                  <a:pt x="-21249" y="1326328"/>
                  <a:pt x="9356" y="1219164"/>
                  <a:pt x="0" y="1025991"/>
                </a:cubicBezTo>
                <a:cubicBezTo>
                  <a:pt x="-9356" y="832818"/>
                  <a:pt x="-9892" y="4276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B95E69ED-7EB5-439A-8922-C61541C17C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841" y="4192633"/>
            <a:ext cx="2124489" cy="5972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CB2257-F7BD-4EF5-B53B-C6BD77ACA052}"/>
              </a:ext>
            </a:extLst>
          </p:cNvPr>
          <p:cNvSpPr/>
          <p:nvPr userDrawn="1"/>
        </p:nvSpPr>
        <p:spPr>
          <a:xfrm>
            <a:off x="6278955" y="2284658"/>
            <a:ext cx="2341756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32AA5BC-C0C4-4B17-BEA9-E5E5D5F8D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843" y="4789867"/>
            <a:ext cx="2124489" cy="1082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5E5888-3449-4BB9-A0B0-26812B9736C2}"/>
              </a:ext>
            </a:extLst>
          </p:cNvPr>
          <p:cNvSpPr/>
          <p:nvPr userDrawn="1"/>
        </p:nvSpPr>
        <p:spPr>
          <a:xfrm>
            <a:off x="6279997" y="2284662"/>
            <a:ext cx="2341756" cy="3708403"/>
          </a:xfrm>
          <a:custGeom>
            <a:avLst/>
            <a:gdLst>
              <a:gd name="connsiteX0" fmla="*/ 0 w 2341756"/>
              <a:gd name="connsiteY0" fmla="*/ 0 h 3708403"/>
              <a:gd name="connsiteX1" fmla="*/ 632274 w 2341756"/>
              <a:gd name="connsiteY1" fmla="*/ 0 h 3708403"/>
              <a:gd name="connsiteX2" fmla="*/ 1241131 w 2341756"/>
              <a:gd name="connsiteY2" fmla="*/ 0 h 3708403"/>
              <a:gd name="connsiteX3" fmla="*/ 1779735 w 2341756"/>
              <a:gd name="connsiteY3" fmla="*/ 0 h 3708403"/>
              <a:gd name="connsiteX4" fmla="*/ 2341756 w 2341756"/>
              <a:gd name="connsiteY4" fmla="*/ 0 h 3708403"/>
              <a:gd name="connsiteX5" fmla="*/ 2341756 w 2341756"/>
              <a:gd name="connsiteY5" fmla="*/ 580983 h 3708403"/>
              <a:gd name="connsiteX6" fmla="*/ 2341756 w 2341756"/>
              <a:gd name="connsiteY6" fmla="*/ 1273218 h 3708403"/>
              <a:gd name="connsiteX7" fmla="*/ 2341756 w 2341756"/>
              <a:gd name="connsiteY7" fmla="*/ 1965454 h 3708403"/>
              <a:gd name="connsiteX8" fmla="*/ 2341756 w 2341756"/>
              <a:gd name="connsiteY8" fmla="*/ 2509353 h 3708403"/>
              <a:gd name="connsiteX9" fmla="*/ 2341756 w 2341756"/>
              <a:gd name="connsiteY9" fmla="*/ 3708403 h 3708403"/>
              <a:gd name="connsiteX10" fmla="*/ 1779735 w 2341756"/>
              <a:gd name="connsiteY10" fmla="*/ 3708403 h 3708403"/>
              <a:gd name="connsiteX11" fmla="*/ 1170878 w 2341756"/>
              <a:gd name="connsiteY11" fmla="*/ 3708403 h 3708403"/>
              <a:gd name="connsiteX12" fmla="*/ 538604 w 2341756"/>
              <a:gd name="connsiteY12" fmla="*/ 3708403 h 3708403"/>
              <a:gd name="connsiteX13" fmla="*/ 0 w 2341756"/>
              <a:gd name="connsiteY13" fmla="*/ 3708403 h 3708403"/>
              <a:gd name="connsiteX14" fmla="*/ 0 w 2341756"/>
              <a:gd name="connsiteY14" fmla="*/ 3016168 h 3708403"/>
              <a:gd name="connsiteX15" fmla="*/ 0 w 2341756"/>
              <a:gd name="connsiteY15" fmla="*/ 2435185 h 3708403"/>
              <a:gd name="connsiteX16" fmla="*/ 0 w 2341756"/>
              <a:gd name="connsiteY16" fmla="*/ 1928370 h 3708403"/>
              <a:gd name="connsiteX17" fmla="*/ 0 w 2341756"/>
              <a:gd name="connsiteY17" fmla="*/ 1273218 h 3708403"/>
              <a:gd name="connsiteX18" fmla="*/ 0 w 2341756"/>
              <a:gd name="connsiteY18" fmla="*/ 766403 h 3708403"/>
              <a:gd name="connsiteX19" fmla="*/ 0 w 2341756"/>
              <a:gd name="connsiteY19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41756" h="3708403" fill="none" extrusionOk="0">
                <a:moveTo>
                  <a:pt x="0" y="0"/>
                </a:moveTo>
                <a:cubicBezTo>
                  <a:pt x="157348" y="24394"/>
                  <a:pt x="355552" y="-18388"/>
                  <a:pt x="632274" y="0"/>
                </a:cubicBezTo>
                <a:cubicBezTo>
                  <a:pt x="908996" y="18388"/>
                  <a:pt x="964086" y="25208"/>
                  <a:pt x="1241131" y="0"/>
                </a:cubicBezTo>
                <a:cubicBezTo>
                  <a:pt x="1518176" y="-25208"/>
                  <a:pt x="1644920" y="-9837"/>
                  <a:pt x="1779735" y="0"/>
                </a:cubicBezTo>
                <a:cubicBezTo>
                  <a:pt x="1914550" y="9837"/>
                  <a:pt x="2174683" y="15665"/>
                  <a:pt x="2341756" y="0"/>
                </a:cubicBezTo>
                <a:cubicBezTo>
                  <a:pt x="2348160" y="129584"/>
                  <a:pt x="2339731" y="367234"/>
                  <a:pt x="2341756" y="580983"/>
                </a:cubicBezTo>
                <a:cubicBezTo>
                  <a:pt x="2343781" y="794732"/>
                  <a:pt x="2343058" y="1041837"/>
                  <a:pt x="2341756" y="1273218"/>
                </a:cubicBezTo>
                <a:cubicBezTo>
                  <a:pt x="2340454" y="1504600"/>
                  <a:pt x="2323255" y="1660637"/>
                  <a:pt x="2341756" y="1965454"/>
                </a:cubicBezTo>
                <a:cubicBezTo>
                  <a:pt x="2360257" y="2270271"/>
                  <a:pt x="2333375" y="2337540"/>
                  <a:pt x="2341756" y="2509353"/>
                </a:cubicBezTo>
                <a:cubicBezTo>
                  <a:pt x="2350137" y="2681166"/>
                  <a:pt x="2311095" y="3147887"/>
                  <a:pt x="2341756" y="3708403"/>
                </a:cubicBezTo>
                <a:cubicBezTo>
                  <a:pt x="2093742" y="3681761"/>
                  <a:pt x="1983418" y="3697443"/>
                  <a:pt x="1779735" y="3708403"/>
                </a:cubicBezTo>
                <a:cubicBezTo>
                  <a:pt x="1576052" y="3719363"/>
                  <a:pt x="1336131" y="3690669"/>
                  <a:pt x="1170878" y="3708403"/>
                </a:cubicBezTo>
                <a:cubicBezTo>
                  <a:pt x="1005625" y="3726137"/>
                  <a:pt x="708198" y="3680040"/>
                  <a:pt x="538604" y="3708403"/>
                </a:cubicBezTo>
                <a:cubicBezTo>
                  <a:pt x="369010" y="3736766"/>
                  <a:pt x="115661" y="3701130"/>
                  <a:pt x="0" y="3708403"/>
                </a:cubicBezTo>
                <a:cubicBezTo>
                  <a:pt x="-10536" y="3528965"/>
                  <a:pt x="-18965" y="3312734"/>
                  <a:pt x="0" y="3016168"/>
                </a:cubicBezTo>
                <a:cubicBezTo>
                  <a:pt x="18965" y="2719602"/>
                  <a:pt x="6396" y="2708814"/>
                  <a:pt x="0" y="2435185"/>
                </a:cubicBezTo>
                <a:cubicBezTo>
                  <a:pt x="-6396" y="2161556"/>
                  <a:pt x="-21426" y="2108495"/>
                  <a:pt x="0" y="1928370"/>
                </a:cubicBezTo>
                <a:cubicBezTo>
                  <a:pt x="21426" y="1748246"/>
                  <a:pt x="11175" y="1455360"/>
                  <a:pt x="0" y="1273218"/>
                </a:cubicBezTo>
                <a:cubicBezTo>
                  <a:pt x="-11175" y="1091076"/>
                  <a:pt x="-3973" y="1007835"/>
                  <a:pt x="0" y="766403"/>
                </a:cubicBezTo>
                <a:cubicBezTo>
                  <a:pt x="3973" y="524972"/>
                  <a:pt x="13327" y="228633"/>
                  <a:pt x="0" y="0"/>
                </a:cubicBezTo>
                <a:close/>
              </a:path>
              <a:path w="2341756" h="3708403" stroke="0" extrusionOk="0">
                <a:moveTo>
                  <a:pt x="0" y="0"/>
                </a:moveTo>
                <a:cubicBezTo>
                  <a:pt x="179729" y="9496"/>
                  <a:pt x="330250" y="23775"/>
                  <a:pt x="608857" y="0"/>
                </a:cubicBezTo>
                <a:cubicBezTo>
                  <a:pt x="887464" y="-23775"/>
                  <a:pt x="901894" y="-2248"/>
                  <a:pt x="1170878" y="0"/>
                </a:cubicBezTo>
                <a:cubicBezTo>
                  <a:pt x="1439862" y="2248"/>
                  <a:pt x="1568209" y="-17738"/>
                  <a:pt x="1756317" y="0"/>
                </a:cubicBezTo>
                <a:cubicBezTo>
                  <a:pt x="1944425" y="17738"/>
                  <a:pt x="2110886" y="-27528"/>
                  <a:pt x="2341756" y="0"/>
                </a:cubicBezTo>
                <a:cubicBezTo>
                  <a:pt x="2368884" y="272640"/>
                  <a:pt x="2366070" y="367053"/>
                  <a:pt x="2341756" y="618067"/>
                </a:cubicBezTo>
                <a:cubicBezTo>
                  <a:pt x="2317442" y="869081"/>
                  <a:pt x="2356228" y="1055451"/>
                  <a:pt x="2341756" y="1310302"/>
                </a:cubicBezTo>
                <a:cubicBezTo>
                  <a:pt x="2327284" y="1565154"/>
                  <a:pt x="2358811" y="1686269"/>
                  <a:pt x="2341756" y="1928370"/>
                </a:cubicBezTo>
                <a:cubicBezTo>
                  <a:pt x="2324701" y="2170471"/>
                  <a:pt x="2346695" y="2273584"/>
                  <a:pt x="2341756" y="2472269"/>
                </a:cubicBezTo>
                <a:cubicBezTo>
                  <a:pt x="2336817" y="2670954"/>
                  <a:pt x="2360812" y="2798400"/>
                  <a:pt x="2341756" y="3053252"/>
                </a:cubicBezTo>
                <a:cubicBezTo>
                  <a:pt x="2322700" y="3308104"/>
                  <a:pt x="2370321" y="3564059"/>
                  <a:pt x="2341756" y="3708403"/>
                </a:cubicBezTo>
                <a:cubicBezTo>
                  <a:pt x="2089899" y="3678127"/>
                  <a:pt x="1922833" y="3725128"/>
                  <a:pt x="1732899" y="3708403"/>
                </a:cubicBezTo>
                <a:cubicBezTo>
                  <a:pt x="1542965" y="3691678"/>
                  <a:pt x="1283543" y="3706357"/>
                  <a:pt x="1170878" y="3708403"/>
                </a:cubicBezTo>
                <a:cubicBezTo>
                  <a:pt x="1058213" y="3710449"/>
                  <a:pt x="673096" y="3696679"/>
                  <a:pt x="538604" y="3708403"/>
                </a:cubicBezTo>
                <a:cubicBezTo>
                  <a:pt x="404112" y="3720127"/>
                  <a:pt x="136334" y="3723358"/>
                  <a:pt x="0" y="3708403"/>
                </a:cubicBezTo>
                <a:cubicBezTo>
                  <a:pt x="27247" y="3451014"/>
                  <a:pt x="15377" y="3379377"/>
                  <a:pt x="0" y="3127420"/>
                </a:cubicBezTo>
                <a:cubicBezTo>
                  <a:pt x="-15377" y="2875463"/>
                  <a:pt x="9330" y="2783777"/>
                  <a:pt x="0" y="2620605"/>
                </a:cubicBezTo>
                <a:cubicBezTo>
                  <a:pt x="-9330" y="2457433"/>
                  <a:pt x="-1319" y="2262256"/>
                  <a:pt x="0" y="2113790"/>
                </a:cubicBezTo>
                <a:cubicBezTo>
                  <a:pt x="1319" y="1965324"/>
                  <a:pt x="21249" y="1813454"/>
                  <a:pt x="0" y="1569891"/>
                </a:cubicBezTo>
                <a:cubicBezTo>
                  <a:pt x="-21249" y="1326328"/>
                  <a:pt x="9356" y="1219164"/>
                  <a:pt x="0" y="1025991"/>
                </a:cubicBezTo>
                <a:cubicBezTo>
                  <a:pt x="-9356" y="832818"/>
                  <a:pt x="-9892" y="4276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1CB239CC-4945-422E-B4AA-95D2292C0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0315" y="4186424"/>
            <a:ext cx="1953363" cy="5972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7E7193A-B7FC-4117-B92E-47082A1C21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0315" y="4783658"/>
            <a:ext cx="1953363" cy="1082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AC46F8C-B1E1-4DCD-87ED-E775C56A8E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1954" y="4783658"/>
            <a:ext cx="1953363" cy="1082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EF81C9F-434F-4AC4-93E9-0F15F63830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7593" y="2574641"/>
            <a:ext cx="1953363" cy="1460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EE0BCD3-C9D8-4178-8AA8-8D86DBE5B6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538841" y="2372865"/>
            <a:ext cx="2124489" cy="16684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E21E52A8-4397-4137-B910-50B37E7C979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70315" y="2574641"/>
            <a:ext cx="1953363" cy="1460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88A15F1-64E7-4854-99CF-738E80C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8611682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36D3EF54-8A03-470E-A451-4058276276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593" y="4192633"/>
            <a:ext cx="1953363" cy="59723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85410EA-D791-4005-A805-657319A75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2159FBBF-2E3A-4796-8EE1-442A836B37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0742" y="6402388"/>
            <a:ext cx="353756" cy="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4 With Imag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A34FC8-C912-4FD6-87DF-4AC77BE9B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1504100" y="2454500"/>
            <a:ext cx="1515005" cy="231714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876E0C0-C66F-4508-8DD2-A8AC55BE9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7628996" y="1707675"/>
            <a:ext cx="1515005" cy="17213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DFE60F-355E-4C6C-8F3B-40014064E8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2329645" y="4771643"/>
            <a:ext cx="1515005" cy="181646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D95FC1-E118-4C82-A875-97369D6E4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6200000">
            <a:off x="-226058" y="3617621"/>
            <a:ext cx="1614009" cy="173785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8023535-CDF4-4749-9E82-EB25BCF8FA24}"/>
              </a:ext>
            </a:extLst>
          </p:cNvPr>
          <p:cNvSpPr/>
          <p:nvPr userDrawn="1"/>
        </p:nvSpPr>
        <p:spPr>
          <a:xfrm>
            <a:off x="450907" y="2245456"/>
            <a:ext cx="1873193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6DA87E-2FBE-49CB-89E8-468AE9B472CB}"/>
              </a:ext>
            </a:extLst>
          </p:cNvPr>
          <p:cNvSpPr/>
          <p:nvPr userDrawn="1"/>
        </p:nvSpPr>
        <p:spPr>
          <a:xfrm>
            <a:off x="479399" y="2284662"/>
            <a:ext cx="1815211" cy="3708403"/>
          </a:xfrm>
          <a:custGeom>
            <a:avLst/>
            <a:gdLst>
              <a:gd name="connsiteX0" fmla="*/ 0 w 1815211"/>
              <a:gd name="connsiteY0" fmla="*/ 0 h 3708403"/>
              <a:gd name="connsiteX1" fmla="*/ 568766 w 1815211"/>
              <a:gd name="connsiteY1" fmla="*/ 0 h 3708403"/>
              <a:gd name="connsiteX2" fmla="*/ 1155684 w 1815211"/>
              <a:gd name="connsiteY2" fmla="*/ 0 h 3708403"/>
              <a:gd name="connsiteX3" fmla="*/ 1815211 w 1815211"/>
              <a:gd name="connsiteY3" fmla="*/ 0 h 3708403"/>
              <a:gd name="connsiteX4" fmla="*/ 1815211 w 1815211"/>
              <a:gd name="connsiteY4" fmla="*/ 655151 h 3708403"/>
              <a:gd name="connsiteX5" fmla="*/ 1815211 w 1815211"/>
              <a:gd name="connsiteY5" fmla="*/ 1236134 h 3708403"/>
              <a:gd name="connsiteX6" fmla="*/ 1815211 w 1815211"/>
              <a:gd name="connsiteY6" fmla="*/ 1891286 h 3708403"/>
              <a:gd name="connsiteX7" fmla="*/ 1815211 w 1815211"/>
              <a:gd name="connsiteY7" fmla="*/ 2546437 h 3708403"/>
              <a:gd name="connsiteX8" fmla="*/ 1815211 w 1815211"/>
              <a:gd name="connsiteY8" fmla="*/ 3708403 h 3708403"/>
              <a:gd name="connsiteX9" fmla="*/ 1173836 w 1815211"/>
              <a:gd name="connsiteY9" fmla="*/ 3708403 h 3708403"/>
              <a:gd name="connsiteX10" fmla="*/ 550614 w 1815211"/>
              <a:gd name="connsiteY10" fmla="*/ 3708403 h 3708403"/>
              <a:gd name="connsiteX11" fmla="*/ 0 w 1815211"/>
              <a:gd name="connsiteY11" fmla="*/ 3708403 h 3708403"/>
              <a:gd name="connsiteX12" fmla="*/ 0 w 1815211"/>
              <a:gd name="connsiteY12" fmla="*/ 3201588 h 3708403"/>
              <a:gd name="connsiteX13" fmla="*/ 0 w 1815211"/>
              <a:gd name="connsiteY13" fmla="*/ 2694773 h 3708403"/>
              <a:gd name="connsiteX14" fmla="*/ 0 w 1815211"/>
              <a:gd name="connsiteY14" fmla="*/ 2187958 h 3708403"/>
              <a:gd name="connsiteX15" fmla="*/ 0 w 1815211"/>
              <a:gd name="connsiteY15" fmla="*/ 1681143 h 3708403"/>
              <a:gd name="connsiteX16" fmla="*/ 0 w 1815211"/>
              <a:gd name="connsiteY16" fmla="*/ 988907 h 3708403"/>
              <a:gd name="connsiteX17" fmla="*/ 0 w 1815211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15211" h="3708403" fill="none" extrusionOk="0">
                <a:moveTo>
                  <a:pt x="0" y="0"/>
                </a:moveTo>
                <a:cubicBezTo>
                  <a:pt x="208886" y="10361"/>
                  <a:pt x="362883" y="-19603"/>
                  <a:pt x="568766" y="0"/>
                </a:cubicBezTo>
                <a:cubicBezTo>
                  <a:pt x="774649" y="19603"/>
                  <a:pt x="1011400" y="-19157"/>
                  <a:pt x="1155684" y="0"/>
                </a:cubicBezTo>
                <a:cubicBezTo>
                  <a:pt x="1299968" y="19157"/>
                  <a:pt x="1552049" y="-28190"/>
                  <a:pt x="1815211" y="0"/>
                </a:cubicBezTo>
                <a:cubicBezTo>
                  <a:pt x="1830217" y="229832"/>
                  <a:pt x="1837438" y="386361"/>
                  <a:pt x="1815211" y="655151"/>
                </a:cubicBezTo>
                <a:cubicBezTo>
                  <a:pt x="1792984" y="923941"/>
                  <a:pt x="1803569" y="976289"/>
                  <a:pt x="1815211" y="1236134"/>
                </a:cubicBezTo>
                <a:cubicBezTo>
                  <a:pt x="1826853" y="1495979"/>
                  <a:pt x="1826416" y="1654938"/>
                  <a:pt x="1815211" y="1891286"/>
                </a:cubicBezTo>
                <a:cubicBezTo>
                  <a:pt x="1804006" y="2127634"/>
                  <a:pt x="1811941" y="2411441"/>
                  <a:pt x="1815211" y="2546437"/>
                </a:cubicBezTo>
                <a:cubicBezTo>
                  <a:pt x="1818481" y="2681433"/>
                  <a:pt x="1857334" y="3286682"/>
                  <a:pt x="1815211" y="3708403"/>
                </a:cubicBezTo>
                <a:cubicBezTo>
                  <a:pt x="1504589" y="3707300"/>
                  <a:pt x="1333751" y="3687606"/>
                  <a:pt x="1173836" y="3708403"/>
                </a:cubicBezTo>
                <a:cubicBezTo>
                  <a:pt x="1013921" y="3729200"/>
                  <a:pt x="737693" y="3723756"/>
                  <a:pt x="550614" y="3708403"/>
                </a:cubicBezTo>
                <a:cubicBezTo>
                  <a:pt x="363535" y="3693050"/>
                  <a:pt x="127013" y="3694941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815211" h="3708403" stroke="0" extrusionOk="0">
                <a:moveTo>
                  <a:pt x="0" y="0"/>
                </a:moveTo>
                <a:cubicBezTo>
                  <a:pt x="292040" y="25851"/>
                  <a:pt x="466153" y="9744"/>
                  <a:pt x="623222" y="0"/>
                </a:cubicBezTo>
                <a:cubicBezTo>
                  <a:pt x="780291" y="-9744"/>
                  <a:pt x="1085867" y="15451"/>
                  <a:pt x="1210141" y="0"/>
                </a:cubicBezTo>
                <a:cubicBezTo>
                  <a:pt x="1334415" y="-15451"/>
                  <a:pt x="1561714" y="-26969"/>
                  <a:pt x="1815211" y="0"/>
                </a:cubicBezTo>
                <a:cubicBezTo>
                  <a:pt x="1830366" y="238985"/>
                  <a:pt x="1803273" y="305754"/>
                  <a:pt x="1815211" y="543899"/>
                </a:cubicBezTo>
                <a:cubicBezTo>
                  <a:pt x="1827149" y="782044"/>
                  <a:pt x="1791269" y="1097598"/>
                  <a:pt x="1815211" y="1236134"/>
                </a:cubicBezTo>
                <a:cubicBezTo>
                  <a:pt x="1839153" y="1374670"/>
                  <a:pt x="1830776" y="1671439"/>
                  <a:pt x="1815211" y="1928370"/>
                </a:cubicBezTo>
                <a:cubicBezTo>
                  <a:pt x="1799646" y="2185301"/>
                  <a:pt x="1828792" y="2308701"/>
                  <a:pt x="1815211" y="2546437"/>
                </a:cubicBezTo>
                <a:cubicBezTo>
                  <a:pt x="1801630" y="2784173"/>
                  <a:pt x="1820150" y="2891651"/>
                  <a:pt x="1815211" y="3090336"/>
                </a:cubicBezTo>
                <a:cubicBezTo>
                  <a:pt x="1810272" y="3289021"/>
                  <a:pt x="1786581" y="3451297"/>
                  <a:pt x="1815211" y="3708403"/>
                </a:cubicBezTo>
                <a:cubicBezTo>
                  <a:pt x="1658967" y="3689826"/>
                  <a:pt x="1490633" y="3714965"/>
                  <a:pt x="1228293" y="3708403"/>
                </a:cubicBezTo>
                <a:cubicBezTo>
                  <a:pt x="965953" y="3701841"/>
                  <a:pt x="903010" y="3707487"/>
                  <a:pt x="659527" y="3708403"/>
                </a:cubicBezTo>
                <a:cubicBezTo>
                  <a:pt x="416044" y="3709319"/>
                  <a:pt x="229869" y="3716874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F978F-D21B-4C61-BA99-555A2B01AA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093" y="3795179"/>
            <a:ext cx="1616673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id="{7671C20C-984B-406A-B76B-83CC49CE0C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2093" y="4414026"/>
            <a:ext cx="1616673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7FBFC2-396B-40D3-A792-68C59972259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2093" y="2332910"/>
            <a:ext cx="1616673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A689935C-607D-4566-AEF6-C13C6903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8611682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85C4F5-D2A7-4B16-BD2D-8BE8006CE095}"/>
              </a:ext>
            </a:extLst>
          </p:cNvPr>
          <p:cNvSpPr/>
          <p:nvPr userDrawn="1"/>
        </p:nvSpPr>
        <p:spPr>
          <a:xfrm>
            <a:off x="2564038" y="2245456"/>
            <a:ext cx="1873193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08D45B-1AD2-4880-9F2C-A737D859DB0C}"/>
              </a:ext>
            </a:extLst>
          </p:cNvPr>
          <p:cNvSpPr/>
          <p:nvPr userDrawn="1"/>
        </p:nvSpPr>
        <p:spPr>
          <a:xfrm>
            <a:off x="2593028" y="2284662"/>
            <a:ext cx="1815211" cy="3708403"/>
          </a:xfrm>
          <a:custGeom>
            <a:avLst/>
            <a:gdLst>
              <a:gd name="connsiteX0" fmla="*/ 0 w 1815211"/>
              <a:gd name="connsiteY0" fmla="*/ 0 h 3708403"/>
              <a:gd name="connsiteX1" fmla="*/ 568766 w 1815211"/>
              <a:gd name="connsiteY1" fmla="*/ 0 h 3708403"/>
              <a:gd name="connsiteX2" fmla="*/ 1155684 w 1815211"/>
              <a:gd name="connsiteY2" fmla="*/ 0 h 3708403"/>
              <a:gd name="connsiteX3" fmla="*/ 1815211 w 1815211"/>
              <a:gd name="connsiteY3" fmla="*/ 0 h 3708403"/>
              <a:gd name="connsiteX4" fmla="*/ 1815211 w 1815211"/>
              <a:gd name="connsiteY4" fmla="*/ 655151 h 3708403"/>
              <a:gd name="connsiteX5" fmla="*/ 1815211 w 1815211"/>
              <a:gd name="connsiteY5" fmla="*/ 1236134 h 3708403"/>
              <a:gd name="connsiteX6" fmla="*/ 1815211 w 1815211"/>
              <a:gd name="connsiteY6" fmla="*/ 1891286 h 3708403"/>
              <a:gd name="connsiteX7" fmla="*/ 1815211 w 1815211"/>
              <a:gd name="connsiteY7" fmla="*/ 2546437 h 3708403"/>
              <a:gd name="connsiteX8" fmla="*/ 1815211 w 1815211"/>
              <a:gd name="connsiteY8" fmla="*/ 3708403 h 3708403"/>
              <a:gd name="connsiteX9" fmla="*/ 1173836 w 1815211"/>
              <a:gd name="connsiteY9" fmla="*/ 3708403 h 3708403"/>
              <a:gd name="connsiteX10" fmla="*/ 550614 w 1815211"/>
              <a:gd name="connsiteY10" fmla="*/ 3708403 h 3708403"/>
              <a:gd name="connsiteX11" fmla="*/ 0 w 1815211"/>
              <a:gd name="connsiteY11" fmla="*/ 3708403 h 3708403"/>
              <a:gd name="connsiteX12" fmla="*/ 0 w 1815211"/>
              <a:gd name="connsiteY12" fmla="*/ 3201588 h 3708403"/>
              <a:gd name="connsiteX13" fmla="*/ 0 w 1815211"/>
              <a:gd name="connsiteY13" fmla="*/ 2694773 h 3708403"/>
              <a:gd name="connsiteX14" fmla="*/ 0 w 1815211"/>
              <a:gd name="connsiteY14" fmla="*/ 2187958 h 3708403"/>
              <a:gd name="connsiteX15" fmla="*/ 0 w 1815211"/>
              <a:gd name="connsiteY15" fmla="*/ 1681143 h 3708403"/>
              <a:gd name="connsiteX16" fmla="*/ 0 w 1815211"/>
              <a:gd name="connsiteY16" fmla="*/ 988907 h 3708403"/>
              <a:gd name="connsiteX17" fmla="*/ 0 w 1815211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15211" h="3708403" fill="none" extrusionOk="0">
                <a:moveTo>
                  <a:pt x="0" y="0"/>
                </a:moveTo>
                <a:cubicBezTo>
                  <a:pt x="208886" y="10361"/>
                  <a:pt x="362883" y="-19603"/>
                  <a:pt x="568766" y="0"/>
                </a:cubicBezTo>
                <a:cubicBezTo>
                  <a:pt x="774649" y="19603"/>
                  <a:pt x="1011400" y="-19157"/>
                  <a:pt x="1155684" y="0"/>
                </a:cubicBezTo>
                <a:cubicBezTo>
                  <a:pt x="1299968" y="19157"/>
                  <a:pt x="1552049" y="-28190"/>
                  <a:pt x="1815211" y="0"/>
                </a:cubicBezTo>
                <a:cubicBezTo>
                  <a:pt x="1830217" y="229832"/>
                  <a:pt x="1837438" y="386361"/>
                  <a:pt x="1815211" y="655151"/>
                </a:cubicBezTo>
                <a:cubicBezTo>
                  <a:pt x="1792984" y="923941"/>
                  <a:pt x="1803569" y="976289"/>
                  <a:pt x="1815211" y="1236134"/>
                </a:cubicBezTo>
                <a:cubicBezTo>
                  <a:pt x="1826853" y="1495979"/>
                  <a:pt x="1826416" y="1654938"/>
                  <a:pt x="1815211" y="1891286"/>
                </a:cubicBezTo>
                <a:cubicBezTo>
                  <a:pt x="1804006" y="2127634"/>
                  <a:pt x="1811941" y="2411441"/>
                  <a:pt x="1815211" y="2546437"/>
                </a:cubicBezTo>
                <a:cubicBezTo>
                  <a:pt x="1818481" y="2681433"/>
                  <a:pt x="1857334" y="3286682"/>
                  <a:pt x="1815211" y="3708403"/>
                </a:cubicBezTo>
                <a:cubicBezTo>
                  <a:pt x="1504589" y="3707300"/>
                  <a:pt x="1333751" y="3687606"/>
                  <a:pt x="1173836" y="3708403"/>
                </a:cubicBezTo>
                <a:cubicBezTo>
                  <a:pt x="1013921" y="3729200"/>
                  <a:pt x="737693" y="3723756"/>
                  <a:pt x="550614" y="3708403"/>
                </a:cubicBezTo>
                <a:cubicBezTo>
                  <a:pt x="363535" y="3693050"/>
                  <a:pt x="127013" y="3694941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815211" h="3708403" stroke="0" extrusionOk="0">
                <a:moveTo>
                  <a:pt x="0" y="0"/>
                </a:moveTo>
                <a:cubicBezTo>
                  <a:pt x="292040" y="25851"/>
                  <a:pt x="466153" y="9744"/>
                  <a:pt x="623222" y="0"/>
                </a:cubicBezTo>
                <a:cubicBezTo>
                  <a:pt x="780291" y="-9744"/>
                  <a:pt x="1085867" y="15451"/>
                  <a:pt x="1210141" y="0"/>
                </a:cubicBezTo>
                <a:cubicBezTo>
                  <a:pt x="1334415" y="-15451"/>
                  <a:pt x="1561714" y="-26969"/>
                  <a:pt x="1815211" y="0"/>
                </a:cubicBezTo>
                <a:cubicBezTo>
                  <a:pt x="1830366" y="238985"/>
                  <a:pt x="1803273" y="305754"/>
                  <a:pt x="1815211" y="543899"/>
                </a:cubicBezTo>
                <a:cubicBezTo>
                  <a:pt x="1827149" y="782044"/>
                  <a:pt x="1791269" y="1097598"/>
                  <a:pt x="1815211" y="1236134"/>
                </a:cubicBezTo>
                <a:cubicBezTo>
                  <a:pt x="1839153" y="1374670"/>
                  <a:pt x="1830776" y="1671439"/>
                  <a:pt x="1815211" y="1928370"/>
                </a:cubicBezTo>
                <a:cubicBezTo>
                  <a:pt x="1799646" y="2185301"/>
                  <a:pt x="1828792" y="2308701"/>
                  <a:pt x="1815211" y="2546437"/>
                </a:cubicBezTo>
                <a:cubicBezTo>
                  <a:pt x="1801630" y="2784173"/>
                  <a:pt x="1820150" y="2891651"/>
                  <a:pt x="1815211" y="3090336"/>
                </a:cubicBezTo>
                <a:cubicBezTo>
                  <a:pt x="1810272" y="3289021"/>
                  <a:pt x="1786581" y="3451297"/>
                  <a:pt x="1815211" y="3708403"/>
                </a:cubicBezTo>
                <a:cubicBezTo>
                  <a:pt x="1658967" y="3689826"/>
                  <a:pt x="1490633" y="3714965"/>
                  <a:pt x="1228293" y="3708403"/>
                </a:cubicBezTo>
                <a:cubicBezTo>
                  <a:pt x="965953" y="3701841"/>
                  <a:pt x="903010" y="3707487"/>
                  <a:pt x="659527" y="3708403"/>
                </a:cubicBezTo>
                <a:cubicBezTo>
                  <a:pt x="416044" y="3709319"/>
                  <a:pt x="229869" y="3716874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81782B-258A-4183-93B4-6ADB6AA6882A}"/>
              </a:ext>
            </a:extLst>
          </p:cNvPr>
          <p:cNvSpPr/>
          <p:nvPr userDrawn="1"/>
        </p:nvSpPr>
        <p:spPr>
          <a:xfrm>
            <a:off x="4700615" y="2284662"/>
            <a:ext cx="1815211" cy="3708403"/>
          </a:xfrm>
          <a:custGeom>
            <a:avLst/>
            <a:gdLst>
              <a:gd name="connsiteX0" fmla="*/ 0 w 1815211"/>
              <a:gd name="connsiteY0" fmla="*/ 0 h 3708403"/>
              <a:gd name="connsiteX1" fmla="*/ 568766 w 1815211"/>
              <a:gd name="connsiteY1" fmla="*/ 0 h 3708403"/>
              <a:gd name="connsiteX2" fmla="*/ 1155684 w 1815211"/>
              <a:gd name="connsiteY2" fmla="*/ 0 h 3708403"/>
              <a:gd name="connsiteX3" fmla="*/ 1815211 w 1815211"/>
              <a:gd name="connsiteY3" fmla="*/ 0 h 3708403"/>
              <a:gd name="connsiteX4" fmla="*/ 1815211 w 1815211"/>
              <a:gd name="connsiteY4" fmla="*/ 655151 h 3708403"/>
              <a:gd name="connsiteX5" fmla="*/ 1815211 w 1815211"/>
              <a:gd name="connsiteY5" fmla="*/ 1236134 h 3708403"/>
              <a:gd name="connsiteX6" fmla="*/ 1815211 w 1815211"/>
              <a:gd name="connsiteY6" fmla="*/ 1891286 h 3708403"/>
              <a:gd name="connsiteX7" fmla="*/ 1815211 w 1815211"/>
              <a:gd name="connsiteY7" fmla="*/ 2546437 h 3708403"/>
              <a:gd name="connsiteX8" fmla="*/ 1815211 w 1815211"/>
              <a:gd name="connsiteY8" fmla="*/ 3708403 h 3708403"/>
              <a:gd name="connsiteX9" fmla="*/ 1173836 w 1815211"/>
              <a:gd name="connsiteY9" fmla="*/ 3708403 h 3708403"/>
              <a:gd name="connsiteX10" fmla="*/ 550614 w 1815211"/>
              <a:gd name="connsiteY10" fmla="*/ 3708403 h 3708403"/>
              <a:gd name="connsiteX11" fmla="*/ 0 w 1815211"/>
              <a:gd name="connsiteY11" fmla="*/ 3708403 h 3708403"/>
              <a:gd name="connsiteX12" fmla="*/ 0 w 1815211"/>
              <a:gd name="connsiteY12" fmla="*/ 3201588 h 3708403"/>
              <a:gd name="connsiteX13" fmla="*/ 0 w 1815211"/>
              <a:gd name="connsiteY13" fmla="*/ 2694773 h 3708403"/>
              <a:gd name="connsiteX14" fmla="*/ 0 w 1815211"/>
              <a:gd name="connsiteY14" fmla="*/ 2187958 h 3708403"/>
              <a:gd name="connsiteX15" fmla="*/ 0 w 1815211"/>
              <a:gd name="connsiteY15" fmla="*/ 1681143 h 3708403"/>
              <a:gd name="connsiteX16" fmla="*/ 0 w 1815211"/>
              <a:gd name="connsiteY16" fmla="*/ 988907 h 3708403"/>
              <a:gd name="connsiteX17" fmla="*/ 0 w 1815211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15211" h="3708403" fill="none" extrusionOk="0">
                <a:moveTo>
                  <a:pt x="0" y="0"/>
                </a:moveTo>
                <a:cubicBezTo>
                  <a:pt x="208886" y="10361"/>
                  <a:pt x="362883" y="-19603"/>
                  <a:pt x="568766" y="0"/>
                </a:cubicBezTo>
                <a:cubicBezTo>
                  <a:pt x="774649" y="19603"/>
                  <a:pt x="1011400" y="-19157"/>
                  <a:pt x="1155684" y="0"/>
                </a:cubicBezTo>
                <a:cubicBezTo>
                  <a:pt x="1299968" y="19157"/>
                  <a:pt x="1552049" y="-28190"/>
                  <a:pt x="1815211" y="0"/>
                </a:cubicBezTo>
                <a:cubicBezTo>
                  <a:pt x="1830217" y="229832"/>
                  <a:pt x="1837438" y="386361"/>
                  <a:pt x="1815211" y="655151"/>
                </a:cubicBezTo>
                <a:cubicBezTo>
                  <a:pt x="1792984" y="923941"/>
                  <a:pt x="1803569" y="976289"/>
                  <a:pt x="1815211" y="1236134"/>
                </a:cubicBezTo>
                <a:cubicBezTo>
                  <a:pt x="1826853" y="1495979"/>
                  <a:pt x="1826416" y="1654938"/>
                  <a:pt x="1815211" y="1891286"/>
                </a:cubicBezTo>
                <a:cubicBezTo>
                  <a:pt x="1804006" y="2127634"/>
                  <a:pt x="1811941" y="2411441"/>
                  <a:pt x="1815211" y="2546437"/>
                </a:cubicBezTo>
                <a:cubicBezTo>
                  <a:pt x="1818481" y="2681433"/>
                  <a:pt x="1857334" y="3286682"/>
                  <a:pt x="1815211" y="3708403"/>
                </a:cubicBezTo>
                <a:cubicBezTo>
                  <a:pt x="1504589" y="3707300"/>
                  <a:pt x="1333751" y="3687606"/>
                  <a:pt x="1173836" y="3708403"/>
                </a:cubicBezTo>
                <a:cubicBezTo>
                  <a:pt x="1013921" y="3729200"/>
                  <a:pt x="737693" y="3723756"/>
                  <a:pt x="550614" y="3708403"/>
                </a:cubicBezTo>
                <a:cubicBezTo>
                  <a:pt x="363535" y="3693050"/>
                  <a:pt x="127013" y="3694941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815211" h="3708403" stroke="0" extrusionOk="0">
                <a:moveTo>
                  <a:pt x="0" y="0"/>
                </a:moveTo>
                <a:cubicBezTo>
                  <a:pt x="292040" y="25851"/>
                  <a:pt x="466153" y="9744"/>
                  <a:pt x="623222" y="0"/>
                </a:cubicBezTo>
                <a:cubicBezTo>
                  <a:pt x="780291" y="-9744"/>
                  <a:pt x="1085867" y="15451"/>
                  <a:pt x="1210141" y="0"/>
                </a:cubicBezTo>
                <a:cubicBezTo>
                  <a:pt x="1334415" y="-15451"/>
                  <a:pt x="1561714" y="-26969"/>
                  <a:pt x="1815211" y="0"/>
                </a:cubicBezTo>
                <a:cubicBezTo>
                  <a:pt x="1830366" y="238985"/>
                  <a:pt x="1803273" y="305754"/>
                  <a:pt x="1815211" y="543899"/>
                </a:cubicBezTo>
                <a:cubicBezTo>
                  <a:pt x="1827149" y="782044"/>
                  <a:pt x="1791269" y="1097598"/>
                  <a:pt x="1815211" y="1236134"/>
                </a:cubicBezTo>
                <a:cubicBezTo>
                  <a:pt x="1839153" y="1374670"/>
                  <a:pt x="1830776" y="1671439"/>
                  <a:pt x="1815211" y="1928370"/>
                </a:cubicBezTo>
                <a:cubicBezTo>
                  <a:pt x="1799646" y="2185301"/>
                  <a:pt x="1828792" y="2308701"/>
                  <a:pt x="1815211" y="2546437"/>
                </a:cubicBezTo>
                <a:cubicBezTo>
                  <a:pt x="1801630" y="2784173"/>
                  <a:pt x="1820150" y="2891651"/>
                  <a:pt x="1815211" y="3090336"/>
                </a:cubicBezTo>
                <a:cubicBezTo>
                  <a:pt x="1810272" y="3289021"/>
                  <a:pt x="1786581" y="3451297"/>
                  <a:pt x="1815211" y="3708403"/>
                </a:cubicBezTo>
                <a:cubicBezTo>
                  <a:pt x="1658967" y="3689826"/>
                  <a:pt x="1490633" y="3714965"/>
                  <a:pt x="1228293" y="3708403"/>
                </a:cubicBezTo>
                <a:cubicBezTo>
                  <a:pt x="965953" y="3701841"/>
                  <a:pt x="903010" y="3707487"/>
                  <a:pt x="659527" y="3708403"/>
                </a:cubicBezTo>
                <a:cubicBezTo>
                  <a:pt x="416044" y="3709319"/>
                  <a:pt x="229869" y="3716874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FFD66D-3A9D-436F-B8B9-2CF4E08DB3A1}"/>
              </a:ext>
            </a:extLst>
          </p:cNvPr>
          <p:cNvSpPr/>
          <p:nvPr userDrawn="1"/>
        </p:nvSpPr>
        <p:spPr>
          <a:xfrm>
            <a:off x="6806178" y="2284662"/>
            <a:ext cx="1815211" cy="3708403"/>
          </a:xfrm>
          <a:custGeom>
            <a:avLst/>
            <a:gdLst>
              <a:gd name="connsiteX0" fmla="*/ 0 w 1815211"/>
              <a:gd name="connsiteY0" fmla="*/ 0 h 3708403"/>
              <a:gd name="connsiteX1" fmla="*/ 568766 w 1815211"/>
              <a:gd name="connsiteY1" fmla="*/ 0 h 3708403"/>
              <a:gd name="connsiteX2" fmla="*/ 1155684 w 1815211"/>
              <a:gd name="connsiteY2" fmla="*/ 0 h 3708403"/>
              <a:gd name="connsiteX3" fmla="*/ 1815211 w 1815211"/>
              <a:gd name="connsiteY3" fmla="*/ 0 h 3708403"/>
              <a:gd name="connsiteX4" fmla="*/ 1815211 w 1815211"/>
              <a:gd name="connsiteY4" fmla="*/ 655151 h 3708403"/>
              <a:gd name="connsiteX5" fmla="*/ 1815211 w 1815211"/>
              <a:gd name="connsiteY5" fmla="*/ 1236134 h 3708403"/>
              <a:gd name="connsiteX6" fmla="*/ 1815211 w 1815211"/>
              <a:gd name="connsiteY6" fmla="*/ 1891286 h 3708403"/>
              <a:gd name="connsiteX7" fmla="*/ 1815211 w 1815211"/>
              <a:gd name="connsiteY7" fmla="*/ 2546437 h 3708403"/>
              <a:gd name="connsiteX8" fmla="*/ 1815211 w 1815211"/>
              <a:gd name="connsiteY8" fmla="*/ 3708403 h 3708403"/>
              <a:gd name="connsiteX9" fmla="*/ 1173836 w 1815211"/>
              <a:gd name="connsiteY9" fmla="*/ 3708403 h 3708403"/>
              <a:gd name="connsiteX10" fmla="*/ 550614 w 1815211"/>
              <a:gd name="connsiteY10" fmla="*/ 3708403 h 3708403"/>
              <a:gd name="connsiteX11" fmla="*/ 0 w 1815211"/>
              <a:gd name="connsiteY11" fmla="*/ 3708403 h 3708403"/>
              <a:gd name="connsiteX12" fmla="*/ 0 w 1815211"/>
              <a:gd name="connsiteY12" fmla="*/ 3201588 h 3708403"/>
              <a:gd name="connsiteX13" fmla="*/ 0 w 1815211"/>
              <a:gd name="connsiteY13" fmla="*/ 2694773 h 3708403"/>
              <a:gd name="connsiteX14" fmla="*/ 0 w 1815211"/>
              <a:gd name="connsiteY14" fmla="*/ 2187958 h 3708403"/>
              <a:gd name="connsiteX15" fmla="*/ 0 w 1815211"/>
              <a:gd name="connsiteY15" fmla="*/ 1681143 h 3708403"/>
              <a:gd name="connsiteX16" fmla="*/ 0 w 1815211"/>
              <a:gd name="connsiteY16" fmla="*/ 988907 h 3708403"/>
              <a:gd name="connsiteX17" fmla="*/ 0 w 1815211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15211" h="3708403" fill="none" extrusionOk="0">
                <a:moveTo>
                  <a:pt x="0" y="0"/>
                </a:moveTo>
                <a:cubicBezTo>
                  <a:pt x="208886" y="10361"/>
                  <a:pt x="362883" y="-19603"/>
                  <a:pt x="568766" y="0"/>
                </a:cubicBezTo>
                <a:cubicBezTo>
                  <a:pt x="774649" y="19603"/>
                  <a:pt x="1011400" y="-19157"/>
                  <a:pt x="1155684" y="0"/>
                </a:cubicBezTo>
                <a:cubicBezTo>
                  <a:pt x="1299968" y="19157"/>
                  <a:pt x="1552049" y="-28190"/>
                  <a:pt x="1815211" y="0"/>
                </a:cubicBezTo>
                <a:cubicBezTo>
                  <a:pt x="1830217" y="229832"/>
                  <a:pt x="1837438" y="386361"/>
                  <a:pt x="1815211" y="655151"/>
                </a:cubicBezTo>
                <a:cubicBezTo>
                  <a:pt x="1792984" y="923941"/>
                  <a:pt x="1803569" y="976289"/>
                  <a:pt x="1815211" y="1236134"/>
                </a:cubicBezTo>
                <a:cubicBezTo>
                  <a:pt x="1826853" y="1495979"/>
                  <a:pt x="1826416" y="1654938"/>
                  <a:pt x="1815211" y="1891286"/>
                </a:cubicBezTo>
                <a:cubicBezTo>
                  <a:pt x="1804006" y="2127634"/>
                  <a:pt x="1811941" y="2411441"/>
                  <a:pt x="1815211" y="2546437"/>
                </a:cubicBezTo>
                <a:cubicBezTo>
                  <a:pt x="1818481" y="2681433"/>
                  <a:pt x="1857334" y="3286682"/>
                  <a:pt x="1815211" y="3708403"/>
                </a:cubicBezTo>
                <a:cubicBezTo>
                  <a:pt x="1504589" y="3707300"/>
                  <a:pt x="1333751" y="3687606"/>
                  <a:pt x="1173836" y="3708403"/>
                </a:cubicBezTo>
                <a:cubicBezTo>
                  <a:pt x="1013921" y="3729200"/>
                  <a:pt x="737693" y="3723756"/>
                  <a:pt x="550614" y="3708403"/>
                </a:cubicBezTo>
                <a:cubicBezTo>
                  <a:pt x="363535" y="3693050"/>
                  <a:pt x="127013" y="3694941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815211" h="3708403" stroke="0" extrusionOk="0">
                <a:moveTo>
                  <a:pt x="0" y="0"/>
                </a:moveTo>
                <a:cubicBezTo>
                  <a:pt x="292040" y="25851"/>
                  <a:pt x="466153" y="9744"/>
                  <a:pt x="623222" y="0"/>
                </a:cubicBezTo>
                <a:cubicBezTo>
                  <a:pt x="780291" y="-9744"/>
                  <a:pt x="1085867" y="15451"/>
                  <a:pt x="1210141" y="0"/>
                </a:cubicBezTo>
                <a:cubicBezTo>
                  <a:pt x="1334415" y="-15451"/>
                  <a:pt x="1561714" y="-26969"/>
                  <a:pt x="1815211" y="0"/>
                </a:cubicBezTo>
                <a:cubicBezTo>
                  <a:pt x="1830366" y="238985"/>
                  <a:pt x="1803273" y="305754"/>
                  <a:pt x="1815211" y="543899"/>
                </a:cubicBezTo>
                <a:cubicBezTo>
                  <a:pt x="1827149" y="782044"/>
                  <a:pt x="1791269" y="1097598"/>
                  <a:pt x="1815211" y="1236134"/>
                </a:cubicBezTo>
                <a:cubicBezTo>
                  <a:pt x="1839153" y="1374670"/>
                  <a:pt x="1830776" y="1671439"/>
                  <a:pt x="1815211" y="1928370"/>
                </a:cubicBezTo>
                <a:cubicBezTo>
                  <a:pt x="1799646" y="2185301"/>
                  <a:pt x="1828792" y="2308701"/>
                  <a:pt x="1815211" y="2546437"/>
                </a:cubicBezTo>
                <a:cubicBezTo>
                  <a:pt x="1801630" y="2784173"/>
                  <a:pt x="1820150" y="2891651"/>
                  <a:pt x="1815211" y="3090336"/>
                </a:cubicBezTo>
                <a:cubicBezTo>
                  <a:pt x="1810272" y="3289021"/>
                  <a:pt x="1786581" y="3451297"/>
                  <a:pt x="1815211" y="3708403"/>
                </a:cubicBezTo>
                <a:cubicBezTo>
                  <a:pt x="1658967" y="3689826"/>
                  <a:pt x="1490633" y="3714965"/>
                  <a:pt x="1228293" y="3708403"/>
                </a:cubicBezTo>
                <a:cubicBezTo>
                  <a:pt x="965953" y="3701841"/>
                  <a:pt x="903010" y="3707487"/>
                  <a:pt x="659527" y="3708403"/>
                </a:cubicBezTo>
                <a:cubicBezTo>
                  <a:pt x="416044" y="3709319"/>
                  <a:pt x="229869" y="3716874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BEEA6FFD-BA9B-4E09-9730-899A2226CF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5224" y="3795179"/>
            <a:ext cx="1616673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9C60760E-7092-4B10-8B63-7726F29007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85224" y="4414026"/>
            <a:ext cx="1616673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B785CCF5-AE08-447A-BA94-178C118D8D4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685224" y="2332910"/>
            <a:ext cx="1616673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5E2EF0-216C-423B-9A0A-CB93FAC43715}"/>
              </a:ext>
            </a:extLst>
          </p:cNvPr>
          <p:cNvSpPr/>
          <p:nvPr userDrawn="1"/>
        </p:nvSpPr>
        <p:spPr>
          <a:xfrm>
            <a:off x="4671131" y="2245456"/>
            <a:ext cx="1873193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60FFBA00-9D44-4FF1-8095-83F946B52D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92317" y="3795179"/>
            <a:ext cx="1616673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E54697E2-283A-45DB-97FA-49C3A9DF344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317" y="4414026"/>
            <a:ext cx="1616673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8BAF8BA0-FBF6-4905-8D07-2FDD0912BC6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792317" y="2332910"/>
            <a:ext cx="1616673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6840E4-778D-451E-8FAD-49183E71437C}"/>
              </a:ext>
            </a:extLst>
          </p:cNvPr>
          <p:cNvSpPr/>
          <p:nvPr userDrawn="1"/>
        </p:nvSpPr>
        <p:spPr>
          <a:xfrm>
            <a:off x="6784262" y="2245456"/>
            <a:ext cx="1873193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8D386B7A-ED6A-4C6F-A0D9-2E32F5942C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05448" y="3795179"/>
            <a:ext cx="1616673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81FBB258-2E35-4E2E-B7FB-DE0BEE8346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05448" y="4414026"/>
            <a:ext cx="1616673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B33E9BE9-1D92-4A4E-B983-B816F5F8790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905448" y="2332910"/>
            <a:ext cx="1616673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A28E728-0020-4599-8122-7EDA016A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FAAB163-4AA2-48DE-8C50-9116ECCBC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0742" y="6402388"/>
            <a:ext cx="353756" cy="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5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A34FC8-C912-4FD6-87DF-4AC77BE9B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>
            <a:off x="1516472" y="1877995"/>
            <a:ext cx="1515005" cy="184556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876E0C0-C66F-4508-8DD2-A8AC55BE9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7628996" y="1707675"/>
            <a:ext cx="1515005" cy="17213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DFE60F-355E-4C6C-8F3B-40014064E8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2329645" y="4811053"/>
            <a:ext cx="1515005" cy="177705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D95FC1-E118-4C82-A875-97369D6E4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6200000">
            <a:off x="-188970" y="3654709"/>
            <a:ext cx="1539833" cy="173785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8023535-CDF4-4749-9E82-EB25BCF8FA24}"/>
              </a:ext>
            </a:extLst>
          </p:cNvPr>
          <p:cNvSpPr/>
          <p:nvPr userDrawn="1"/>
        </p:nvSpPr>
        <p:spPr>
          <a:xfrm>
            <a:off x="98473" y="2245456"/>
            <a:ext cx="1726979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69F1A3-6569-4B78-BC04-C25530861071}"/>
              </a:ext>
            </a:extLst>
          </p:cNvPr>
          <p:cNvSpPr/>
          <p:nvPr userDrawn="1"/>
        </p:nvSpPr>
        <p:spPr>
          <a:xfrm>
            <a:off x="121672" y="2266384"/>
            <a:ext cx="1688038" cy="3708403"/>
          </a:xfrm>
          <a:custGeom>
            <a:avLst/>
            <a:gdLst>
              <a:gd name="connsiteX0" fmla="*/ 0 w 1688038"/>
              <a:gd name="connsiteY0" fmla="*/ 0 h 3708403"/>
              <a:gd name="connsiteX1" fmla="*/ 528919 w 1688038"/>
              <a:gd name="connsiteY1" fmla="*/ 0 h 3708403"/>
              <a:gd name="connsiteX2" fmla="*/ 1074718 w 1688038"/>
              <a:gd name="connsiteY2" fmla="*/ 0 h 3708403"/>
              <a:gd name="connsiteX3" fmla="*/ 1688038 w 1688038"/>
              <a:gd name="connsiteY3" fmla="*/ 0 h 3708403"/>
              <a:gd name="connsiteX4" fmla="*/ 1688038 w 1688038"/>
              <a:gd name="connsiteY4" fmla="*/ 655151 h 3708403"/>
              <a:gd name="connsiteX5" fmla="*/ 1688038 w 1688038"/>
              <a:gd name="connsiteY5" fmla="*/ 1236134 h 3708403"/>
              <a:gd name="connsiteX6" fmla="*/ 1688038 w 1688038"/>
              <a:gd name="connsiteY6" fmla="*/ 1891286 h 3708403"/>
              <a:gd name="connsiteX7" fmla="*/ 1688038 w 1688038"/>
              <a:gd name="connsiteY7" fmla="*/ 2546437 h 3708403"/>
              <a:gd name="connsiteX8" fmla="*/ 1688038 w 1688038"/>
              <a:gd name="connsiteY8" fmla="*/ 3708403 h 3708403"/>
              <a:gd name="connsiteX9" fmla="*/ 1091598 w 1688038"/>
              <a:gd name="connsiteY9" fmla="*/ 3708403 h 3708403"/>
              <a:gd name="connsiteX10" fmla="*/ 512038 w 1688038"/>
              <a:gd name="connsiteY10" fmla="*/ 3708403 h 3708403"/>
              <a:gd name="connsiteX11" fmla="*/ 0 w 1688038"/>
              <a:gd name="connsiteY11" fmla="*/ 3708403 h 3708403"/>
              <a:gd name="connsiteX12" fmla="*/ 0 w 1688038"/>
              <a:gd name="connsiteY12" fmla="*/ 3201588 h 3708403"/>
              <a:gd name="connsiteX13" fmla="*/ 0 w 1688038"/>
              <a:gd name="connsiteY13" fmla="*/ 2694773 h 3708403"/>
              <a:gd name="connsiteX14" fmla="*/ 0 w 1688038"/>
              <a:gd name="connsiteY14" fmla="*/ 2187958 h 3708403"/>
              <a:gd name="connsiteX15" fmla="*/ 0 w 1688038"/>
              <a:gd name="connsiteY15" fmla="*/ 1681143 h 3708403"/>
              <a:gd name="connsiteX16" fmla="*/ 0 w 1688038"/>
              <a:gd name="connsiteY16" fmla="*/ 988907 h 3708403"/>
              <a:gd name="connsiteX17" fmla="*/ 0 w 1688038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8038" h="3708403" fill="none" extrusionOk="0">
                <a:moveTo>
                  <a:pt x="0" y="0"/>
                </a:moveTo>
                <a:cubicBezTo>
                  <a:pt x="240869" y="19497"/>
                  <a:pt x="398309" y="-3343"/>
                  <a:pt x="528919" y="0"/>
                </a:cubicBezTo>
                <a:cubicBezTo>
                  <a:pt x="659529" y="3343"/>
                  <a:pt x="876492" y="-14963"/>
                  <a:pt x="1074718" y="0"/>
                </a:cubicBezTo>
                <a:cubicBezTo>
                  <a:pt x="1272944" y="14963"/>
                  <a:pt x="1551848" y="20257"/>
                  <a:pt x="1688038" y="0"/>
                </a:cubicBezTo>
                <a:cubicBezTo>
                  <a:pt x="1703044" y="229832"/>
                  <a:pt x="1710265" y="386361"/>
                  <a:pt x="1688038" y="655151"/>
                </a:cubicBezTo>
                <a:cubicBezTo>
                  <a:pt x="1665811" y="923941"/>
                  <a:pt x="1676396" y="976289"/>
                  <a:pt x="1688038" y="1236134"/>
                </a:cubicBezTo>
                <a:cubicBezTo>
                  <a:pt x="1699680" y="1495979"/>
                  <a:pt x="1699243" y="1654938"/>
                  <a:pt x="1688038" y="1891286"/>
                </a:cubicBezTo>
                <a:cubicBezTo>
                  <a:pt x="1676833" y="2127634"/>
                  <a:pt x="1684768" y="2411441"/>
                  <a:pt x="1688038" y="2546437"/>
                </a:cubicBezTo>
                <a:cubicBezTo>
                  <a:pt x="1691308" y="2681433"/>
                  <a:pt x="1730161" y="3286682"/>
                  <a:pt x="1688038" y="3708403"/>
                </a:cubicBezTo>
                <a:cubicBezTo>
                  <a:pt x="1473338" y="3694913"/>
                  <a:pt x="1269153" y="3720968"/>
                  <a:pt x="1091598" y="3708403"/>
                </a:cubicBezTo>
                <a:cubicBezTo>
                  <a:pt x="914043" y="3695838"/>
                  <a:pt x="665958" y="3686088"/>
                  <a:pt x="512038" y="3708403"/>
                </a:cubicBezTo>
                <a:cubicBezTo>
                  <a:pt x="358118" y="3730718"/>
                  <a:pt x="168281" y="3692556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688038" h="3708403" stroke="0" extrusionOk="0">
                <a:moveTo>
                  <a:pt x="0" y="0"/>
                </a:moveTo>
                <a:cubicBezTo>
                  <a:pt x="161776" y="13941"/>
                  <a:pt x="396161" y="-6080"/>
                  <a:pt x="579560" y="0"/>
                </a:cubicBezTo>
                <a:cubicBezTo>
                  <a:pt x="762959" y="6080"/>
                  <a:pt x="969506" y="-26043"/>
                  <a:pt x="1125359" y="0"/>
                </a:cubicBezTo>
                <a:cubicBezTo>
                  <a:pt x="1281212" y="26043"/>
                  <a:pt x="1452772" y="-24700"/>
                  <a:pt x="1688038" y="0"/>
                </a:cubicBezTo>
                <a:cubicBezTo>
                  <a:pt x="1703193" y="238985"/>
                  <a:pt x="1676100" y="305754"/>
                  <a:pt x="1688038" y="543899"/>
                </a:cubicBezTo>
                <a:cubicBezTo>
                  <a:pt x="1699976" y="782044"/>
                  <a:pt x="1664096" y="1097598"/>
                  <a:pt x="1688038" y="1236134"/>
                </a:cubicBezTo>
                <a:cubicBezTo>
                  <a:pt x="1711980" y="1374670"/>
                  <a:pt x="1703603" y="1671439"/>
                  <a:pt x="1688038" y="1928370"/>
                </a:cubicBezTo>
                <a:cubicBezTo>
                  <a:pt x="1672473" y="2185301"/>
                  <a:pt x="1701619" y="2308701"/>
                  <a:pt x="1688038" y="2546437"/>
                </a:cubicBezTo>
                <a:cubicBezTo>
                  <a:pt x="1674457" y="2784173"/>
                  <a:pt x="1692977" y="2891651"/>
                  <a:pt x="1688038" y="3090336"/>
                </a:cubicBezTo>
                <a:cubicBezTo>
                  <a:pt x="1683099" y="3289021"/>
                  <a:pt x="1659408" y="3451297"/>
                  <a:pt x="1688038" y="3708403"/>
                </a:cubicBezTo>
                <a:cubicBezTo>
                  <a:pt x="1437967" y="3685324"/>
                  <a:pt x="1339305" y="3721784"/>
                  <a:pt x="1142239" y="3708403"/>
                </a:cubicBezTo>
                <a:cubicBezTo>
                  <a:pt x="945173" y="3695022"/>
                  <a:pt x="721200" y="3734846"/>
                  <a:pt x="613320" y="3708403"/>
                </a:cubicBezTo>
                <a:cubicBezTo>
                  <a:pt x="505440" y="3681960"/>
                  <a:pt x="128463" y="3716171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4F978F-D21B-4C61-BA99-555A2B01AA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659" y="3795179"/>
            <a:ext cx="1483519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id="{7671C20C-984B-406A-B76B-83CC49CE0C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9659" y="4414026"/>
            <a:ext cx="1483519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7FBFC2-396B-40D3-A792-68C59972259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19659" y="2332910"/>
            <a:ext cx="1483519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B8F893-8117-4E0D-B80E-343418771692}"/>
              </a:ext>
            </a:extLst>
          </p:cNvPr>
          <p:cNvSpPr/>
          <p:nvPr userDrawn="1"/>
        </p:nvSpPr>
        <p:spPr>
          <a:xfrm>
            <a:off x="1899383" y="2245456"/>
            <a:ext cx="1726979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37862E-BDF1-46BB-8FED-E86ED07009A6}"/>
              </a:ext>
            </a:extLst>
          </p:cNvPr>
          <p:cNvSpPr/>
          <p:nvPr userDrawn="1"/>
        </p:nvSpPr>
        <p:spPr>
          <a:xfrm>
            <a:off x="1927799" y="2266384"/>
            <a:ext cx="1688038" cy="3708403"/>
          </a:xfrm>
          <a:custGeom>
            <a:avLst/>
            <a:gdLst>
              <a:gd name="connsiteX0" fmla="*/ 0 w 1688038"/>
              <a:gd name="connsiteY0" fmla="*/ 0 h 3708403"/>
              <a:gd name="connsiteX1" fmla="*/ 528919 w 1688038"/>
              <a:gd name="connsiteY1" fmla="*/ 0 h 3708403"/>
              <a:gd name="connsiteX2" fmla="*/ 1074718 w 1688038"/>
              <a:gd name="connsiteY2" fmla="*/ 0 h 3708403"/>
              <a:gd name="connsiteX3" fmla="*/ 1688038 w 1688038"/>
              <a:gd name="connsiteY3" fmla="*/ 0 h 3708403"/>
              <a:gd name="connsiteX4" fmla="*/ 1688038 w 1688038"/>
              <a:gd name="connsiteY4" fmla="*/ 655151 h 3708403"/>
              <a:gd name="connsiteX5" fmla="*/ 1688038 w 1688038"/>
              <a:gd name="connsiteY5" fmla="*/ 1236134 h 3708403"/>
              <a:gd name="connsiteX6" fmla="*/ 1688038 w 1688038"/>
              <a:gd name="connsiteY6" fmla="*/ 1891286 h 3708403"/>
              <a:gd name="connsiteX7" fmla="*/ 1688038 w 1688038"/>
              <a:gd name="connsiteY7" fmla="*/ 2546437 h 3708403"/>
              <a:gd name="connsiteX8" fmla="*/ 1688038 w 1688038"/>
              <a:gd name="connsiteY8" fmla="*/ 3708403 h 3708403"/>
              <a:gd name="connsiteX9" fmla="*/ 1091598 w 1688038"/>
              <a:gd name="connsiteY9" fmla="*/ 3708403 h 3708403"/>
              <a:gd name="connsiteX10" fmla="*/ 512038 w 1688038"/>
              <a:gd name="connsiteY10" fmla="*/ 3708403 h 3708403"/>
              <a:gd name="connsiteX11" fmla="*/ 0 w 1688038"/>
              <a:gd name="connsiteY11" fmla="*/ 3708403 h 3708403"/>
              <a:gd name="connsiteX12" fmla="*/ 0 w 1688038"/>
              <a:gd name="connsiteY12" fmla="*/ 3201588 h 3708403"/>
              <a:gd name="connsiteX13" fmla="*/ 0 w 1688038"/>
              <a:gd name="connsiteY13" fmla="*/ 2694773 h 3708403"/>
              <a:gd name="connsiteX14" fmla="*/ 0 w 1688038"/>
              <a:gd name="connsiteY14" fmla="*/ 2187958 h 3708403"/>
              <a:gd name="connsiteX15" fmla="*/ 0 w 1688038"/>
              <a:gd name="connsiteY15" fmla="*/ 1681143 h 3708403"/>
              <a:gd name="connsiteX16" fmla="*/ 0 w 1688038"/>
              <a:gd name="connsiteY16" fmla="*/ 988907 h 3708403"/>
              <a:gd name="connsiteX17" fmla="*/ 0 w 1688038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8038" h="3708403" fill="none" extrusionOk="0">
                <a:moveTo>
                  <a:pt x="0" y="0"/>
                </a:moveTo>
                <a:cubicBezTo>
                  <a:pt x="240869" y="19497"/>
                  <a:pt x="398309" y="-3343"/>
                  <a:pt x="528919" y="0"/>
                </a:cubicBezTo>
                <a:cubicBezTo>
                  <a:pt x="659529" y="3343"/>
                  <a:pt x="876492" y="-14963"/>
                  <a:pt x="1074718" y="0"/>
                </a:cubicBezTo>
                <a:cubicBezTo>
                  <a:pt x="1272944" y="14963"/>
                  <a:pt x="1551848" y="20257"/>
                  <a:pt x="1688038" y="0"/>
                </a:cubicBezTo>
                <a:cubicBezTo>
                  <a:pt x="1703044" y="229832"/>
                  <a:pt x="1710265" y="386361"/>
                  <a:pt x="1688038" y="655151"/>
                </a:cubicBezTo>
                <a:cubicBezTo>
                  <a:pt x="1665811" y="923941"/>
                  <a:pt x="1676396" y="976289"/>
                  <a:pt x="1688038" y="1236134"/>
                </a:cubicBezTo>
                <a:cubicBezTo>
                  <a:pt x="1699680" y="1495979"/>
                  <a:pt x="1699243" y="1654938"/>
                  <a:pt x="1688038" y="1891286"/>
                </a:cubicBezTo>
                <a:cubicBezTo>
                  <a:pt x="1676833" y="2127634"/>
                  <a:pt x="1684768" y="2411441"/>
                  <a:pt x="1688038" y="2546437"/>
                </a:cubicBezTo>
                <a:cubicBezTo>
                  <a:pt x="1691308" y="2681433"/>
                  <a:pt x="1730161" y="3286682"/>
                  <a:pt x="1688038" y="3708403"/>
                </a:cubicBezTo>
                <a:cubicBezTo>
                  <a:pt x="1473338" y="3694913"/>
                  <a:pt x="1269153" y="3720968"/>
                  <a:pt x="1091598" y="3708403"/>
                </a:cubicBezTo>
                <a:cubicBezTo>
                  <a:pt x="914043" y="3695838"/>
                  <a:pt x="665958" y="3686088"/>
                  <a:pt x="512038" y="3708403"/>
                </a:cubicBezTo>
                <a:cubicBezTo>
                  <a:pt x="358118" y="3730718"/>
                  <a:pt x="168281" y="3692556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688038" h="3708403" stroke="0" extrusionOk="0">
                <a:moveTo>
                  <a:pt x="0" y="0"/>
                </a:moveTo>
                <a:cubicBezTo>
                  <a:pt x="161776" y="13941"/>
                  <a:pt x="396161" y="-6080"/>
                  <a:pt x="579560" y="0"/>
                </a:cubicBezTo>
                <a:cubicBezTo>
                  <a:pt x="762959" y="6080"/>
                  <a:pt x="969506" y="-26043"/>
                  <a:pt x="1125359" y="0"/>
                </a:cubicBezTo>
                <a:cubicBezTo>
                  <a:pt x="1281212" y="26043"/>
                  <a:pt x="1452772" y="-24700"/>
                  <a:pt x="1688038" y="0"/>
                </a:cubicBezTo>
                <a:cubicBezTo>
                  <a:pt x="1703193" y="238985"/>
                  <a:pt x="1676100" y="305754"/>
                  <a:pt x="1688038" y="543899"/>
                </a:cubicBezTo>
                <a:cubicBezTo>
                  <a:pt x="1699976" y="782044"/>
                  <a:pt x="1664096" y="1097598"/>
                  <a:pt x="1688038" y="1236134"/>
                </a:cubicBezTo>
                <a:cubicBezTo>
                  <a:pt x="1711980" y="1374670"/>
                  <a:pt x="1703603" y="1671439"/>
                  <a:pt x="1688038" y="1928370"/>
                </a:cubicBezTo>
                <a:cubicBezTo>
                  <a:pt x="1672473" y="2185301"/>
                  <a:pt x="1701619" y="2308701"/>
                  <a:pt x="1688038" y="2546437"/>
                </a:cubicBezTo>
                <a:cubicBezTo>
                  <a:pt x="1674457" y="2784173"/>
                  <a:pt x="1692977" y="2891651"/>
                  <a:pt x="1688038" y="3090336"/>
                </a:cubicBezTo>
                <a:cubicBezTo>
                  <a:pt x="1683099" y="3289021"/>
                  <a:pt x="1659408" y="3451297"/>
                  <a:pt x="1688038" y="3708403"/>
                </a:cubicBezTo>
                <a:cubicBezTo>
                  <a:pt x="1437967" y="3685324"/>
                  <a:pt x="1339305" y="3721784"/>
                  <a:pt x="1142239" y="3708403"/>
                </a:cubicBezTo>
                <a:cubicBezTo>
                  <a:pt x="945173" y="3695022"/>
                  <a:pt x="721200" y="3734846"/>
                  <a:pt x="613320" y="3708403"/>
                </a:cubicBezTo>
                <a:cubicBezTo>
                  <a:pt x="505440" y="3681960"/>
                  <a:pt x="128463" y="3716171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A8246D-ED70-436C-AF62-B5CF26E85B13}"/>
              </a:ext>
            </a:extLst>
          </p:cNvPr>
          <p:cNvSpPr/>
          <p:nvPr userDrawn="1"/>
        </p:nvSpPr>
        <p:spPr>
          <a:xfrm>
            <a:off x="3719220" y="2266384"/>
            <a:ext cx="1688038" cy="3708403"/>
          </a:xfrm>
          <a:custGeom>
            <a:avLst/>
            <a:gdLst>
              <a:gd name="connsiteX0" fmla="*/ 0 w 1688038"/>
              <a:gd name="connsiteY0" fmla="*/ 0 h 3708403"/>
              <a:gd name="connsiteX1" fmla="*/ 528919 w 1688038"/>
              <a:gd name="connsiteY1" fmla="*/ 0 h 3708403"/>
              <a:gd name="connsiteX2" fmla="*/ 1074718 w 1688038"/>
              <a:gd name="connsiteY2" fmla="*/ 0 h 3708403"/>
              <a:gd name="connsiteX3" fmla="*/ 1688038 w 1688038"/>
              <a:gd name="connsiteY3" fmla="*/ 0 h 3708403"/>
              <a:gd name="connsiteX4" fmla="*/ 1688038 w 1688038"/>
              <a:gd name="connsiteY4" fmla="*/ 655151 h 3708403"/>
              <a:gd name="connsiteX5" fmla="*/ 1688038 w 1688038"/>
              <a:gd name="connsiteY5" fmla="*/ 1236134 h 3708403"/>
              <a:gd name="connsiteX6" fmla="*/ 1688038 w 1688038"/>
              <a:gd name="connsiteY6" fmla="*/ 1891286 h 3708403"/>
              <a:gd name="connsiteX7" fmla="*/ 1688038 w 1688038"/>
              <a:gd name="connsiteY7" fmla="*/ 2546437 h 3708403"/>
              <a:gd name="connsiteX8" fmla="*/ 1688038 w 1688038"/>
              <a:gd name="connsiteY8" fmla="*/ 3708403 h 3708403"/>
              <a:gd name="connsiteX9" fmla="*/ 1091598 w 1688038"/>
              <a:gd name="connsiteY9" fmla="*/ 3708403 h 3708403"/>
              <a:gd name="connsiteX10" fmla="*/ 512038 w 1688038"/>
              <a:gd name="connsiteY10" fmla="*/ 3708403 h 3708403"/>
              <a:gd name="connsiteX11" fmla="*/ 0 w 1688038"/>
              <a:gd name="connsiteY11" fmla="*/ 3708403 h 3708403"/>
              <a:gd name="connsiteX12" fmla="*/ 0 w 1688038"/>
              <a:gd name="connsiteY12" fmla="*/ 3201588 h 3708403"/>
              <a:gd name="connsiteX13" fmla="*/ 0 w 1688038"/>
              <a:gd name="connsiteY13" fmla="*/ 2694773 h 3708403"/>
              <a:gd name="connsiteX14" fmla="*/ 0 w 1688038"/>
              <a:gd name="connsiteY14" fmla="*/ 2187958 h 3708403"/>
              <a:gd name="connsiteX15" fmla="*/ 0 w 1688038"/>
              <a:gd name="connsiteY15" fmla="*/ 1681143 h 3708403"/>
              <a:gd name="connsiteX16" fmla="*/ 0 w 1688038"/>
              <a:gd name="connsiteY16" fmla="*/ 988907 h 3708403"/>
              <a:gd name="connsiteX17" fmla="*/ 0 w 1688038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8038" h="3708403" fill="none" extrusionOk="0">
                <a:moveTo>
                  <a:pt x="0" y="0"/>
                </a:moveTo>
                <a:cubicBezTo>
                  <a:pt x="240869" y="19497"/>
                  <a:pt x="398309" y="-3343"/>
                  <a:pt x="528919" y="0"/>
                </a:cubicBezTo>
                <a:cubicBezTo>
                  <a:pt x="659529" y="3343"/>
                  <a:pt x="876492" y="-14963"/>
                  <a:pt x="1074718" y="0"/>
                </a:cubicBezTo>
                <a:cubicBezTo>
                  <a:pt x="1272944" y="14963"/>
                  <a:pt x="1551848" y="20257"/>
                  <a:pt x="1688038" y="0"/>
                </a:cubicBezTo>
                <a:cubicBezTo>
                  <a:pt x="1703044" y="229832"/>
                  <a:pt x="1710265" y="386361"/>
                  <a:pt x="1688038" y="655151"/>
                </a:cubicBezTo>
                <a:cubicBezTo>
                  <a:pt x="1665811" y="923941"/>
                  <a:pt x="1676396" y="976289"/>
                  <a:pt x="1688038" y="1236134"/>
                </a:cubicBezTo>
                <a:cubicBezTo>
                  <a:pt x="1699680" y="1495979"/>
                  <a:pt x="1699243" y="1654938"/>
                  <a:pt x="1688038" y="1891286"/>
                </a:cubicBezTo>
                <a:cubicBezTo>
                  <a:pt x="1676833" y="2127634"/>
                  <a:pt x="1684768" y="2411441"/>
                  <a:pt x="1688038" y="2546437"/>
                </a:cubicBezTo>
                <a:cubicBezTo>
                  <a:pt x="1691308" y="2681433"/>
                  <a:pt x="1730161" y="3286682"/>
                  <a:pt x="1688038" y="3708403"/>
                </a:cubicBezTo>
                <a:cubicBezTo>
                  <a:pt x="1473338" y="3694913"/>
                  <a:pt x="1269153" y="3720968"/>
                  <a:pt x="1091598" y="3708403"/>
                </a:cubicBezTo>
                <a:cubicBezTo>
                  <a:pt x="914043" y="3695838"/>
                  <a:pt x="665958" y="3686088"/>
                  <a:pt x="512038" y="3708403"/>
                </a:cubicBezTo>
                <a:cubicBezTo>
                  <a:pt x="358118" y="3730718"/>
                  <a:pt x="168281" y="3692556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688038" h="3708403" stroke="0" extrusionOk="0">
                <a:moveTo>
                  <a:pt x="0" y="0"/>
                </a:moveTo>
                <a:cubicBezTo>
                  <a:pt x="161776" y="13941"/>
                  <a:pt x="396161" y="-6080"/>
                  <a:pt x="579560" y="0"/>
                </a:cubicBezTo>
                <a:cubicBezTo>
                  <a:pt x="762959" y="6080"/>
                  <a:pt x="969506" y="-26043"/>
                  <a:pt x="1125359" y="0"/>
                </a:cubicBezTo>
                <a:cubicBezTo>
                  <a:pt x="1281212" y="26043"/>
                  <a:pt x="1452772" y="-24700"/>
                  <a:pt x="1688038" y="0"/>
                </a:cubicBezTo>
                <a:cubicBezTo>
                  <a:pt x="1703193" y="238985"/>
                  <a:pt x="1676100" y="305754"/>
                  <a:pt x="1688038" y="543899"/>
                </a:cubicBezTo>
                <a:cubicBezTo>
                  <a:pt x="1699976" y="782044"/>
                  <a:pt x="1664096" y="1097598"/>
                  <a:pt x="1688038" y="1236134"/>
                </a:cubicBezTo>
                <a:cubicBezTo>
                  <a:pt x="1711980" y="1374670"/>
                  <a:pt x="1703603" y="1671439"/>
                  <a:pt x="1688038" y="1928370"/>
                </a:cubicBezTo>
                <a:cubicBezTo>
                  <a:pt x="1672473" y="2185301"/>
                  <a:pt x="1701619" y="2308701"/>
                  <a:pt x="1688038" y="2546437"/>
                </a:cubicBezTo>
                <a:cubicBezTo>
                  <a:pt x="1674457" y="2784173"/>
                  <a:pt x="1692977" y="2891651"/>
                  <a:pt x="1688038" y="3090336"/>
                </a:cubicBezTo>
                <a:cubicBezTo>
                  <a:pt x="1683099" y="3289021"/>
                  <a:pt x="1659408" y="3451297"/>
                  <a:pt x="1688038" y="3708403"/>
                </a:cubicBezTo>
                <a:cubicBezTo>
                  <a:pt x="1437967" y="3685324"/>
                  <a:pt x="1339305" y="3721784"/>
                  <a:pt x="1142239" y="3708403"/>
                </a:cubicBezTo>
                <a:cubicBezTo>
                  <a:pt x="945173" y="3695022"/>
                  <a:pt x="721200" y="3734846"/>
                  <a:pt x="613320" y="3708403"/>
                </a:cubicBezTo>
                <a:cubicBezTo>
                  <a:pt x="505440" y="3681960"/>
                  <a:pt x="128463" y="3716171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0533F8-1625-4D3E-876A-2550646A08E4}"/>
              </a:ext>
            </a:extLst>
          </p:cNvPr>
          <p:cNvSpPr/>
          <p:nvPr userDrawn="1"/>
        </p:nvSpPr>
        <p:spPr>
          <a:xfrm>
            <a:off x="5520131" y="2266384"/>
            <a:ext cx="1688038" cy="3708403"/>
          </a:xfrm>
          <a:custGeom>
            <a:avLst/>
            <a:gdLst>
              <a:gd name="connsiteX0" fmla="*/ 0 w 1688038"/>
              <a:gd name="connsiteY0" fmla="*/ 0 h 3708403"/>
              <a:gd name="connsiteX1" fmla="*/ 528919 w 1688038"/>
              <a:gd name="connsiteY1" fmla="*/ 0 h 3708403"/>
              <a:gd name="connsiteX2" fmla="*/ 1074718 w 1688038"/>
              <a:gd name="connsiteY2" fmla="*/ 0 h 3708403"/>
              <a:gd name="connsiteX3" fmla="*/ 1688038 w 1688038"/>
              <a:gd name="connsiteY3" fmla="*/ 0 h 3708403"/>
              <a:gd name="connsiteX4" fmla="*/ 1688038 w 1688038"/>
              <a:gd name="connsiteY4" fmla="*/ 655151 h 3708403"/>
              <a:gd name="connsiteX5" fmla="*/ 1688038 w 1688038"/>
              <a:gd name="connsiteY5" fmla="*/ 1236134 h 3708403"/>
              <a:gd name="connsiteX6" fmla="*/ 1688038 w 1688038"/>
              <a:gd name="connsiteY6" fmla="*/ 1891286 h 3708403"/>
              <a:gd name="connsiteX7" fmla="*/ 1688038 w 1688038"/>
              <a:gd name="connsiteY7" fmla="*/ 2546437 h 3708403"/>
              <a:gd name="connsiteX8" fmla="*/ 1688038 w 1688038"/>
              <a:gd name="connsiteY8" fmla="*/ 3708403 h 3708403"/>
              <a:gd name="connsiteX9" fmla="*/ 1091598 w 1688038"/>
              <a:gd name="connsiteY9" fmla="*/ 3708403 h 3708403"/>
              <a:gd name="connsiteX10" fmla="*/ 512038 w 1688038"/>
              <a:gd name="connsiteY10" fmla="*/ 3708403 h 3708403"/>
              <a:gd name="connsiteX11" fmla="*/ 0 w 1688038"/>
              <a:gd name="connsiteY11" fmla="*/ 3708403 h 3708403"/>
              <a:gd name="connsiteX12" fmla="*/ 0 w 1688038"/>
              <a:gd name="connsiteY12" fmla="*/ 3201588 h 3708403"/>
              <a:gd name="connsiteX13" fmla="*/ 0 w 1688038"/>
              <a:gd name="connsiteY13" fmla="*/ 2694773 h 3708403"/>
              <a:gd name="connsiteX14" fmla="*/ 0 w 1688038"/>
              <a:gd name="connsiteY14" fmla="*/ 2187958 h 3708403"/>
              <a:gd name="connsiteX15" fmla="*/ 0 w 1688038"/>
              <a:gd name="connsiteY15" fmla="*/ 1681143 h 3708403"/>
              <a:gd name="connsiteX16" fmla="*/ 0 w 1688038"/>
              <a:gd name="connsiteY16" fmla="*/ 988907 h 3708403"/>
              <a:gd name="connsiteX17" fmla="*/ 0 w 1688038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8038" h="3708403" fill="none" extrusionOk="0">
                <a:moveTo>
                  <a:pt x="0" y="0"/>
                </a:moveTo>
                <a:cubicBezTo>
                  <a:pt x="240869" y="19497"/>
                  <a:pt x="398309" y="-3343"/>
                  <a:pt x="528919" y="0"/>
                </a:cubicBezTo>
                <a:cubicBezTo>
                  <a:pt x="659529" y="3343"/>
                  <a:pt x="876492" y="-14963"/>
                  <a:pt x="1074718" y="0"/>
                </a:cubicBezTo>
                <a:cubicBezTo>
                  <a:pt x="1272944" y="14963"/>
                  <a:pt x="1551848" y="20257"/>
                  <a:pt x="1688038" y="0"/>
                </a:cubicBezTo>
                <a:cubicBezTo>
                  <a:pt x="1703044" y="229832"/>
                  <a:pt x="1710265" y="386361"/>
                  <a:pt x="1688038" y="655151"/>
                </a:cubicBezTo>
                <a:cubicBezTo>
                  <a:pt x="1665811" y="923941"/>
                  <a:pt x="1676396" y="976289"/>
                  <a:pt x="1688038" y="1236134"/>
                </a:cubicBezTo>
                <a:cubicBezTo>
                  <a:pt x="1699680" y="1495979"/>
                  <a:pt x="1699243" y="1654938"/>
                  <a:pt x="1688038" y="1891286"/>
                </a:cubicBezTo>
                <a:cubicBezTo>
                  <a:pt x="1676833" y="2127634"/>
                  <a:pt x="1684768" y="2411441"/>
                  <a:pt x="1688038" y="2546437"/>
                </a:cubicBezTo>
                <a:cubicBezTo>
                  <a:pt x="1691308" y="2681433"/>
                  <a:pt x="1730161" y="3286682"/>
                  <a:pt x="1688038" y="3708403"/>
                </a:cubicBezTo>
                <a:cubicBezTo>
                  <a:pt x="1473338" y="3694913"/>
                  <a:pt x="1269153" y="3720968"/>
                  <a:pt x="1091598" y="3708403"/>
                </a:cubicBezTo>
                <a:cubicBezTo>
                  <a:pt x="914043" y="3695838"/>
                  <a:pt x="665958" y="3686088"/>
                  <a:pt x="512038" y="3708403"/>
                </a:cubicBezTo>
                <a:cubicBezTo>
                  <a:pt x="358118" y="3730718"/>
                  <a:pt x="168281" y="3692556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688038" h="3708403" stroke="0" extrusionOk="0">
                <a:moveTo>
                  <a:pt x="0" y="0"/>
                </a:moveTo>
                <a:cubicBezTo>
                  <a:pt x="161776" y="13941"/>
                  <a:pt x="396161" y="-6080"/>
                  <a:pt x="579560" y="0"/>
                </a:cubicBezTo>
                <a:cubicBezTo>
                  <a:pt x="762959" y="6080"/>
                  <a:pt x="969506" y="-26043"/>
                  <a:pt x="1125359" y="0"/>
                </a:cubicBezTo>
                <a:cubicBezTo>
                  <a:pt x="1281212" y="26043"/>
                  <a:pt x="1452772" y="-24700"/>
                  <a:pt x="1688038" y="0"/>
                </a:cubicBezTo>
                <a:cubicBezTo>
                  <a:pt x="1703193" y="238985"/>
                  <a:pt x="1676100" y="305754"/>
                  <a:pt x="1688038" y="543899"/>
                </a:cubicBezTo>
                <a:cubicBezTo>
                  <a:pt x="1699976" y="782044"/>
                  <a:pt x="1664096" y="1097598"/>
                  <a:pt x="1688038" y="1236134"/>
                </a:cubicBezTo>
                <a:cubicBezTo>
                  <a:pt x="1711980" y="1374670"/>
                  <a:pt x="1703603" y="1671439"/>
                  <a:pt x="1688038" y="1928370"/>
                </a:cubicBezTo>
                <a:cubicBezTo>
                  <a:pt x="1672473" y="2185301"/>
                  <a:pt x="1701619" y="2308701"/>
                  <a:pt x="1688038" y="2546437"/>
                </a:cubicBezTo>
                <a:cubicBezTo>
                  <a:pt x="1674457" y="2784173"/>
                  <a:pt x="1692977" y="2891651"/>
                  <a:pt x="1688038" y="3090336"/>
                </a:cubicBezTo>
                <a:cubicBezTo>
                  <a:pt x="1683099" y="3289021"/>
                  <a:pt x="1659408" y="3451297"/>
                  <a:pt x="1688038" y="3708403"/>
                </a:cubicBezTo>
                <a:cubicBezTo>
                  <a:pt x="1437967" y="3685324"/>
                  <a:pt x="1339305" y="3721784"/>
                  <a:pt x="1142239" y="3708403"/>
                </a:cubicBezTo>
                <a:cubicBezTo>
                  <a:pt x="945173" y="3695022"/>
                  <a:pt x="721200" y="3734846"/>
                  <a:pt x="613320" y="3708403"/>
                </a:cubicBezTo>
                <a:cubicBezTo>
                  <a:pt x="505440" y="3681960"/>
                  <a:pt x="128463" y="3716171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2FECE8-7319-401A-BC30-F8CA8CDDC9AE}"/>
              </a:ext>
            </a:extLst>
          </p:cNvPr>
          <p:cNvSpPr/>
          <p:nvPr userDrawn="1"/>
        </p:nvSpPr>
        <p:spPr>
          <a:xfrm>
            <a:off x="7314243" y="2266384"/>
            <a:ext cx="1688038" cy="3708403"/>
          </a:xfrm>
          <a:custGeom>
            <a:avLst/>
            <a:gdLst>
              <a:gd name="connsiteX0" fmla="*/ 0 w 1688038"/>
              <a:gd name="connsiteY0" fmla="*/ 0 h 3708403"/>
              <a:gd name="connsiteX1" fmla="*/ 528919 w 1688038"/>
              <a:gd name="connsiteY1" fmla="*/ 0 h 3708403"/>
              <a:gd name="connsiteX2" fmla="*/ 1074718 w 1688038"/>
              <a:gd name="connsiteY2" fmla="*/ 0 h 3708403"/>
              <a:gd name="connsiteX3" fmla="*/ 1688038 w 1688038"/>
              <a:gd name="connsiteY3" fmla="*/ 0 h 3708403"/>
              <a:gd name="connsiteX4" fmla="*/ 1688038 w 1688038"/>
              <a:gd name="connsiteY4" fmla="*/ 655151 h 3708403"/>
              <a:gd name="connsiteX5" fmla="*/ 1688038 w 1688038"/>
              <a:gd name="connsiteY5" fmla="*/ 1236134 h 3708403"/>
              <a:gd name="connsiteX6" fmla="*/ 1688038 w 1688038"/>
              <a:gd name="connsiteY6" fmla="*/ 1891286 h 3708403"/>
              <a:gd name="connsiteX7" fmla="*/ 1688038 w 1688038"/>
              <a:gd name="connsiteY7" fmla="*/ 2546437 h 3708403"/>
              <a:gd name="connsiteX8" fmla="*/ 1688038 w 1688038"/>
              <a:gd name="connsiteY8" fmla="*/ 3708403 h 3708403"/>
              <a:gd name="connsiteX9" fmla="*/ 1091598 w 1688038"/>
              <a:gd name="connsiteY9" fmla="*/ 3708403 h 3708403"/>
              <a:gd name="connsiteX10" fmla="*/ 512038 w 1688038"/>
              <a:gd name="connsiteY10" fmla="*/ 3708403 h 3708403"/>
              <a:gd name="connsiteX11" fmla="*/ 0 w 1688038"/>
              <a:gd name="connsiteY11" fmla="*/ 3708403 h 3708403"/>
              <a:gd name="connsiteX12" fmla="*/ 0 w 1688038"/>
              <a:gd name="connsiteY12" fmla="*/ 3201588 h 3708403"/>
              <a:gd name="connsiteX13" fmla="*/ 0 w 1688038"/>
              <a:gd name="connsiteY13" fmla="*/ 2694773 h 3708403"/>
              <a:gd name="connsiteX14" fmla="*/ 0 w 1688038"/>
              <a:gd name="connsiteY14" fmla="*/ 2187958 h 3708403"/>
              <a:gd name="connsiteX15" fmla="*/ 0 w 1688038"/>
              <a:gd name="connsiteY15" fmla="*/ 1681143 h 3708403"/>
              <a:gd name="connsiteX16" fmla="*/ 0 w 1688038"/>
              <a:gd name="connsiteY16" fmla="*/ 988907 h 3708403"/>
              <a:gd name="connsiteX17" fmla="*/ 0 w 1688038"/>
              <a:gd name="connsiteY17" fmla="*/ 0 h 370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88038" h="3708403" fill="none" extrusionOk="0">
                <a:moveTo>
                  <a:pt x="0" y="0"/>
                </a:moveTo>
                <a:cubicBezTo>
                  <a:pt x="240869" y="19497"/>
                  <a:pt x="398309" y="-3343"/>
                  <a:pt x="528919" y="0"/>
                </a:cubicBezTo>
                <a:cubicBezTo>
                  <a:pt x="659529" y="3343"/>
                  <a:pt x="876492" y="-14963"/>
                  <a:pt x="1074718" y="0"/>
                </a:cubicBezTo>
                <a:cubicBezTo>
                  <a:pt x="1272944" y="14963"/>
                  <a:pt x="1551848" y="20257"/>
                  <a:pt x="1688038" y="0"/>
                </a:cubicBezTo>
                <a:cubicBezTo>
                  <a:pt x="1703044" y="229832"/>
                  <a:pt x="1710265" y="386361"/>
                  <a:pt x="1688038" y="655151"/>
                </a:cubicBezTo>
                <a:cubicBezTo>
                  <a:pt x="1665811" y="923941"/>
                  <a:pt x="1676396" y="976289"/>
                  <a:pt x="1688038" y="1236134"/>
                </a:cubicBezTo>
                <a:cubicBezTo>
                  <a:pt x="1699680" y="1495979"/>
                  <a:pt x="1699243" y="1654938"/>
                  <a:pt x="1688038" y="1891286"/>
                </a:cubicBezTo>
                <a:cubicBezTo>
                  <a:pt x="1676833" y="2127634"/>
                  <a:pt x="1684768" y="2411441"/>
                  <a:pt x="1688038" y="2546437"/>
                </a:cubicBezTo>
                <a:cubicBezTo>
                  <a:pt x="1691308" y="2681433"/>
                  <a:pt x="1730161" y="3286682"/>
                  <a:pt x="1688038" y="3708403"/>
                </a:cubicBezTo>
                <a:cubicBezTo>
                  <a:pt x="1473338" y="3694913"/>
                  <a:pt x="1269153" y="3720968"/>
                  <a:pt x="1091598" y="3708403"/>
                </a:cubicBezTo>
                <a:cubicBezTo>
                  <a:pt x="914043" y="3695838"/>
                  <a:pt x="665958" y="3686088"/>
                  <a:pt x="512038" y="3708403"/>
                </a:cubicBezTo>
                <a:cubicBezTo>
                  <a:pt x="358118" y="3730718"/>
                  <a:pt x="168281" y="3692556"/>
                  <a:pt x="0" y="3708403"/>
                </a:cubicBezTo>
                <a:cubicBezTo>
                  <a:pt x="777" y="3602359"/>
                  <a:pt x="44" y="3436918"/>
                  <a:pt x="0" y="3201588"/>
                </a:cubicBezTo>
                <a:cubicBezTo>
                  <a:pt x="-44" y="2966258"/>
                  <a:pt x="2914" y="2816362"/>
                  <a:pt x="0" y="2694773"/>
                </a:cubicBezTo>
                <a:cubicBezTo>
                  <a:pt x="-2914" y="2573184"/>
                  <a:pt x="-17916" y="2303689"/>
                  <a:pt x="0" y="2187958"/>
                </a:cubicBezTo>
                <a:cubicBezTo>
                  <a:pt x="17916" y="2072227"/>
                  <a:pt x="9573" y="1819978"/>
                  <a:pt x="0" y="1681143"/>
                </a:cubicBezTo>
                <a:cubicBezTo>
                  <a:pt x="-9573" y="1542308"/>
                  <a:pt x="-20075" y="1286117"/>
                  <a:pt x="0" y="988907"/>
                </a:cubicBezTo>
                <a:cubicBezTo>
                  <a:pt x="20075" y="691697"/>
                  <a:pt x="20121" y="412715"/>
                  <a:pt x="0" y="0"/>
                </a:cubicBezTo>
                <a:close/>
              </a:path>
              <a:path w="1688038" h="3708403" stroke="0" extrusionOk="0">
                <a:moveTo>
                  <a:pt x="0" y="0"/>
                </a:moveTo>
                <a:cubicBezTo>
                  <a:pt x="161776" y="13941"/>
                  <a:pt x="396161" y="-6080"/>
                  <a:pt x="579560" y="0"/>
                </a:cubicBezTo>
                <a:cubicBezTo>
                  <a:pt x="762959" y="6080"/>
                  <a:pt x="969506" y="-26043"/>
                  <a:pt x="1125359" y="0"/>
                </a:cubicBezTo>
                <a:cubicBezTo>
                  <a:pt x="1281212" y="26043"/>
                  <a:pt x="1452772" y="-24700"/>
                  <a:pt x="1688038" y="0"/>
                </a:cubicBezTo>
                <a:cubicBezTo>
                  <a:pt x="1703193" y="238985"/>
                  <a:pt x="1676100" y="305754"/>
                  <a:pt x="1688038" y="543899"/>
                </a:cubicBezTo>
                <a:cubicBezTo>
                  <a:pt x="1699976" y="782044"/>
                  <a:pt x="1664096" y="1097598"/>
                  <a:pt x="1688038" y="1236134"/>
                </a:cubicBezTo>
                <a:cubicBezTo>
                  <a:pt x="1711980" y="1374670"/>
                  <a:pt x="1703603" y="1671439"/>
                  <a:pt x="1688038" y="1928370"/>
                </a:cubicBezTo>
                <a:cubicBezTo>
                  <a:pt x="1672473" y="2185301"/>
                  <a:pt x="1701619" y="2308701"/>
                  <a:pt x="1688038" y="2546437"/>
                </a:cubicBezTo>
                <a:cubicBezTo>
                  <a:pt x="1674457" y="2784173"/>
                  <a:pt x="1692977" y="2891651"/>
                  <a:pt x="1688038" y="3090336"/>
                </a:cubicBezTo>
                <a:cubicBezTo>
                  <a:pt x="1683099" y="3289021"/>
                  <a:pt x="1659408" y="3451297"/>
                  <a:pt x="1688038" y="3708403"/>
                </a:cubicBezTo>
                <a:cubicBezTo>
                  <a:pt x="1437967" y="3685324"/>
                  <a:pt x="1339305" y="3721784"/>
                  <a:pt x="1142239" y="3708403"/>
                </a:cubicBezTo>
                <a:cubicBezTo>
                  <a:pt x="945173" y="3695022"/>
                  <a:pt x="721200" y="3734846"/>
                  <a:pt x="613320" y="3708403"/>
                </a:cubicBezTo>
                <a:cubicBezTo>
                  <a:pt x="505440" y="3681960"/>
                  <a:pt x="128463" y="3716171"/>
                  <a:pt x="0" y="3708403"/>
                </a:cubicBezTo>
                <a:cubicBezTo>
                  <a:pt x="-30939" y="3455419"/>
                  <a:pt x="22596" y="3275121"/>
                  <a:pt x="0" y="3016168"/>
                </a:cubicBezTo>
                <a:cubicBezTo>
                  <a:pt x="-22596" y="2757216"/>
                  <a:pt x="-543" y="2623432"/>
                  <a:pt x="0" y="2472269"/>
                </a:cubicBezTo>
                <a:cubicBezTo>
                  <a:pt x="543" y="2321106"/>
                  <a:pt x="21078" y="2089395"/>
                  <a:pt x="0" y="1817117"/>
                </a:cubicBezTo>
                <a:cubicBezTo>
                  <a:pt x="-21078" y="1544839"/>
                  <a:pt x="9330" y="1473474"/>
                  <a:pt x="0" y="1310302"/>
                </a:cubicBezTo>
                <a:cubicBezTo>
                  <a:pt x="-9330" y="1147130"/>
                  <a:pt x="-1319" y="951953"/>
                  <a:pt x="0" y="803487"/>
                </a:cubicBezTo>
                <a:cubicBezTo>
                  <a:pt x="1319" y="655021"/>
                  <a:pt x="-29864" y="18287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A4DF51A-861E-4EB2-8078-8DAD765814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20570" y="3795179"/>
            <a:ext cx="1483519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AA982D33-C441-49E4-B7EF-EF77023761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020570" y="4414026"/>
            <a:ext cx="1483519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AB8F4D-BD8C-485B-A714-BB16D087196F}"/>
              </a:ext>
            </a:extLst>
          </p:cNvPr>
          <p:cNvSpPr/>
          <p:nvPr userDrawn="1"/>
        </p:nvSpPr>
        <p:spPr>
          <a:xfrm>
            <a:off x="3700294" y="2245456"/>
            <a:ext cx="1726979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4B41D7C6-0847-4641-B6C8-5352B2EAD0D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1480" y="3795179"/>
            <a:ext cx="1483519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FBE962C0-FF1B-4519-8AE9-B85BDCBCAA7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21480" y="4414026"/>
            <a:ext cx="1483519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20757F-CE97-4078-87ED-5B0BF8A3B090}"/>
              </a:ext>
            </a:extLst>
          </p:cNvPr>
          <p:cNvSpPr/>
          <p:nvPr userDrawn="1"/>
        </p:nvSpPr>
        <p:spPr>
          <a:xfrm>
            <a:off x="5501204" y="2245456"/>
            <a:ext cx="1726979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DB57A444-A59B-442A-81E2-8E444C78B62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22391" y="3795179"/>
            <a:ext cx="1483519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60FEFDB7-39B8-4DF0-AE22-B6EEC69047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622391" y="4414026"/>
            <a:ext cx="1483519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127572-BF77-40FB-9DB9-61888DDD1920}"/>
              </a:ext>
            </a:extLst>
          </p:cNvPr>
          <p:cNvSpPr/>
          <p:nvPr userDrawn="1"/>
        </p:nvSpPr>
        <p:spPr>
          <a:xfrm>
            <a:off x="7302115" y="2245456"/>
            <a:ext cx="1726979" cy="370840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78BDF19C-3374-426C-BDC6-55BAEB9DA14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23301" y="3795179"/>
            <a:ext cx="1483519" cy="579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C83BDBA7-0159-4789-A086-8F9FD82BAC9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23301" y="4414026"/>
            <a:ext cx="1483519" cy="136061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A689935C-607D-4566-AEF6-C13C6903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8611682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00392665-F609-458B-85A3-75C419081AE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030059" y="2332910"/>
            <a:ext cx="1483519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0FEFF39E-7D5F-4C76-8500-743D37D6ED19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17278" y="2332910"/>
            <a:ext cx="1483519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ADCD5287-FECC-4660-993D-3BE78F5B6D5D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618189" y="2332910"/>
            <a:ext cx="1483519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C0381288-B3DD-436C-A0A9-0DAB06D9144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423080" y="2332910"/>
            <a:ext cx="1483519" cy="14208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55AD9C0C-DCD3-4405-B776-A8167F679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566B6ED0-54E7-4AA2-925F-A9932FD25B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0742" y="6402388"/>
            <a:ext cx="353756" cy="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4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6 With Imag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A34FC8-C912-4FD6-87DF-4AC77BE9BC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1504099" y="2454500"/>
            <a:ext cx="1677168" cy="1920117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876E0C0-C66F-4508-8DD2-A8AC55BE9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7628996" y="1707675"/>
            <a:ext cx="1515005" cy="172132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BDFE60F-355E-4C6C-8F3B-40014064E8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0800000">
            <a:off x="2329645" y="4771643"/>
            <a:ext cx="1515005" cy="181646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D95FC1-E118-4C82-A875-97369D6E40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56362" t="49943"/>
          <a:stretch/>
        </p:blipFill>
        <p:spPr>
          <a:xfrm rot="16200000">
            <a:off x="-226058" y="3617621"/>
            <a:ext cx="1614009" cy="1737858"/>
          </a:xfrm>
          <a:prstGeom prst="rect">
            <a:avLst/>
          </a:prstGeom>
        </p:spPr>
      </p:pic>
      <p:sp>
        <p:nvSpPr>
          <p:cNvPr id="76" name="Title 1">
            <a:extLst>
              <a:ext uri="{FF2B5EF4-FFF2-40B4-BE49-F238E27FC236}">
                <a16:creationId xmlns:a16="http://schemas.microsoft.com/office/drawing/2014/main" id="{A689935C-607D-4566-AEF6-C13C6903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8611682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2AC51E-13D9-4618-AF81-371EEAC61570}"/>
              </a:ext>
            </a:extLst>
          </p:cNvPr>
          <p:cNvSpPr/>
          <p:nvPr userDrawn="1"/>
        </p:nvSpPr>
        <p:spPr>
          <a:xfrm>
            <a:off x="4796070" y="1747811"/>
            <a:ext cx="4089269" cy="1321258"/>
          </a:xfrm>
          <a:custGeom>
            <a:avLst/>
            <a:gdLst>
              <a:gd name="connsiteX0" fmla="*/ 0 w 4089269"/>
              <a:gd name="connsiteY0" fmla="*/ 0 h 1321258"/>
              <a:gd name="connsiteX1" fmla="*/ 558867 w 4089269"/>
              <a:gd name="connsiteY1" fmla="*/ 0 h 1321258"/>
              <a:gd name="connsiteX2" fmla="*/ 1117734 w 4089269"/>
              <a:gd name="connsiteY2" fmla="*/ 0 h 1321258"/>
              <a:gd name="connsiteX3" fmla="*/ 1881064 w 4089269"/>
              <a:gd name="connsiteY3" fmla="*/ 0 h 1321258"/>
              <a:gd name="connsiteX4" fmla="*/ 2521716 w 4089269"/>
              <a:gd name="connsiteY4" fmla="*/ 0 h 1321258"/>
              <a:gd name="connsiteX5" fmla="*/ 3203261 w 4089269"/>
              <a:gd name="connsiteY5" fmla="*/ 0 h 1321258"/>
              <a:gd name="connsiteX6" fmla="*/ 4089269 w 4089269"/>
              <a:gd name="connsiteY6" fmla="*/ 0 h 1321258"/>
              <a:gd name="connsiteX7" fmla="*/ 4089269 w 4089269"/>
              <a:gd name="connsiteY7" fmla="*/ 634204 h 1321258"/>
              <a:gd name="connsiteX8" fmla="*/ 4089269 w 4089269"/>
              <a:gd name="connsiteY8" fmla="*/ 1321258 h 1321258"/>
              <a:gd name="connsiteX9" fmla="*/ 3366831 w 4089269"/>
              <a:gd name="connsiteY9" fmla="*/ 1321258 h 1321258"/>
              <a:gd name="connsiteX10" fmla="*/ 2603501 w 4089269"/>
              <a:gd name="connsiteY10" fmla="*/ 1321258 h 1321258"/>
              <a:gd name="connsiteX11" fmla="*/ 1881064 w 4089269"/>
              <a:gd name="connsiteY11" fmla="*/ 1321258 h 1321258"/>
              <a:gd name="connsiteX12" fmla="*/ 1158626 w 4089269"/>
              <a:gd name="connsiteY12" fmla="*/ 1321258 h 1321258"/>
              <a:gd name="connsiteX13" fmla="*/ 599759 w 4089269"/>
              <a:gd name="connsiteY13" fmla="*/ 1321258 h 1321258"/>
              <a:gd name="connsiteX14" fmla="*/ 0 w 4089269"/>
              <a:gd name="connsiteY14" fmla="*/ 1321258 h 1321258"/>
              <a:gd name="connsiteX15" fmla="*/ 0 w 4089269"/>
              <a:gd name="connsiteY15" fmla="*/ 647416 h 1321258"/>
              <a:gd name="connsiteX16" fmla="*/ 0 w 4089269"/>
              <a:gd name="connsiteY16" fmla="*/ 0 h 132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9269" h="1321258" fill="none" extrusionOk="0">
                <a:moveTo>
                  <a:pt x="0" y="0"/>
                </a:moveTo>
                <a:cubicBezTo>
                  <a:pt x="137387" y="-14933"/>
                  <a:pt x="327840" y="-16675"/>
                  <a:pt x="558867" y="0"/>
                </a:cubicBezTo>
                <a:cubicBezTo>
                  <a:pt x="789894" y="16675"/>
                  <a:pt x="839735" y="195"/>
                  <a:pt x="1117734" y="0"/>
                </a:cubicBezTo>
                <a:cubicBezTo>
                  <a:pt x="1395733" y="-195"/>
                  <a:pt x="1701280" y="-72"/>
                  <a:pt x="1881064" y="0"/>
                </a:cubicBezTo>
                <a:cubicBezTo>
                  <a:pt x="2060848" y="72"/>
                  <a:pt x="2323371" y="-22073"/>
                  <a:pt x="2521716" y="0"/>
                </a:cubicBezTo>
                <a:cubicBezTo>
                  <a:pt x="2720061" y="22073"/>
                  <a:pt x="3046808" y="-6787"/>
                  <a:pt x="3203261" y="0"/>
                </a:cubicBezTo>
                <a:cubicBezTo>
                  <a:pt x="3359714" y="6787"/>
                  <a:pt x="3730490" y="-8828"/>
                  <a:pt x="4089269" y="0"/>
                </a:cubicBezTo>
                <a:cubicBezTo>
                  <a:pt x="4107610" y="165672"/>
                  <a:pt x="4071614" y="343448"/>
                  <a:pt x="4089269" y="634204"/>
                </a:cubicBezTo>
                <a:cubicBezTo>
                  <a:pt x="4106924" y="924960"/>
                  <a:pt x="4081671" y="1024565"/>
                  <a:pt x="4089269" y="1321258"/>
                </a:cubicBezTo>
                <a:cubicBezTo>
                  <a:pt x="3751569" y="1321937"/>
                  <a:pt x="3687293" y="1316771"/>
                  <a:pt x="3366831" y="1321258"/>
                </a:cubicBezTo>
                <a:cubicBezTo>
                  <a:pt x="3046369" y="1325745"/>
                  <a:pt x="2822527" y="1292947"/>
                  <a:pt x="2603501" y="1321258"/>
                </a:cubicBezTo>
                <a:cubicBezTo>
                  <a:pt x="2384475" y="1349570"/>
                  <a:pt x="2101095" y="1293255"/>
                  <a:pt x="1881064" y="1321258"/>
                </a:cubicBezTo>
                <a:cubicBezTo>
                  <a:pt x="1661033" y="1349261"/>
                  <a:pt x="1373345" y="1286898"/>
                  <a:pt x="1158626" y="1321258"/>
                </a:cubicBezTo>
                <a:cubicBezTo>
                  <a:pt x="943907" y="1355618"/>
                  <a:pt x="735071" y="1348746"/>
                  <a:pt x="599759" y="1321258"/>
                </a:cubicBezTo>
                <a:cubicBezTo>
                  <a:pt x="464447" y="1293770"/>
                  <a:pt x="275041" y="1342835"/>
                  <a:pt x="0" y="1321258"/>
                </a:cubicBezTo>
                <a:cubicBezTo>
                  <a:pt x="19085" y="1166268"/>
                  <a:pt x="233" y="936584"/>
                  <a:pt x="0" y="647416"/>
                </a:cubicBezTo>
                <a:cubicBezTo>
                  <a:pt x="-233" y="358248"/>
                  <a:pt x="23890" y="196275"/>
                  <a:pt x="0" y="0"/>
                </a:cubicBezTo>
                <a:close/>
              </a:path>
              <a:path w="4089269" h="1321258" stroke="0" extrusionOk="0">
                <a:moveTo>
                  <a:pt x="0" y="0"/>
                </a:moveTo>
                <a:cubicBezTo>
                  <a:pt x="165129" y="-28591"/>
                  <a:pt x="560278" y="-3874"/>
                  <a:pt x="722438" y="0"/>
                </a:cubicBezTo>
                <a:cubicBezTo>
                  <a:pt x="884598" y="3874"/>
                  <a:pt x="1169050" y="-5746"/>
                  <a:pt x="1363090" y="0"/>
                </a:cubicBezTo>
                <a:cubicBezTo>
                  <a:pt x="1557130" y="5746"/>
                  <a:pt x="1896100" y="-24238"/>
                  <a:pt x="2044635" y="0"/>
                </a:cubicBezTo>
                <a:cubicBezTo>
                  <a:pt x="2193170" y="24238"/>
                  <a:pt x="2419503" y="1747"/>
                  <a:pt x="2644394" y="0"/>
                </a:cubicBezTo>
                <a:cubicBezTo>
                  <a:pt x="2869285" y="-1747"/>
                  <a:pt x="3185777" y="5555"/>
                  <a:pt x="3325939" y="0"/>
                </a:cubicBezTo>
                <a:cubicBezTo>
                  <a:pt x="3466102" y="-5555"/>
                  <a:pt x="3910543" y="-10597"/>
                  <a:pt x="4089269" y="0"/>
                </a:cubicBezTo>
                <a:cubicBezTo>
                  <a:pt x="4101518" y="325297"/>
                  <a:pt x="4120852" y="347768"/>
                  <a:pt x="4089269" y="660629"/>
                </a:cubicBezTo>
                <a:cubicBezTo>
                  <a:pt x="4057686" y="973490"/>
                  <a:pt x="4090843" y="999787"/>
                  <a:pt x="4089269" y="1321258"/>
                </a:cubicBezTo>
                <a:cubicBezTo>
                  <a:pt x="3926299" y="1335933"/>
                  <a:pt x="3695769" y="1303772"/>
                  <a:pt x="3448617" y="1321258"/>
                </a:cubicBezTo>
                <a:cubicBezTo>
                  <a:pt x="3201465" y="1338744"/>
                  <a:pt x="3139749" y="1312811"/>
                  <a:pt x="2848857" y="1321258"/>
                </a:cubicBezTo>
                <a:cubicBezTo>
                  <a:pt x="2557965" y="1329705"/>
                  <a:pt x="2495815" y="1320273"/>
                  <a:pt x="2249098" y="1321258"/>
                </a:cubicBezTo>
                <a:cubicBezTo>
                  <a:pt x="2002381" y="1322243"/>
                  <a:pt x="1869015" y="1326337"/>
                  <a:pt x="1608446" y="1321258"/>
                </a:cubicBezTo>
                <a:cubicBezTo>
                  <a:pt x="1347877" y="1316179"/>
                  <a:pt x="1132147" y="1345928"/>
                  <a:pt x="845116" y="1321258"/>
                </a:cubicBezTo>
                <a:cubicBezTo>
                  <a:pt x="558085" y="1296589"/>
                  <a:pt x="276878" y="1332008"/>
                  <a:pt x="0" y="1321258"/>
                </a:cubicBezTo>
                <a:cubicBezTo>
                  <a:pt x="8556" y="1161763"/>
                  <a:pt x="-28105" y="906646"/>
                  <a:pt x="0" y="673842"/>
                </a:cubicBezTo>
                <a:cubicBezTo>
                  <a:pt x="28105" y="441038"/>
                  <a:pt x="-17359" y="1641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59229A-BBB8-4CF2-901D-9BAE9C435370}"/>
              </a:ext>
            </a:extLst>
          </p:cNvPr>
          <p:cNvSpPr/>
          <p:nvPr userDrawn="1"/>
        </p:nvSpPr>
        <p:spPr>
          <a:xfrm>
            <a:off x="4796070" y="3332759"/>
            <a:ext cx="4089269" cy="1321258"/>
          </a:xfrm>
          <a:custGeom>
            <a:avLst/>
            <a:gdLst>
              <a:gd name="connsiteX0" fmla="*/ 0 w 4089269"/>
              <a:gd name="connsiteY0" fmla="*/ 0 h 1321258"/>
              <a:gd name="connsiteX1" fmla="*/ 558867 w 4089269"/>
              <a:gd name="connsiteY1" fmla="*/ 0 h 1321258"/>
              <a:gd name="connsiteX2" fmla="*/ 1117734 w 4089269"/>
              <a:gd name="connsiteY2" fmla="*/ 0 h 1321258"/>
              <a:gd name="connsiteX3" fmla="*/ 1881064 w 4089269"/>
              <a:gd name="connsiteY3" fmla="*/ 0 h 1321258"/>
              <a:gd name="connsiteX4" fmla="*/ 2521716 w 4089269"/>
              <a:gd name="connsiteY4" fmla="*/ 0 h 1321258"/>
              <a:gd name="connsiteX5" fmla="*/ 3203261 w 4089269"/>
              <a:gd name="connsiteY5" fmla="*/ 0 h 1321258"/>
              <a:gd name="connsiteX6" fmla="*/ 4089269 w 4089269"/>
              <a:gd name="connsiteY6" fmla="*/ 0 h 1321258"/>
              <a:gd name="connsiteX7" fmla="*/ 4089269 w 4089269"/>
              <a:gd name="connsiteY7" fmla="*/ 634204 h 1321258"/>
              <a:gd name="connsiteX8" fmla="*/ 4089269 w 4089269"/>
              <a:gd name="connsiteY8" fmla="*/ 1321258 h 1321258"/>
              <a:gd name="connsiteX9" fmla="*/ 3366831 w 4089269"/>
              <a:gd name="connsiteY9" fmla="*/ 1321258 h 1321258"/>
              <a:gd name="connsiteX10" fmla="*/ 2603501 w 4089269"/>
              <a:gd name="connsiteY10" fmla="*/ 1321258 h 1321258"/>
              <a:gd name="connsiteX11" fmla="*/ 1881064 w 4089269"/>
              <a:gd name="connsiteY11" fmla="*/ 1321258 h 1321258"/>
              <a:gd name="connsiteX12" fmla="*/ 1158626 w 4089269"/>
              <a:gd name="connsiteY12" fmla="*/ 1321258 h 1321258"/>
              <a:gd name="connsiteX13" fmla="*/ 599759 w 4089269"/>
              <a:gd name="connsiteY13" fmla="*/ 1321258 h 1321258"/>
              <a:gd name="connsiteX14" fmla="*/ 0 w 4089269"/>
              <a:gd name="connsiteY14" fmla="*/ 1321258 h 1321258"/>
              <a:gd name="connsiteX15" fmla="*/ 0 w 4089269"/>
              <a:gd name="connsiteY15" fmla="*/ 647416 h 1321258"/>
              <a:gd name="connsiteX16" fmla="*/ 0 w 4089269"/>
              <a:gd name="connsiteY16" fmla="*/ 0 h 132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9269" h="1321258" fill="none" extrusionOk="0">
                <a:moveTo>
                  <a:pt x="0" y="0"/>
                </a:moveTo>
                <a:cubicBezTo>
                  <a:pt x="137387" y="-14933"/>
                  <a:pt x="327840" y="-16675"/>
                  <a:pt x="558867" y="0"/>
                </a:cubicBezTo>
                <a:cubicBezTo>
                  <a:pt x="789894" y="16675"/>
                  <a:pt x="839735" y="195"/>
                  <a:pt x="1117734" y="0"/>
                </a:cubicBezTo>
                <a:cubicBezTo>
                  <a:pt x="1395733" y="-195"/>
                  <a:pt x="1701280" y="-72"/>
                  <a:pt x="1881064" y="0"/>
                </a:cubicBezTo>
                <a:cubicBezTo>
                  <a:pt x="2060848" y="72"/>
                  <a:pt x="2323371" y="-22073"/>
                  <a:pt x="2521716" y="0"/>
                </a:cubicBezTo>
                <a:cubicBezTo>
                  <a:pt x="2720061" y="22073"/>
                  <a:pt x="3046808" y="-6787"/>
                  <a:pt x="3203261" y="0"/>
                </a:cubicBezTo>
                <a:cubicBezTo>
                  <a:pt x="3359714" y="6787"/>
                  <a:pt x="3730490" y="-8828"/>
                  <a:pt x="4089269" y="0"/>
                </a:cubicBezTo>
                <a:cubicBezTo>
                  <a:pt x="4107610" y="165672"/>
                  <a:pt x="4071614" y="343448"/>
                  <a:pt x="4089269" y="634204"/>
                </a:cubicBezTo>
                <a:cubicBezTo>
                  <a:pt x="4106924" y="924960"/>
                  <a:pt x="4081671" y="1024565"/>
                  <a:pt x="4089269" y="1321258"/>
                </a:cubicBezTo>
                <a:cubicBezTo>
                  <a:pt x="3751569" y="1321937"/>
                  <a:pt x="3687293" y="1316771"/>
                  <a:pt x="3366831" y="1321258"/>
                </a:cubicBezTo>
                <a:cubicBezTo>
                  <a:pt x="3046369" y="1325745"/>
                  <a:pt x="2822527" y="1292947"/>
                  <a:pt x="2603501" y="1321258"/>
                </a:cubicBezTo>
                <a:cubicBezTo>
                  <a:pt x="2384475" y="1349570"/>
                  <a:pt x="2101095" y="1293255"/>
                  <a:pt x="1881064" y="1321258"/>
                </a:cubicBezTo>
                <a:cubicBezTo>
                  <a:pt x="1661033" y="1349261"/>
                  <a:pt x="1373345" y="1286898"/>
                  <a:pt x="1158626" y="1321258"/>
                </a:cubicBezTo>
                <a:cubicBezTo>
                  <a:pt x="943907" y="1355618"/>
                  <a:pt x="735071" y="1348746"/>
                  <a:pt x="599759" y="1321258"/>
                </a:cubicBezTo>
                <a:cubicBezTo>
                  <a:pt x="464447" y="1293770"/>
                  <a:pt x="275041" y="1342835"/>
                  <a:pt x="0" y="1321258"/>
                </a:cubicBezTo>
                <a:cubicBezTo>
                  <a:pt x="19085" y="1166268"/>
                  <a:pt x="233" y="936584"/>
                  <a:pt x="0" y="647416"/>
                </a:cubicBezTo>
                <a:cubicBezTo>
                  <a:pt x="-233" y="358248"/>
                  <a:pt x="23890" y="196275"/>
                  <a:pt x="0" y="0"/>
                </a:cubicBezTo>
                <a:close/>
              </a:path>
              <a:path w="4089269" h="1321258" stroke="0" extrusionOk="0">
                <a:moveTo>
                  <a:pt x="0" y="0"/>
                </a:moveTo>
                <a:cubicBezTo>
                  <a:pt x="165129" y="-28591"/>
                  <a:pt x="560278" y="-3874"/>
                  <a:pt x="722438" y="0"/>
                </a:cubicBezTo>
                <a:cubicBezTo>
                  <a:pt x="884598" y="3874"/>
                  <a:pt x="1169050" y="-5746"/>
                  <a:pt x="1363090" y="0"/>
                </a:cubicBezTo>
                <a:cubicBezTo>
                  <a:pt x="1557130" y="5746"/>
                  <a:pt x="1896100" y="-24238"/>
                  <a:pt x="2044635" y="0"/>
                </a:cubicBezTo>
                <a:cubicBezTo>
                  <a:pt x="2193170" y="24238"/>
                  <a:pt x="2419503" y="1747"/>
                  <a:pt x="2644394" y="0"/>
                </a:cubicBezTo>
                <a:cubicBezTo>
                  <a:pt x="2869285" y="-1747"/>
                  <a:pt x="3185777" y="5555"/>
                  <a:pt x="3325939" y="0"/>
                </a:cubicBezTo>
                <a:cubicBezTo>
                  <a:pt x="3466102" y="-5555"/>
                  <a:pt x="3910543" y="-10597"/>
                  <a:pt x="4089269" y="0"/>
                </a:cubicBezTo>
                <a:cubicBezTo>
                  <a:pt x="4101518" y="325297"/>
                  <a:pt x="4120852" y="347768"/>
                  <a:pt x="4089269" y="660629"/>
                </a:cubicBezTo>
                <a:cubicBezTo>
                  <a:pt x="4057686" y="973490"/>
                  <a:pt x="4090843" y="999787"/>
                  <a:pt x="4089269" y="1321258"/>
                </a:cubicBezTo>
                <a:cubicBezTo>
                  <a:pt x="3926299" y="1335933"/>
                  <a:pt x="3695769" y="1303772"/>
                  <a:pt x="3448617" y="1321258"/>
                </a:cubicBezTo>
                <a:cubicBezTo>
                  <a:pt x="3201465" y="1338744"/>
                  <a:pt x="3139749" y="1312811"/>
                  <a:pt x="2848857" y="1321258"/>
                </a:cubicBezTo>
                <a:cubicBezTo>
                  <a:pt x="2557965" y="1329705"/>
                  <a:pt x="2495815" y="1320273"/>
                  <a:pt x="2249098" y="1321258"/>
                </a:cubicBezTo>
                <a:cubicBezTo>
                  <a:pt x="2002381" y="1322243"/>
                  <a:pt x="1869015" y="1326337"/>
                  <a:pt x="1608446" y="1321258"/>
                </a:cubicBezTo>
                <a:cubicBezTo>
                  <a:pt x="1347877" y="1316179"/>
                  <a:pt x="1132147" y="1345928"/>
                  <a:pt x="845116" y="1321258"/>
                </a:cubicBezTo>
                <a:cubicBezTo>
                  <a:pt x="558085" y="1296589"/>
                  <a:pt x="276878" y="1332008"/>
                  <a:pt x="0" y="1321258"/>
                </a:cubicBezTo>
                <a:cubicBezTo>
                  <a:pt x="8556" y="1161763"/>
                  <a:pt x="-28105" y="906646"/>
                  <a:pt x="0" y="673842"/>
                </a:cubicBezTo>
                <a:cubicBezTo>
                  <a:pt x="28105" y="441038"/>
                  <a:pt x="-17359" y="1641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DDAAEC-014C-48D7-8716-48AFA79983B8}"/>
              </a:ext>
            </a:extLst>
          </p:cNvPr>
          <p:cNvSpPr/>
          <p:nvPr userDrawn="1"/>
        </p:nvSpPr>
        <p:spPr>
          <a:xfrm>
            <a:off x="356661" y="3332759"/>
            <a:ext cx="4089269" cy="1321258"/>
          </a:xfrm>
          <a:custGeom>
            <a:avLst/>
            <a:gdLst>
              <a:gd name="connsiteX0" fmla="*/ 0 w 4089269"/>
              <a:gd name="connsiteY0" fmla="*/ 0 h 1321258"/>
              <a:gd name="connsiteX1" fmla="*/ 558867 w 4089269"/>
              <a:gd name="connsiteY1" fmla="*/ 0 h 1321258"/>
              <a:gd name="connsiteX2" fmla="*/ 1117734 w 4089269"/>
              <a:gd name="connsiteY2" fmla="*/ 0 h 1321258"/>
              <a:gd name="connsiteX3" fmla="*/ 1881064 w 4089269"/>
              <a:gd name="connsiteY3" fmla="*/ 0 h 1321258"/>
              <a:gd name="connsiteX4" fmla="*/ 2521716 w 4089269"/>
              <a:gd name="connsiteY4" fmla="*/ 0 h 1321258"/>
              <a:gd name="connsiteX5" fmla="*/ 3203261 w 4089269"/>
              <a:gd name="connsiteY5" fmla="*/ 0 h 1321258"/>
              <a:gd name="connsiteX6" fmla="*/ 4089269 w 4089269"/>
              <a:gd name="connsiteY6" fmla="*/ 0 h 1321258"/>
              <a:gd name="connsiteX7" fmla="*/ 4089269 w 4089269"/>
              <a:gd name="connsiteY7" fmla="*/ 634204 h 1321258"/>
              <a:gd name="connsiteX8" fmla="*/ 4089269 w 4089269"/>
              <a:gd name="connsiteY8" fmla="*/ 1321258 h 1321258"/>
              <a:gd name="connsiteX9" fmla="*/ 3366831 w 4089269"/>
              <a:gd name="connsiteY9" fmla="*/ 1321258 h 1321258"/>
              <a:gd name="connsiteX10" fmla="*/ 2603501 w 4089269"/>
              <a:gd name="connsiteY10" fmla="*/ 1321258 h 1321258"/>
              <a:gd name="connsiteX11" fmla="*/ 1881064 w 4089269"/>
              <a:gd name="connsiteY11" fmla="*/ 1321258 h 1321258"/>
              <a:gd name="connsiteX12" fmla="*/ 1158626 w 4089269"/>
              <a:gd name="connsiteY12" fmla="*/ 1321258 h 1321258"/>
              <a:gd name="connsiteX13" fmla="*/ 599759 w 4089269"/>
              <a:gd name="connsiteY13" fmla="*/ 1321258 h 1321258"/>
              <a:gd name="connsiteX14" fmla="*/ 0 w 4089269"/>
              <a:gd name="connsiteY14" fmla="*/ 1321258 h 1321258"/>
              <a:gd name="connsiteX15" fmla="*/ 0 w 4089269"/>
              <a:gd name="connsiteY15" fmla="*/ 647416 h 1321258"/>
              <a:gd name="connsiteX16" fmla="*/ 0 w 4089269"/>
              <a:gd name="connsiteY16" fmla="*/ 0 h 132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9269" h="1321258" fill="none" extrusionOk="0">
                <a:moveTo>
                  <a:pt x="0" y="0"/>
                </a:moveTo>
                <a:cubicBezTo>
                  <a:pt x="137387" y="-14933"/>
                  <a:pt x="327840" y="-16675"/>
                  <a:pt x="558867" y="0"/>
                </a:cubicBezTo>
                <a:cubicBezTo>
                  <a:pt x="789894" y="16675"/>
                  <a:pt x="839735" y="195"/>
                  <a:pt x="1117734" y="0"/>
                </a:cubicBezTo>
                <a:cubicBezTo>
                  <a:pt x="1395733" y="-195"/>
                  <a:pt x="1701280" y="-72"/>
                  <a:pt x="1881064" y="0"/>
                </a:cubicBezTo>
                <a:cubicBezTo>
                  <a:pt x="2060848" y="72"/>
                  <a:pt x="2323371" y="-22073"/>
                  <a:pt x="2521716" y="0"/>
                </a:cubicBezTo>
                <a:cubicBezTo>
                  <a:pt x="2720061" y="22073"/>
                  <a:pt x="3046808" y="-6787"/>
                  <a:pt x="3203261" y="0"/>
                </a:cubicBezTo>
                <a:cubicBezTo>
                  <a:pt x="3359714" y="6787"/>
                  <a:pt x="3730490" y="-8828"/>
                  <a:pt x="4089269" y="0"/>
                </a:cubicBezTo>
                <a:cubicBezTo>
                  <a:pt x="4107610" y="165672"/>
                  <a:pt x="4071614" y="343448"/>
                  <a:pt x="4089269" y="634204"/>
                </a:cubicBezTo>
                <a:cubicBezTo>
                  <a:pt x="4106924" y="924960"/>
                  <a:pt x="4081671" y="1024565"/>
                  <a:pt x="4089269" y="1321258"/>
                </a:cubicBezTo>
                <a:cubicBezTo>
                  <a:pt x="3751569" y="1321937"/>
                  <a:pt x="3687293" y="1316771"/>
                  <a:pt x="3366831" y="1321258"/>
                </a:cubicBezTo>
                <a:cubicBezTo>
                  <a:pt x="3046369" y="1325745"/>
                  <a:pt x="2822527" y="1292947"/>
                  <a:pt x="2603501" y="1321258"/>
                </a:cubicBezTo>
                <a:cubicBezTo>
                  <a:pt x="2384475" y="1349570"/>
                  <a:pt x="2101095" y="1293255"/>
                  <a:pt x="1881064" y="1321258"/>
                </a:cubicBezTo>
                <a:cubicBezTo>
                  <a:pt x="1661033" y="1349261"/>
                  <a:pt x="1373345" y="1286898"/>
                  <a:pt x="1158626" y="1321258"/>
                </a:cubicBezTo>
                <a:cubicBezTo>
                  <a:pt x="943907" y="1355618"/>
                  <a:pt x="735071" y="1348746"/>
                  <a:pt x="599759" y="1321258"/>
                </a:cubicBezTo>
                <a:cubicBezTo>
                  <a:pt x="464447" y="1293770"/>
                  <a:pt x="275041" y="1342835"/>
                  <a:pt x="0" y="1321258"/>
                </a:cubicBezTo>
                <a:cubicBezTo>
                  <a:pt x="19085" y="1166268"/>
                  <a:pt x="233" y="936584"/>
                  <a:pt x="0" y="647416"/>
                </a:cubicBezTo>
                <a:cubicBezTo>
                  <a:pt x="-233" y="358248"/>
                  <a:pt x="23890" y="196275"/>
                  <a:pt x="0" y="0"/>
                </a:cubicBezTo>
                <a:close/>
              </a:path>
              <a:path w="4089269" h="1321258" stroke="0" extrusionOk="0">
                <a:moveTo>
                  <a:pt x="0" y="0"/>
                </a:moveTo>
                <a:cubicBezTo>
                  <a:pt x="165129" y="-28591"/>
                  <a:pt x="560278" y="-3874"/>
                  <a:pt x="722438" y="0"/>
                </a:cubicBezTo>
                <a:cubicBezTo>
                  <a:pt x="884598" y="3874"/>
                  <a:pt x="1169050" y="-5746"/>
                  <a:pt x="1363090" y="0"/>
                </a:cubicBezTo>
                <a:cubicBezTo>
                  <a:pt x="1557130" y="5746"/>
                  <a:pt x="1896100" y="-24238"/>
                  <a:pt x="2044635" y="0"/>
                </a:cubicBezTo>
                <a:cubicBezTo>
                  <a:pt x="2193170" y="24238"/>
                  <a:pt x="2419503" y="1747"/>
                  <a:pt x="2644394" y="0"/>
                </a:cubicBezTo>
                <a:cubicBezTo>
                  <a:pt x="2869285" y="-1747"/>
                  <a:pt x="3185777" y="5555"/>
                  <a:pt x="3325939" y="0"/>
                </a:cubicBezTo>
                <a:cubicBezTo>
                  <a:pt x="3466102" y="-5555"/>
                  <a:pt x="3910543" y="-10597"/>
                  <a:pt x="4089269" y="0"/>
                </a:cubicBezTo>
                <a:cubicBezTo>
                  <a:pt x="4101518" y="325297"/>
                  <a:pt x="4120852" y="347768"/>
                  <a:pt x="4089269" y="660629"/>
                </a:cubicBezTo>
                <a:cubicBezTo>
                  <a:pt x="4057686" y="973490"/>
                  <a:pt x="4090843" y="999787"/>
                  <a:pt x="4089269" y="1321258"/>
                </a:cubicBezTo>
                <a:cubicBezTo>
                  <a:pt x="3926299" y="1335933"/>
                  <a:pt x="3695769" y="1303772"/>
                  <a:pt x="3448617" y="1321258"/>
                </a:cubicBezTo>
                <a:cubicBezTo>
                  <a:pt x="3201465" y="1338744"/>
                  <a:pt x="3139749" y="1312811"/>
                  <a:pt x="2848857" y="1321258"/>
                </a:cubicBezTo>
                <a:cubicBezTo>
                  <a:pt x="2557965" y="1329705"/>
                  <a:pt x="2495815" y="1320273"/>
                  <a:pt x="2249098" y="1321258"/>
                </a:cubicBezTo>
                <a:cubicBezTo>
                  <a:pt x="2002381" y="1322243"/>
                  <a:pt x="1869015" y="1326337"/>
                  <a:pt x="1608446" y="1321258"/>
                </a:cubicBezTo>
                <a:cubicBezTo>
                  <a:pt x="1347877" y="1316179"/>
                  <a:pt x="1132147" y="1345928"/>
                  <a:pt x="845116" y="1321258"/>
                </a:cubicBezTo>
                <a:cubicBezTo>
                  <a:pt x="558085" y="1296589"/>
                  <a:pt x="276878" y="1332008"/>
                  <a:pt x="0" y="1321258"/>
                </a:cubicBezTo>
                <a:cubicBezTo>
                  <a:pt x="8556" y="1161763"/>
                  <a:pt x="-28105" y="906646"/>
                  <a:pt x="0" y="673842"/>
                </a:cubicBezTo>
                <a:cubicBezTo>
                  <a:pt x="28105" y="441038"/>
                  <a:pt x="-17359" y="1641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D2D903-0A95-41CC-B70A-E1A11BB5D2A4}"/>
              </a:ext>
            </a:extLst>
          </p:cNvPr>
          <p:cNvSpPr/>
          <p:nvPr userDrawn="1"/>
        </p:nvSpPr>
        <p:spPr>
          <a:xfrm>
            <a:off x="356661" y="4913402"/>
            <a:ext cx="4089269" cy="1321258"/>
          </a:xfrm>
          <a:custGeom>
            <a:avLst/>
            <a:gdLst>
              <a:gd name="connsiteX0" fmla="*/ 0 w 4089269"/>
              <a:gd name="connsiteY0" fmla="*/ 0 h 1321258"/>
              <a:gd name="connsiteX1" fmla="*/ 558867 w 4089269"/>
              <a:gd name="connsiteY1" fmla="*/ 0 h 1321258"/>
              <a:gd name="connsiteX2" fmla="*/ 1117734 w 4089269"/>
              <a:gd name="connsiteY2" fmla="*/ 0 h 1321258"/>
              <a:gd name="connsiteX3" fmla="*/ 1881064 w 4089269"/>
              <a:gd name="connsiteY3" fmla="*/ 0 h 1321258"/>
              <a:gd name="connsiteX4" fmla="*/ 2521716 w 4089269"/>
              <a:gd name="connsiteY4" fmla="*/ 0 h 1321258"/>
              <a:gd name="connsiteX5" fmla="*/ 3203261 w 4089269"/>
              <a:gd name="connsiteY5" fmla="*/ 0 h 1321258"/>
              <a:gd name="connsiteX6" fmla="*/ 4089269 w 4089269"/>
              <a:gd name="connsiteY6" fmla="*/ 0 h 1321258"/>
              <a:gd name="connsiteX7" fmla="*/ 4089269 w 4089269"/>
              <a:gd name="connsiteY7" fmla="*/ 634204 h 1321258"/>
              <a:gd name="connsiteX8" fmla="*/ 4089269 w 4089269"/>
              <a:gd name="connsiteY8" fmla="*/ 1321258 h 1321258"/>
              <a:gd name="connsiteX9" fmla="*/ 3366831 w 4089269"/>
              <a:gd name="connsiteY9" fmla="*/ 1321258 h 1321258"/>
              <a:gd name="connsiteX10" fmla="*/ 2603501 w 4089269"/>
              <a:gd name="connsiteY10" fmla="*/ 1321258 h 1321258"/>
              <a:gd name="connsiteX11" fmla="*/ 1881064 w 4089269"/>
              <a:gd name="connsiteY11" fmla="*/ 1321258 h 1321258"/>
              <a:gd name="connsiteX12" fmla="*/ 1158626 w 4089269"/>
              <a:gd name="connsiteY12" fmla="*/ 1321258 h 1321258"/>
              <a:gd name="connsiteX13" fmla="*/ 599759 w 4089269"/>
              <a:gd name="connsiteY13" fmla="*/ 1321258 h 1321258"/>
              <a:gd name="connsiteX14" fmla="*/ 0 w 4089269"/>
              <a:gd name="connsiteY14" fmla="*/ 1321258 h 1321258"/>
              <a:gd name="connsiteX15" fmla="*/ 0 w 4089269"/>
              <a:gd name="connsiteY15" fmla="*/ 647416 h 1321258"/>
              <a:gd name="connsiteX16" fmla="*/ 0 w 4089269"/>
              <a:gd name="connsiteY16" fmla="*/ 0 h 132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9269" h="1321258" fill="none" extrusionOk="0">
                <a:moveTo>
                  <a:pt x="0" y="0"/>
                </a:moveTo>
                <a:cubicBezTo>
                  <a:pt x="137387" y="-14933"/>
                  <a:pt x="327840" y="-16675"/>
                  <a:pt x="558867" y="0"/>
                </a:cubicBezTo>
                <a:cubicBezTo>
                  <a:pt x="789894" y="16675"/>
                  <a:pt x="839735" y="195"/>
                  <a:pt x="1117734" y="0"/>
                </a:cubicBezTo>
                <a:cubicBezTo>
                  <a:pt x="1395733" y="-195"/>
                  <a:pt x="1701280" y="-72"/>
                  <a:pt x="1881064" y="0"/>
                </a:cubicBezTo>
                <a:cubicBezTo>
                  <a:pt x="2060848" y="72"/>
                  <a:pt x="2323371" y="-22073"/>
                  <a:pt x="2521716" y="0"/>
                </a:cubicBezTo>
                <a:cubicBezTo>
                  <a:pt x="2720061" y="22073"/>
                  <a:pt x="3046808" y="-6787"/>
                  <a:pt x="3203261" y="0"/>
                </a:cubicBezTo>
                <a:cubicBezTo>
                  <a:pt x="3359714" y="6787"/>
                  <a:pt x="3730490" y="-8828"/>
                  <a:pt x="4089269" y="0"/>
                </a:cubicBezTo>
                <a:cubicBezTo>
                  <a:pt x="4107610" y="165672"/>
                  <a:pt x="4071614" y="343448"/>
                  <a:pt x="4089269" y="634204"/>
                </a:cubicBezTo>
                <a:cubicBezTo>
                  <a:pt x="4106924" y="924960"/>
                  <a:pt x="4081671" y="1024565"/>
                  <a:pt x="4089269" y="1321258"/>
                </a:cubicBezTo>
                <a:cubicBezTo>
                  <a:pt x="3751569" y="1321937"/>
                  <a:pt x="3687293" y="1316771"/>
                  <a:pt x="3366831" y="1321258"/>
                </a:cubicBezTo>
                <a:cubicBezTo>
                  <a:pt x="3046369" y="1325745"/>
                  <a:pt x="2822527" y="1292947"/>
                  <a:pt x="2603501" y="1321258"/>
                </a:cubicBezTo>
                <a:cubicBezTo>
                  <a:pt x="2384475" y="1349570"/>
                  <a:pt x="2101095" y="1293255"/>
                  <a:pt x="1881064" y="1321258"/>
                </a:cubicBezTo>
                <a:cubicBezTo>
                  <a:pt x="1661033" y="1349261"/>
                  <a:pt x="1373345" y="1286898"/>
                  <a:pt x="1158626" y="1321258"/>
                </a:cubicBezTo>
                <a:cubicBezTo>
                  <a:pt x="943907" y="1355618"/>
                  <a:pt x="735071" y="1348746"/>
                  <a:pt x="599759" y="1321258"/>
                </a:cubicBezTo>
                <a:cubicBezTo>
                  <a:pt x="464447" y="1293770"/>
                  <a:pt x="275041" y="1342835"/>
                  <a:pt x="0" y="1321258"/>
                </a:cubicBezTo>
                <a:cubicBezTo>
                  <a:pt x="19085" y="1166268"/>
                  <a:pt x="233" y="936584"/>
                  <a:pt x="0" y="647416"/>
                </a:cubicBezTo>
                <a:cubicBezTo>
                  <a:pt x="-233" y="358248"/>
                  <a:pt x="23890" y="196275"/>
                  <a:pt x="0" y="0"/>
                </a:cubicBezTo>
                <a:close/>
              </a:path>
              <a:path w="4089269" h="1321258" stroke="0" extrusionOk="0">
                <a:moveTo>
                  <a:pt x="0" y="0"/>
                </a:moveTo>
                <a:cubicBezTo>
                  <a:pt x="165129" y="-28591"/>
                  <a:pt x="560278" y="-3874"/>
                  <a:pt x="722438" y="0"/>
                </a:cubicBezTo>
                <a:cubicBezTo>
                  <a:pt x="884598" y="3874"/>
                  <a:pt x="1169050" y="-5746"/>
                  <a:pt x="1363090" y="0"/>
                </a:cubicBezTo>
                <a:cubicBezTo>
                  <a:pt x="1557130" y="5746"/>
                  <a:pt x="1896100" y="-24238"/>
                  <a:pt x="2044635" y="0"/>
                </a:cubicBezTo>
                <a:cubicBezTo>
                  <a:pt x="2193170" y="24238"/>
                  <a:pt x="2419503" y="1747"/>
                  <a:pt x="2644394" y="0"/>
                </a:cubicBezTo>
                <a:cubicBezTo>
                  <a:pt x="2869285" y="-1747"/>
                  <a:pt x="3185777" y="5555"/>
                  <a:pt x="3325939" y="0"/>
                </a:cubicBezTo>
                <a:cubicBezTo>
                  <a:pt x="3466102" y="-5555"/>
                  <a:pt x="3910543" y="-10597"/>
                  <a:pt x="4089269" y="0"/>
                </a:cubicBezTo>
                <a:cubicBezTo>
                  <a:pt x="4101518" y="325297"/>
                  <a:pt x="4120852" y="347768"/>
                  <a:pt x="4089269" y="660629"/>
                </a:cubicBezTo>
                <a:cubicBezTo>
                  <a:pt x="4057686" y="973490"/>
                  <a:pt x="4090843" y="999787"/>
                  <a:pt x="4089269" y="1321258"/>
                </a:cubicBezTo>
                <a:cubicBezTo>
                  <a:pt x="3926299" y="1335933"/>
                  <a:pt x="3695769" y="1303772"/>
                  <a:pt x="3448617" y="1321258"/>
                </a:cubicBezTo>
                <a:cubicBezTo>
                  <a:pt x="3201465" y="1338744"/>
                  <a:pt x="3139749" y="1312811"/>
                  <a:pt x="2848857" y="1321258"/>
                </a:cubicBezTo>
                <a:cubicBezTo>
                  <a:pt x="2557965" y="1329705"/>
                  <a:pt x="2495815" y="1320273"/>
                  <a:pt x="2249098" y="1321258"/>
                </a:cubicBezTo>
                <a:cubicBezTo>
                  <a:pt x="2002381" y="1322243"/>
                  <a:pt x="1869015" y="1326337"/>
                  <a:pt x="1608446" y="1321258"/>
                </a:cubicBezTo>
                <a:cubicBezTo>
                  <a:pt x="1347877" y="1316179"/>
                  <a:pt x="1132147" y="1345928"/>
                  <a:pt x="845116" y="1321258"/>
                </a:cubicBezTo>
                <a:cubicBezTo>
                  <a:pt x="558085" y="1296589"/>
                  <a:pt x="276878" y="1332008"/>
                  <a:pt x="0" y="1321258"/>
                </a:cubicBezTo>
                <a:cubicBezTo>
                  <a:pt x="8556" y="1161763"/>
                  <a:pt x="-28105" y="906646"/>
                  <a:pt x="0" y="673842"/>
                </a:cubicBezTo>
                <a:cubicBezTo>
                  <a:pt x="28105" y="441038"/>
                  <a:pt x="-17359" y="1641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D90A11-74A4-4D10-8EDA-DEFA3F0CBDDC}"/>
              </a:ext>
            </a:extLst>
          </p:cNvPr>
          <p:cNvSpPr/>
          <p:nvPr userDrawn="1"/>
        </p:nvSpPr>
        <p:spPr>
          <a:xfrm>
            <a:off x="4796069" y="4913402"/>
            <a:ext cx="4089269" cy="1321258"/>
          </a:xfrm>
          <a:custGeom>
            <a:avLst/>
            <a:gdLst>
              <a:gd name="connsiteX0" fmla="*/ 0 w 4089269"/>
              <a:gd name="connsiteY0" fmla="*/ 0 h 1321258"/>
              <a:gd name="connsiteX1" fmla="*/ 558867 w 4089269"/>
              <a:gd name="connsiteY1" fmla="*/ 0 h 1321258"/>
              <a:gd name="connsiteX2" fmla="*/ 1117734 w 4089269"/>
              <a:gd name="connsiteY2" fmla="*/ 0 h 1321258"/>
              <a:gd name="connsiteX3" fmla="*/ 1881064 w 4089269"/>
              <a:gd name="connsiteY3" fmla="*/ 0 h 1321258"/>
              <a:gd name="connsiteX4" fmla="*/ 2521716 w 4089269"/>
              <a:gd name="connsiteY4" fmla="*/ 0 h 1321258"/>
              <a:gd name="connsiteX5" fmla="*/ 3203261 w 4089269"/>
              <a:gd name="connsiteY5" fmla="*/ 0 h 1321258"/>
              <a:gd name="connsiteX6" fmla="*/ 4089269 w 4089269"/>
              <a:gd name="connsiteY6" fmla="*/ 0 h 1321258"/>
              <a:gd name="connsiteX7" fmla="*/ 4089269 w 4089269"/>
              <a:gd name="connsiteY7" fmla="*/ 634204 h 1321258"/>
              <a:gd name="connsiteX8" fmla="*/ 4089269 w 4089269"/>
              <a:gd name="connsiteY8" fmla="*/ 1321258 h 1321258"/>
              <a:gd name="connsiteX9" fmla="*/ 3366831 w 4089269"/>
              <a:gd name="connsiteY9" fmla="*/ 1321258 h 1321258"/>
              <a:gd name="connsiteX10" fmla="*/ 2603501 w 4089269"/>
              <a:gd name="connsiteY10" fmla="*/ 1321258 h 1321258"/>
              <a:gd name="connsiteX11" fmla="*/ 1881064 w 4089269"/>
              <a:gd name="connsiteY11" fmla="*/ 1321258 h 1321258"/>
              <a:gd name="connsiteX12" fmla="*/ 1158626 w 4089269"/>
              <a:gd name="connsiteY12" fmla="*/ 1321258 h 1321258"/>
              <a:gd name="connsiteX13" fmla="*/ 599759 w 4089269"/>
              <a:gd name="connsiteY13" fmla="*/ 1321258 h 1321258"/>
              <a:gd name="connsiteX14" fmla="*/ 0 w 4089269"/>
              <a:gd name="connsiteY14" fmla="*/ 1321258 h 1321258"/>
              <a:gd name="connsiteX15" fmla="*/ 0 w 4089269"/>
              <a:gd name="connsiteY15" fmla="*/ 647416 h 1321258"/>
              <a:gd name="connsiteX16" fmla="*/ 0 w 4089269"/>
              <a:gd name="connsiteY16" fmla="*/ 0 h 132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9269" h="1321258" fill="none" extrusionOk="0">
                <a:moveTo>
                  <a:pt x="0" y="0"/>
                </a:moveTo>
                <a:cubicBezTo>
                  <a:pt x="137387" y="-14933"/>
                  <a:pt x="327840" y="-16675"/>
                  <a:pt x="558867" y="0"/>
                </a:cubicBezTo>
                <a:cubicBezTo>
                  <a:pt x="789894" y="16675"/>
                  <a:pt x="839735" y="195"/>
                  <a:pt x="1117734" y="0"/>
                </a:cubicBezTo>
                <a:cubicBezTo>
                  <a:pt x="1395733" y="-195"/>
                  <a:pt x="1701280" y="-72"/>
                  <a:pt x="1881064" y="0"/>
                </a:cubicBezTo>
                <a:cubicBezTo>
                  <a:pt x="2060848" y="72"/>
                  <a:pt x="2323371" y="-22073"/>
                  <a:pt x="2521716" y="0"/>
                </a:cubicBezTo>
                <a:cubicBezTo>
                  <a:pt x="2720061" y="22073"/>
                  <a:pt x="3046808" y="-6787"/>
                  <a:pt x="3203261" y="0"/>
                </a:cubicBezTo>
                <a:cubicBezTo>
                  <a:pt x="3359714" y="6787"/>
                  <a:pt x="3730490" y="-8828"/>
                  <a:pt x="4089269" y="0"/>
                </a:cubicBezTo>
                <a:cubicBezTo>
                  <a:pt x="4107610" y="165672"/>
                  <a:pt x="4071614" y="343448"/>
                  <a:pt x="4089269" y="634204"/>
                </a:cubicBezTo>
                <a:cubicBezTo>
                  <a:pt x="4106924" y="924960"/>
                  <a:pt x="4081671" y="1024565"/>
                  <a:pt x="4089269" y="1321258"/>
                </a:cubicBezTo>
                <a:cubicBezTo>
                  <a:pt x="3751569" y="1321937"/>
                  <a:pt x="3687293" y="1316771"/>
                  <a:pt x="3366831" y="1321258"/>
                </a:cubicBezTo>
                <a:cubicBezTo>
                  <a:pt x="3046369" y="1325745"/>
                  <a:pt x="2822527" y="1292947"/>
                  <a:pt x="2603501" y="1321258"/>
                </a:cubicBezTo>
                <a:cubicBezTo>
                  <a:pt x="2384475" y="1349570"/>
                  <a:pt x="2101095" y="1293255"/>
                  <a:pt x="1881064" y="1321258"/>
                </a:cubicBezTo>
                <a:cubicBezTo>
                  <a:pt x="1661033" y="1349261"/>
                  <a:pt x="1373345" y="1286898"/>
                  <a:pt x="1158626" y="1321258"/>
                </a:cubicBezTo>
                <a:cubicBezTo>
                  <a:pt x="943907" y="1355618"/>
                  <a:pt x="735071" y="1348746"/>
                  <a:pt x="599759" y="1321258"/>
                </a:cubicBezTo>
                <a:cubicBezTo>
                  <a:pt x="464447" y="1293770"/>
                  <a:pt x="275041" y="1342835"/>
                  <a:pt x="0" y="1321258"/>
                </a:cubicBezTo>
                <a:cubicBezTo>
                  <a:pt x="19085" y="1166268"/>
                  <a:pt x="233" y="936584"/>
                  <a:pt x="0" y="647416"/>
                </a:cubicBezTo>
                <a:cubicBezTo>
                  <a:pt x="-233" y="358248"/>
                  <a:pt x="23890" y="196275"/>
                  <a:pt x="0" y="0"/>
                </a:cubicBezTo>
                <a:close/>
              </a:path>
              <a:path w="4089269" h="1321258" stroke="0" extrusionOk="0">
                <a:moveTo>
                  <a:pt x="0" y="0"/>
                </a:moveTo>
                <a:cubicBezTo>
                  <a:pt x="165129" y="-28591"/>
                  <a:pt x="560278" y="-3874"/>
                  <a:pt x="722438" y="0"/>
                </a:cubicBezTo>
                <a:cubicBezTo>
                  <a:pt x="884598" y="3874"/>
                  <a:pt x="1169050" y="-5746"/>
                  <a:pt x="1363090" y="0"/>
                </a:cubicBezTo>
                <a:cubicBezTo>
                  <a:pt x="1557130" y="5746"/>
                  <a:pt x="1896100" y="-24238"/>
                  <a:pt x="2044635" y="0"/>
                </a:cubicBezTo>
                <a:cubicBezTo>
                  <a:pt x="2193170" y="24238"/>
                  <a:pt x="2419503" y="1747"/>
                  <a:pt x="2644394" y="0"/>
                </a:cubicBezTo>
                <a:cubicBezTo>
                  <a:pt x="2869285" y="-1747"/>
                  <a:pt x="3185777" y="5555"/>
                  <a:pt x="3325939" y="0"/>
                </a:cubicBezTo>
                <a:cubicBezTo>
                  <a:pt x="3466102" y="-5555"/>
                  <a:pt x="3910543" y="-10597"/>
                  <a:pt x="4089269" y="0"/>
                </a:cubicBezTo>
                <a:cubicBezTo>
                  <a:pt x="4101518" y="325297"/>
                  <a:pt x="4120852" y="347768"/>
                  <a:pt x="4089269" y="660629"/>
                </a:cubicBezTo>
                <a:cubicBezTo>
                  <a:pt x="4057686" y="973490"/>
                  <a:pt x="4090843" y="999787"/>
                  <a:pt x="4089269" y="1321258"/>
                </a:cubicBezTo>
                <a:cubicBezTo>
                  <a:pt x="3926299" y="1335933"/>
                  <a:pt x="3695769" y="1303772"/>
                  <a:pt x="3448617" y="1321258"/>
                </a:cubicBezTo>
                <a:cubicBezTo>
                  <a:pt x="3201465" y="1338744"/>
                  <a:pt x="3139749" y="1312811"/>
                  <a:pt x="2848857" y="1321258"/>
                </a:cubicBezTo>
                <a:cubicBezTo>
                  <a:pt x="2557965" y="1329705"/>
                  <a:pt x="2495815" y="1320273"/>
                  <a:pt x="2249098" y="1321258"/>
                </a:cubicBezTo>
                <a:cubicBezTo>
                  <a:pt x="2002381" y="1322243"/>
                  <a:pt x="1869015" y="1326337"/>
                  <a:pt x="1608446" y="1321258"/>
                </a:cubicBezTo>
                <a:cubicBezTo>
                  <a:pt x="1347877" y="1316179"/>
                  <a:pt x="1132147" y="1345928"/>
                  <a:pt x="845116" y="1321258"/>
                </a:cubicBezTo>
                <a:cubicBezTo>
                  <a:pt x="558085" y="1296589"/>
                  <a:pt x="276878" y="1332008"/>
                  <a:pt x="0" y="1321258"/>
                </a:cubicBezTo>
                <a:cubicBezTo>
                  <a:pt x="8556" y="1161763"/>
                  <a:pt x="-28105" y="906646"/>
                  <a:pt x="0" y="673842"/>
                </a:cubicBezTo>
                <a:cubicBezTo>
                  <a:pt x="28105" y="441038"/>
                  <a:pt x="-17359" y="1641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646D02-1762-465A-8C17-0DCADFBAAD98}"/>
              </a:ext>
            </a:extLst>
          </p:cNvPr>
          <p:cNvSpPr/>
          <p:nvPr userDrawn="1"/>
        </p:nvSpPr>
        <p:spPr>
          <a:xfrm>
            <a:off x="4758692" y="1736198"/>
            <a:ext cx="4164026" cy="132556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0DC99BD4-C6F1-4810-83B5-E1CEB5154F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8173" y="1828003"/>
            <a:ext cx="2193961" cy="6550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B2B9660A-9B67-41AD-A57E-CCB36C989B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68173" y="2483023"/>
            <a:ext cx="2193961" cy="43671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6DC5DE70-5BCE-4606-9324-8BCE65F563B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921673" y="1823651"/>
            <a:ext cx="1483519" cy="10960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3C13C4-B450-4ACC-B742-1C8148CE883F}"/>
              </a:ext>
            </a:extLst>
          </p:cNvPr>
          <p:cNvSpPr/>
          <p:nvPr userDrawn="1"/>
        </p:nvSpPr>
        <p:spPr>
          <a:xfrm>
            <a:off x="281905" y="1736198"/>
            <a:ext cx="4164026" cy="132556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1B2474-C8EF-4D5B-A4DF-2065F0AE1055}"/>
              </a:ext>
            </a:extLst>
          </p:cNvPr>
          <p:cNvSpPr/>
          <p:nvPr userDrawn="1"/>
        </p:nvSpPr>
        <p:spPr>
          <a:xfrm>
            <a:off x="356661" y="1747811"/>
            <a:ext cx="4089269" cy="1321258"/>
          </a:xfrm>
          <a:custGeom>
            <a:avLst/>
            <a:gdLst>
              <a:gd name="connsiteX0" fmla="*/ 0 w 4089269"/>
              <a:gd name="connsiteY0" fmla="*/ 0 h 1321258"/>
              <a:gd name="connsiteX1" fmla="*/ 558867 w 4089269"/>
              <a:gd name="connsiteY1" fmla="*/ 0 h 1321258"/>
              <a:gd name="connsiteX2" fmla="*/ 1117734 w 4089269"/>
              <a:gd name="connsiteY2" fmla="*/ 0 h 1321258"/>
              <a:gd name="connsiteX3" fmla="*/ 1881064 w 4089269"/>
              <a:gd name="connsiteY3" fmla="*/ 0 h 1321258"/>
              <a:gd name="connsiteX4" fmla="*/ 2521716 w 4089269"/>
              <a:gd name="connsiteY4" fmla="*/ 0 h 1321258"/>
              <a:gd name="connsiteX5" fmla="*/ 3203261 w 4089269"/>
              <a:gd name="connsiteY5" fmla="*/ 0 h 1321258"/>
              <a:gd name="connsiteX6" fmla="*/ 4089269 w 4089269"/>
              <a:gd name="connsiteY6" fmla="*/ 0 h 1321258"/>
              <a:gd name="connsiteX7" fmla="*/ 4089269 w 4089269"/>
              <a:gd name="connsiteY7" fmla="*/ 634204 h 1321258"/>
              <a:gd name="connsiteX8" fmla="*/ 4089269 w 4089269"/>
              <a:gd name="connsiteY8" fmla="*/ 1321258 h 1321258"/>
              <a:gd name="connsiteX9" fmla="*/ 3366831 w 4089269"/>
              <a:gd name="connsiteY9" fmla="*/ 1321258 h 1321258"/>
              <a:gd name="connsiteX10" fmla="*/ 2603501 w 4089269"/>
              <a:gd name="connsiteY10" fmla="*/ 1321258 h 1321258"/>
              <a:gd name="connsiteX11" fmla="*/ 1881064 w 4089269"/>
              <a:gd name="connsiteY11" fmla="*/ 1321258 h 1321258"/>
              <a:gd name="connsiteX12" fmla="*/ 1158626 w 4089269"/>
              <a:gd name="connsiteY12" fmla="*/ 1321258 h 1321258"/>
              <a:gd name="connsiteX13" fmla="*/ 599759 w 4089269"/>
              <a:gd name="connsiteY13" fmla="*/ 1321258 h 1321258"/>
              <a:gd name="connsiteX14" fmla="*/ 0 w 4089269"/>
              <a:gd name="connsiteY14" fmla="*/ 1321258 h 1321258"/>
              <a:gd name="connsiteX15" fmla="*/ 0 w 4089269"/>
              <a:gd name="connsiteY15" fmla="*/ 647416 h 1321258"/>
              <a:gd name="connsiteX16" fmla="*/ 0 w 4089269"/>
              <a:gd name="connsiteY16" fmla="*/ 0 h 132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9269" h="1321258" fill="none" extrusionOk="0">
                <a:moveTo>
                  <a:pt x="0" y="0"/>
                </a:moveTo>
                <a:cubicBezTo>
                  <a:pt x="137387" y="-14933"/>
                  <a:pt x="327840" y="-16675"/>
                  <a:pt x="558867" y="0"/>
                </a:cubicBezTo>
                <a:cubicBezTo>
                  <a:pt x="789894" y="16675"/>
                  <a:pt x="839735" y="195"/>
                  <a:pt x="1117734" y="0"/>
                </a:cubicBezTo>
                <a:cubicBezTo>
                  <a:pt x="1395733" y="-195"/>
                  <a:pt x="1701280" y="-72"/>
                  <a:pt x="1881064" y="0"/>
                </a:cubicBezTo>
                <a:cubicBezTo>
                  <a:pt x="2060848" y="72"/>
                  <a:pt x="2323371" y="-22073"/>
                  <a:pt x="2521716" y="0"/>
                </a:cubicBezTo>
                <a:cubicBezTo>
                  <a:pt x="2720061" y="22073"/>
                  <a:pt x="3046808" y="-6787"/>
                  <a:pt x="3203261" y="0"/>
                </a:cubicBezTo>
                <a:cubicBezTo>
                  <a:pt x="3359714" y="6787"/>
                  <a:pt x="3730490" y="-8828"/>
                  <a:pt x="4089269" y="0"/>
                </a:cubicBezTo>
                <a:cubicBezTo>
                  <a:pt x="4107610" y="165672"/>
                  <a:pt x="4071614" y="343448"/>
                  <a:pt x="4089269" y="634204"/>
                </a:cubicBezTo>
                <a:cubicBezTo>
                  <a:pt x="4106924" y="924960"/>
                  <a:pt x="4081671" y="1024565"/>
                  <a:pt x="4089269" y="1321258"/>
                </a:cubicBezTo>
                <a:cubicBezTo>
                  <a:pt x="3751569" y="1321937"/>
                  <a:pt x="3687293" y="1316771"/>
                  <a:pt x="3366831" y="1321258"/>
                </a:cubicBezTo>
                <a:cubicBezTo>
                  <a:pt x="3046369" y="1325745"/>
                  <a:pt x="2822527" y="1292947"/>
                  <a:pt x="2603501" y="1321258"/>
                </a:cubicBezTo>
                <a:cubicBezTo>
                  <a:pt x="2384475" y="1349570"/>
                  <a:pt x="2101095" y="1293255"/>
                  <a:pt x="1881064" y="1321258"/>
                </a:cubicBezTo>
                <a:cubicBezTo>
                  <a:pt x="1661033" y="1349261"/>
                  <a:pt x="1373345" y="1286898"/>
                  <a:pt x="1158626" y="1321258"/>
                </a:cubicBezTo>
                <a:cubicBezTo>
                  <a:pt x="943907" y="1355618"/>
                  <a:pt x="735071" y="1348746"/>
                  <a:pt x="599759" y="1321258"/>
                </a:cubicBezTo>
                <a:cubicBezTo>
                  <a:pt x="464447" y="1293770"/>
                  <a:pt x="275041" y="1342835"/>
                  <a:pt x="0" y="1321258"/>
                </a:cubicBezTo>
                <a:cubicBezTo>
                  <a:pt x="19085" y="1166268"/>
                  <a:pt x="233" y="936584"/>
                  <a:pt x="0" y="647416"/>
                </a:cubicBezTo>
                <a:cubicBezTo>
                  <a:pt x="-233" y="358248"/>
                  <a:pt x="23890" y="196275"/>
                  <a:pt x="0" y="0"/>
                </a:cubicBezTo>
                <a:close/>
              </a:path>
              <a:path w="4089269" h="1321258" stroke="0" extrusionOk="0">
                <a:moveTo>
                  <a:pt x="0" y="0"/>
                </a:moveTo>
                <a:cubicBezTo>
                  <a:pt x="165129" y="-28591"/>
                  <a:pt x="560278" y="-3874"/>
                  <a:pt x="722438" y="0"/>
                </a:cubicBezTo>
                <a:cubicBezTo>
                  <a:pt x="884598" y="3874"/>
                  <a:pt x="1169050" y="-5746"/>
                  <a:pt x="1363090" y="0"/>
                </a:cubicBezTo>
                <a:cubicBezTo>
                  <a:pt x="1557130" y="5746"/>
                  <a:pt x="1896100" y="-24238"/>
                  <a:pt x="2044635" y="0"/>
                </a:cubicBezTo>
                <a:cubicBezTo>
                  <a:pt x="2193170" y="24238"/>
                  <a:pt x="2419503" y="1747"/>
                  <a:pt x="2644394" y="0"/>
                </a:cubicBezTo>
                <a:cubicBezTo>
                  <a:pt x="2869285" y="-1747"/>
                  <a:pt x="3185777" y="5555"/>
                  <a:pt x="3325939" y="0"/>
                </a:cubicBezTo>
                <a:cubicBezTo>
                  <a:pt x="3466102" y="-5555"/>
                  <a:pt x="3910543" y="-10597"/>
                  <a:pt x="4089269" y="0"/>
                </a:cubicBezTo>
                <a:cubicBezTo>
                  <a:pt x="4101518" y="325297"/>
                  <a:pt x="4120852" y="347768"/>
                  <a:pt x="4089269" y="660629"/>
                </a:cubicBezTo>
                <a:cubicBezTo>
                  <a:pt x="4057686" y="973490"/>
                  <a:pt x="4090843" y="999787"/>
                  <a:pt x="4089269" y="1321258"/>
                </a:cubicBezTo>
                <a:cubicBezTo>
                  <a:pt x="3926299" y="1335933"/>
                  <a:pt x="3695769" y="1303772"/>
                  <a:pt x="3448617" y="1321258"/>
                </a:cubicBezTo>
                <a:cubicBezTo>
                  <a:pt x="3201465" y="1338744"/>
                  <a:pt x="3139749" y="1312811"/>
                  <a:pt x="2848857" y="1321258"/>
                </a:cubicBezTo>
                <a:cubicBezTo>
                  <a:pt x="2557965" y="1329705"/>
                  <a:pt x="2495815" y="1320273"/>
                  <a:pt x="2249098" y="1321258"/>
                </a:cubicBezTo>
                <a:cubicBezTo>
                  <a:pt x="2002381" y="1322243"/>
                  <a:pt x="1869015" y="1326337"/>
                  <a:pt x="1608446" y="1321258"/>
                </a:cubicBezTo>
                <a:cubicBezTo>
                  <a:pt x="1347877" y="1316179"/>
                  <a:pt x="1132147" y="1345928"/>
                  <a:pt x="845116" y="1321258"/>
                </a:cubicBezTo>
                <a:cubicBezTo>
                  <a:pt x="558085" y="1296589"/>
                  <a:pt x="276878" y="1332008"/>
                  <a:pt x="0" y="1321258"/>
                </a:cubicBezTo>
                <a:cubicBezTo>
                  <a:pt x="8556" y="1161763"/>
                  <a:pt x="-28105" y="906646"/>
                  <a:pt x="0" y="673842"/>
                </a:cubicBezTo>
                <a:cubicBezTo>
                  <a:pt x="28105" y="441038"/>
                  <a:pt x="-17359" y="16413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5129804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EACF25B7-C5DD-4B47-B9C1-D9414B8C400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91386" y="1828003"/>
            <a:ext cx="2193961" cy="6550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EC6FD557-2723-4B93-990F-B7EDF454B77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91386" y="2483023"/>
            <a:ext cx="2193961" cy="43671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Picture Placeholder 9">
            <a:extLst>
              <a:ext uri="{FF2B5EF4-FFF2-40B4-BE49-F238E27FC236}">
                <a16:creationId xmlns:a16="http://schemas.microsoft.com/office/drawing/2014/main" id="{C3A14F29-D03D-4A26-A979-61B0123837A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44886" y="1823651"/>
            <a:ext cx="1483519" cy="10960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8F48C7-1E14-4E04-A30B-1EA5FDA09AEC}"/>
              </a:ext>
            </a:extLst>
          </p:cNvPr>
          <p:cNvSpPr/>
          <p:nvPr userDrawn="1"/>
        </p:nvSpPr>
        <p:spPr>
          <a:xfrm>
            <a:off x="4758692" y="3328454"/>
            <a:ext cx="4164026" cy="132556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53" name="Text Placeholder 6">
            <a:extLst>
              <a:ext uri="{FF2B5EF4-FFF2-40B4-BE49-F238E27FC236}">
                <a16:creationId xmlns:a16="http://schemas.microsoft.com/office/drawing/2014/main" id="{680FE434-2E38-4680-AE49-A8DED61E162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8173" y="3420259"/>
            <a:ext cx="2193961" cy="6550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9170FD59-1993-47CC-AFAA-B586D58F982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68173" y="4075279"/>
            <a:ext cx="2193961" cy="43671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3031EE3E-5218-43A1-B508-736AD43B0FF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21673" y="3415907"/>
            <a:ext cx="1483519" cy="10960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C61CBA-A10E-46D7-BC8D-1DE332A46CC6}"/>
              </a:ext>
            </a:extLst>
          </p:cNvPr>
          <p:cNvSpPr/>
          <p:nvPr userDrawn="1"/>
        </p:nvSpPr>
        <p:spPr>
          <a:xfrm>
            <a:off x="281905" y="3328454"/>
            <a:ext cx="4164026" cy="132556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838652D3-0463-442B-8644-0ADB38AF12A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91386" y="3420259"/>
            <a:ext cx="2193961" cy="6550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CF8A92DA-3379-4A3B-B937-D1EECC6C44A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091386" y="4075279"/>
            <a:ext cx="2193961" cy="43671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Picture Placeholder 9">
            <a:extLst>
              <a:ext uri="{FF2B5EF4-FFF2-40B4-BE49-F238E27FC236}">
                <a16:creationId xmlns:a16="http://schemas.microsoft.com/office/drawing/2014/main" id="{6003048B-7E16-4E15-80EC-8D708F7F255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4886" y="3415907"/>
            <a:ext cx="1483519" cy="10960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7B16692-3656-45BA-8B99-F2FF45C9FAE2}"/>
              </a:ext>
            </a:extLst>
          </p:cNvPr>
          <p:cNvSpPr/>
          <p:nvPr userDrawn="1"/>
        </p:nvSpPr>
        <p:spPr>
          <a:xfrm>
            <a:off x="4758692" y="4915703"/>
            <a:ext cx="4164026" cy="132556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426E69B9-BCF9-4470-AA31-E5906323FBA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68173" y="5007508"/>
            <a:ext cx="2193961" cy="6550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179BABE-726E-4065-802E-6A34236FB79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568173" y="5662528"/>
            <a:ext cx="2193961" cy="43671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22E841B4-BECE-48CD-9C5B-D1551346C4D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21673" y="5003156"/>
            <a:ext cx="1483519" cy="10960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B70E538-C968-44E0-854F-CF09F58B2E53}"/>
              </a:ext>
            </a:extLst>
          </p:cNvPr>
          <p:cNvSpPr/>
          <p:nvPr userDrawn="1"/>
        </p:nvSpPr>
        <p:spPr>
          <a:xfrm>
            <a:off x="281905" y="4915703"/>
            <a:ext cx="4164026" cy="1325563"/>
          </a:xfr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CA"/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2B6FF8AA-3CBE-40C6-8378-B131F0899AD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91386" y="5007508"/>
            <a:ext cx="2193961" cy="6550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CA" dirty="0"/>
          </a:p>
        </p:txBody>
      </p:sp>
      <p:sp>
        <p:nvSpPr>
          <p:cNvPr id="77" name="Text Placeholder 17">
            <a:extLst>
              <a:ext uri="{FF2B5EF4-FFF2-40B4-BE49-F238E27FC236}">
                <a16:creationId xmlns:a16="http://schemas.microsoft.com/office/drawing/2014/main" id="{D066962F-6998-4669-BF0E-6E9BA93C443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91386" y="5662528"/>
            <a:ext cx="2193961" cy="43671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Picture Placeholder 9">
            <a:extLst>
              <a:ext uri="{FF2B5EF4-FFF2-40B4-BE49-F238E27FC236}">
                <a16:creationId xmlns:a16="http://schemas.microsoft.com/office/drawing/2014/main" id="{C7F585FF-85D7-4718-9EEF-F2F649D5F14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44886" y="5003156"/>
            <a:ext cx="1483519" cy="109609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E0F43EB7-E2D4-41B1-AD48-1CE0CF63A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1D38D21E-C156-4A65-8852-04A2EEF04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0742" y="6402388"/>
            <a:ext cx="353756" cy="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7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: 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59BE2-E441-4D0B-B613-CF7DBB730E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9738" y="1505744"/>
            <a:ext cx="5724525" cy="3846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marL="914377" indent="0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marL="1371566" indent="0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marL="1828754" indent="0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CA" dirty="0"/>
              <a:t>Make a statement.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Make an I M P A C T.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A0EDE16-2C58-47E2-AB36-E33DD672C0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78" y="309716"/>
            <a:ext cx="580646" cy="574868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EA5982D-3786-4DA2-9037-A87BC07AB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6362" t="49943"/>
          <a:stretch/>
        </p:blipFill>
        <p:spPr>
          <a:xfrm rot="10800000">
            <a:off x="7628995" y="4940710"/>
            <a:ext cx="1515005" cy="1710556"/>
          </a:xfrm>
          <a:prstGeom prst="rect">
            <a:avLst/>
          </a:prstGeom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A508ACCC-F089-46B7-ADB0-9F48373E8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6362" t="49943"/>
          <a:stretch/>
        </p:blipFill>
        <p:spPr>
          <a:xfrm rot="16200000">
            <a:off x="116059" y="-116057"/>
            <a:ext cx="1505744" cy="17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: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59BE2-E441-4D0B-B613-CF7DBB730E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9738" y="1505744"/>
            <a:ext cx="5724525" cy="3846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marL="914377" indent="0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marL="1371566" indent="0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marL="1828754" indent="0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CA" dirty="0"/>
              <a:t>Make a statement.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Make an I M P A C T.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B84F19-22C1-47F0-8BFF-0EA685314F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78" y="390252"/>
            <a:ext cx="580646" cy="56839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65DFEFA-9B1F-4F3B-B3A1-1817B8EDD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5290" t="49696"/>
          <a:stretch/>
        </p:blipFill>
        <p:spPr>
          <a:xfrm rot="16200000">
            <a:off x="7403796" y="5117796"/>
            <a:ext cx="1181404" cy="229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FECD2B-161A-4A07-9328-B088B285B1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5290" t="50128"/>
          <a:stretch/>
        </p:blipFill>
        <p:spPr>
          <a:xfrm rot="16200000">
            <a:off x="570507" y="-570507"/>
            <a:ext cx="1143001" cy="228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6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FDBE1D-4A75-4763-B890-2C32EA7E62D5}"/>
              </a:ext>
            </a:extLst>
          </p:cNvPr>
          <p:cNvSpPr/>
          <p:nvPr userDrawn="1"/>
        </p:nvSpPr>
        <p:spPr>
          <a:xfrm rot="16200000">
            <a:off x="4344194" y="2058194"/>
            <a:ext cx="455612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32E787B1-23AC-4E71-8BAB-26DFEEB277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5873"/>
          <a:stretch/>
        </p:blipFill>
        <p:spPr>
          <a:xfrm rot="16200000">
            <a:off x="8324006" y="6038004"/>
            <a:ext cx="439842" cy="120015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978B2D-D184-467B-A15C-2C6C62F46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324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7C27B48-AB0B-4EA8-AABF-6D9FA36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8611682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9635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B84F19-22C1-47F0-8BFF-0EA685314F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78" y="219720"/>
            <a:ext cx="580646" cy="573535"/>
          </a:xfrm>
          <a:prstGeom prst="rect">
            <a:avLst/>
          </a:prstGeom>
        </p:spPr>
      </p:pic>
      <p:pic>
        <p:nvPicPr>
          <p:cNvPr id="27" name="Picture 11">
            <a:extLst>
              <a:ext uri="{FF2B5EF4-FFF2-40B4-BE49-F238E27FC236}">
                <a16:creationId xmlns:a16="http://schemas.microsoft.com/office/drawing/2014/main" id="{8F56A6D9-8D76-47A0-8736-4536544028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0000"/>
          <a:stretch/>
        </p:blipFill>
        <p:spPr>
          <a:xfrm rot="16200000">
            <a:off x="7311228" y="5017277"/>
            <a:ext cx="1268363" cy="2397183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97D8C9F5-C27C-4D28-B76E-C4AE04F03B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1200"/>
          <a:stretch/>
        </p:blipFill>
        <p:spPr>
          <a:xfrm rot="5400000">
            <a:off x="321063" y="-321063"/>
            <a:ext cx="1755058" cy="2397183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EB9E75EB-8EEB-4375-90D6-82086C16AD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8904"/>
          <a:stretch/>
        </p:blipFill>
        <p:spPr>
          <a:xfrm rot="5400000">
            <a:off x="3199147" y="-801964"/>
            <a:ext cx="793255" cy="2397183"/>
          </a:xfrm>
          <a:prstGeom prst="rect">
            <a:avLst/>
          </a:prstGeom>
        </p:spPr>
      </p:pic>
      <p:pic>
        <p:nvPicPr>
          <p:cNvPr id="7" name="Picture 6" descr="Text, icon&#10;&#10;Description automatically generated">
            <a:extLst>
              <a:ext uri="{FF2B5EF4-FFF2-40B4-BE49-F238E27FC236}">
                <a16:creationId xmlns:a16="http://schemas.microsoft.com/office/drawing/2014/main" id="{F839FADE-3502-4DC6-9AED-BCFA099F39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1285" r="24309"/>
          <a:stretch/>
        </p:blipFill>
        <p:spPr>
          <a:xfrm>
            <a:off x="2919046" y="2057518"/>
            <a:ext cx="3305907" cy="35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>
            <a:extLst>
              <a:ext uri="{FF2B5EF4-FFF2-40B4-BE49-F238E27FC236}">
                <a16:creationId xmlns:a16="http://schemas.microsoft.com/office/drawing/2014/main" id="{8F56A6D9-8D76-47A0-8736-4536544028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89"/>
          <a:stretch/>
        </p:blipFill>
        <p:spPr>
          <a:xfrm rot="10800000">
            <a:off x="7504054" y="4292804"/>
            <a:ext cx="1639946" cy="2568343"/>
          </a:xfrm>
          <a:prstGeom prst="rect">
            <a:avLst/>
          </a:prstGeom>
        </p:spPr>
      </p:pic>
      <p:pic>
        <p:nvPicPr>
          <p:cNvPr id="29" name="Picture 11">
            <a:extLst>
              <a:ext uri="{FF2B5EF4-FFF2-40B4-BE49-F238E27FC236}">
                <a16:creationId xmlns:a16="http://schemas.microsoft.com/office/drawing/2014/main" id="{97D8C9F5-C27C-4D28-B76E-C4AE04F03B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734" t="31598"/>
          <a:stretch/>
        </p:blipFill>
        <p:spPr>
          <a:xfrm>
            <a:off x="-14288" y="0"/>
            <a:ext cx="1804252" cy="17421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CE61384-D711-4F3E-A9FD-BC8D48EF5EFA}"/>
              </a:ext>
            </a:extLst>
          </p:cNvPr>
          <p:cNvSpPr/>
          <p:nvPr userDrawn="1"/>
        </p:nvSpPr>
        <p:spPr>
          <a:xfrm>
            <a:off x="2449365" y="3904021"/>
            <a:ext cx="685800" cy="6754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671E3F-8234-4413-B027-B69B1683F1A8}"/>
              </a:ext>
            </a:extLst>
          </p:cNvPr>
          <p:cNvSpPr/>
          <p:nvPr userDrawn="1"/>
        </p:nvSpPr>
        <p:spPr>
          <a:xfrm>
            <a:off x="2449365" y="4980346"/>
            <a:ext cx="685800" cy="6754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30" name="Picture 11">
            <a:extLst>
              <a:ext uri="{FF2B5EF4-FFF2-40B4-BE49-F238E27FC236}">
                <a16:creationId xmlns:a16="http://schemas.microsoft.com/office/drawing/2014/main" id="{EB9E75EB-8EEB-4375-90D6-82086C16AD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0000"/>
          <a:stretch/>
        </p:blipFill>
        <p:spPr>
          <a:xfrm>
            <a:off x="-7144" y="1742168"/>
            <a:ext cx="2397183" cy="1273471"/>
          </a:xfrm>
          <a:prstGeom prst="rect">
            <a:avLst/>
          </a:prstGeom>
        </p:spPr>
      </p:pic>
      <p:pic>
        <p:nvPicPr>
          <p:cNvPr id="7" name="Graphic 6" descr="Cursor">
            <a:extLst>
              <a:ext uri="{FF2B5EF4-FFF2-40B4-BE49-F238E27FC236}">
                <a16:creationId xmlns:a16="http://schemas.microsoft.com/office/drawing/2014/main" id="{4822C66A-5DE4-4AEF-8C6F-3E16E09F8A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9365" y="3884971"/>
            <a:ext cx="685800" cy="675439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914C3A4C-97C2-4AE1-AFBA-230E67544E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6515" y="5056546"/>
            <a:ext cx="571500" cy="562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56705-3680-4592-A161-5D4A621709CF}"/>
              </a:ext>
            </a:extLst>
          </p:cNvPr>
          <p:cNvSpPr txBox="1"/>
          <p:nvPr userDrawn="1"/>
        </p:nvSpPr>
        <p:spPr>
          <a:xfrm>
            <a:off x="3238748" y="4054413"/>
            <a:ext cx="33107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A" sz="1800" b="1" dirty="0">
                <a:solidFill>
                  <a:schemeClr val="bg1"/>
                </a:solidFill>
                <a:latin typeface="+mj-lt"/>
              </a:rPr>
              <a:t>canarie.ca </a:t>
            </a:r>
            <a:r>
              <a:rPr lang="en-CA" sz="1800" b="1" dirty="0">
                <a:solidFill>
                  <a:schemeClr val="accent6"/>
                </a:solidFill>
                <a:latin typeface="+mj-lt"/>
              </a:rPr>
              <a:t>|</a:t>
            </a:r>
            <a:r>
              <a:rPr lang="en-CA" sz="1800" b="1" dirty="0">
                <a:solidFill>
                  <a:schemeClr val="bg1"/>
                </a:solidFill>
                <a:latin typeface="+mj-lt"/>
              </a:rPr>
              <a:t> @canarie_inc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13EBA76-A235-41CF-8A3B-8EAE0EB06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8749" y="5122940"/>
            <a:ext cx="3457575" cy="419100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Your email here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074B9B-6462-47D0-ABE5-87D67EAC387C}"/>
              </a:ext>
            </a:extLst>
          </p:cNvPr>
          <p:cNvGrpSpPr/>
          <p:nvPr userDrawn="1"/>
        </p:nvGrpSpPr>
        <p:grpSpPr>
          <a:xfrm>
            <a:off x="3425672" y="890331"/>
            <a:ext cx="2292657" cy="1917871"/>
            <a:chOff x="1140289" y="859607"/>
            <a:chExt cx="4761905" cy="3966224"/>
          </a:xfrm>
        </p:grpSpPr>
        <p:pic>
          <p:nvPicPr>
            <p:cNvPr id="12" name="Picture 11" descr="A picture containing food, plate&#10;&#10;Description automatically generated">
              <a:extLst>
                <a:ext uri="{FF2B5EF4-FFF2-40B4-BE49-F238E27FC236}">
                  <a16:creationId xmlns:a16="http://schemas.microsoft.com/office/drawing/2014/main" id="{D66E41CA-2CD8-4FDA-AF25-DA62609A756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667"/>
            <a:stretch/>
          </p:blipFill>
          <p:spPr>
            <a:xfrm>
              <a:off x="1140289" y="3429000"/>
              <a:ext cx="4761905" cy="1396831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94C8ABB-3394-4DC1-93B6-D18DAE5F4D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4126" y="859607"/>
              <a:ext cx="2412983" cy="2412983"/>
            </a:xfrm>
            <a:prstGeom prst="rect">
              <a:avLst/>
            </a:prstGeom>
          </p:spPr>
        </p:pic>
      </p:grpSp>
      <p:pic>
        <p:nvPicPr>
          <p:cNvPr id="4" name="Picture 11">
            <a:extLst>
              <a:ext uri="{FF2B5EF4-FFF2-40B4-BE49-F238E27FC236}">
                <a16:creationId xmlns:a16="http://schemas.microsoft.com/office/drawing/2014/main" id="{D159F00D-3CE2-4248-AC87-9A830FFC00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8560" t="25033"/>
          <a:stretch/>
        </p:blipFill>
        <p:spPr>
          <a:xfrm>
            <a:off x="-14287" y="2535573"/>
            <a:ext cx="753666" cy="1909378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B3E3E342-365E-4A61-9F6B-CAF7F3D3CC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8877" t="25033" r="-1"/>
          <a:stretch/>
        </p:blipFill>
        <p:spPr>
          <a:xfrm>
            <a:off x="8406311" y="2367382"/>
            <a:ext cx="746105" cy="19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1">
            <a:extLst>
              <a:ext uri="{FF2B5EF4-FFF2-40B4-BE49-F238E27FC236}">
                <a16:creationId xmlns:a16="http://schemas.microsoft.com/office/drawing/2014/main" id="{F477CC1B-8B66-4D3D-8DEC-BF9BB278A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94" t="18652" r="25493" b="31221"/>
          <a:stretch/>
        </p:blipFill>
        <p:spPr>
          <a:xfrm rot="16200000">
            <a:off x="1415333" y="5371104"/>
            <a:ext cx="1371597" cy="1602189"/>
          </a:xfrm>
          <a:prstGeom prst="rect">
            <a:avLst/>
          </a:prstGeom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ABAB7BC2-9DDE-4127-993E-B090CC183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94" t="18652"/>
          <a:stretch/>
        </p:blipFill>
        <p:spPr>
          <a:xfrm rot="16200000">
            <a:off x="6750750" y="4464747"/>
            <a:ext cx="2186428" cy="2600077"/>
          </a:xfrm>
          <a:prstGeom prst="rect">
            <a:avLst/>
          </a:prstGeom>
        </p:spPr>
      </p:pic>
      <p:pic>
        <p:nvPicPr>
          <p:cNvPr id="24" name="Picture 11">
            <a:extLst>
              <a:ext uri="{FF2B5EF4-FFF2-40B4-BE49-F238E27FC236}">
                <a16:creationId xmlns:a16="http://schemas.microsoft.com/office/drawing/2014/main" id="{272ABE39-5915-4EB1-8125-7D9CDED9B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7689" t="18652"/>
          <a:stretch/>
        </p:blipFill>
        <p:spPr>
          <a:xfrm rot="5400000" flipH="1">
            <a:off x="304228" y="3437043"/>
            <a:ext cx="1991621" cy="2600076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F4BD234-6902-4EB8-B748-8A10797100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319" y="1699166"/>
            <a:ext cx="6901361" cy="1886163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this as a section header or to present a quote</a:t>
            </a:r>
            <a:endParaRPr lang="en-CA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2C8F0DA-1130-4148-A3E2-8DFEBCC403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4589463"/>
            <a:ext cx="9144000" cy="896937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can be a subtitle, name of person quoted, or you can leave it empty.</a:t>
            </a:r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F35DD472-04E0-45B1-AAC8-00BF8127A9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94" t="18652" r="25493" b="31221"/>
          <a:stretch/>
        </p:blipFill>
        <p:spPr>
          <a:xfrm rot="16200000">
            <a:off x="7613654" y="3102567"/>
            <a:ext cx="1371597" cy="160218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A8A2DA3-E543-45C4-830E-3DC4611C0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4279392" y="327566"/>
            <a:ext cx="826618" cy="7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Full Widt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8E1BB6-E49C-419B-BDC9-64DCA0C9EA34}"/>
              </a:ext>
            </a:extLst>
          </p:cNvPr>
          <p:cNvSpPr/>
          <p:nvPr userDrawn="1"/>
        </p:nvSpPr>
        <p:spPr>
          <a:xfrm rot="16200000">
            <a:off x="4298949" y="2012949"/>
            <a:ext cx="546102" cy="9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4C6F-396F-47AF-A577-169A752A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6" y="1825625"/>
            <a:ext cx="8611682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88370EA9-10B7-49F2-87AB-6AE351DFD2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5873"/>
          <a:stretch/>
        </p:blipFill>
        <p:spPr>
          <a:xfrm rot="16200000">
            <a:off x="7403834" y="5757911"/>
            <a:ext cx="550280" cy="16498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9B31C18-B2C6-4367-988D-5741C53C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8611682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D76BCE1-8F27-4C02-917B-F160BC0D2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0742" y="6402388"/>
            <a:ext cx="353756" cy="329404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488B8F-C885-47C2-9DCC-93BD35EBC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28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666A-14F1-4C7C-A3A8-04AB07CC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7" y="184153"/>
            <a:ext cx="738295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C9938-E3A2-4A7C-BC35-3F1D4BE6F011}"/>
              </a:ext>
            </a:extLst>
          </p:cNvPr>
          <p:cNvSpPr/>
          <p:nvPr userDrawn="1"/>
        </p:nvSpPr>
        <p:spPr>
          <a:xfrm>
            <a:off x="7943850" y="0"/>
            <a:ext cx="1200150" cy="6872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3746820-A07D-4C1A-8448-9F54E6C20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6200000">
            <a:off x="7883705" y="5613260"/>
            <a:ext cx="1321134" cy="12001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DE675B2-652D-476B-B51A-F072C5E746EB}"/>
              </a:ext>
            </a:extLst>
          </p:cNvPr>
          <p:cNvSpPr/>
          <p:nvPr userDrawn="1"/>
        </p:nvSpPr>
        <p:spPr>
          <a:xfrm>
            <a:off x="8597856" y="6318171"/>
            <a:ext cx="491012" cy="4910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7D665B0-A61B-49D8-889A-8DC376A2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7" y="1716505"/>
            <a:ext cx="7382957" cy="4460458"/>
          </a:xfrm>
        </p:spPr>
        <p:txBody>
          <a:bodyPr>
            <a:noAutofit/>
          </a:bodyPr>
          <a:lstStyle>
            <a:lvl1pPr marL="228594" indent="-228594">
              <a:buClr>
                <a:schemeClr val="bg2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bg2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Clr>
                <a:schemeClr val="bg2"/>
              </a:buClr>
              <a:buFont typeface="Wingdings" panose="05000000000000000000" pitchFamily="2" charset="2"/>
              <a:buChar char="§"/>
              <a:defRPr/>
            </a:lvl3pPr>
            <a:lvl4pPr marL="1600160" indent="-228594">
              <a:buClr>
                <a:schemeClr val="bg2"/>
              </a:buClr>
              <a:buFont typeface="Wingdings" panose="05000000000000000000" pitchFamily="2" charset="2"/>
              <a:buChar char="§"/>
              <a:defRPr/>
            </a:lvl4pPr>
            <a:lvl5pPr marL="2057349" indent="-228594">
              <a:buClr>
                <a:schemeClr val="bg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3BFFC9-C064-44AA-889C-A989000287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35" y="6397609"/>
            <a:ext cx="335455" cy="332136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6B7B537-AA73-4D5E-A9A3-F4E8600C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: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5A2F77-27D2-4379-ADB8-031F087BDF8D}"/>
              </a:ext>
            </a:extLst>
          </p:cNvPr>
          <p:cNvSpPr/>
          <p:nvPr userDrawn="1"/>
        </p:nvSpPr>
        <p:spPr>
          <a:xfrm>
            <a:off x="7943850" y="0"/>
            <a:ext cx="1200150" cy="68720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1056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105650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E27B56EC-C0AF-4246-9DAB-F08C359B7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6200000">
            <a:off x="7881490" y="5595143"/>
            <a:ext cx="1325563" cy="12001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E089C4D-A4FB-4D10-8B60-E359862E6593}"/>
              </a:ext>
            </a:extLst>
          </p:cNvPr>
          <p:cNvSpPr/>
          <p:nvPr userDrawn="1"/>
        </p:nvSpPr>
        <p:spPr>
          <a:xfrm>
            <a:off x="8597856" y="6318171"/>
            <a:ext cx="491012" cy="4910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20F6030-43C0-46F8-BCAD-81409E2D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2798" y="6398847"/>
            <a:ext cx="353756" cy="32940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258E9DF-B589-4585-B6F7-73257BAA0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3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All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4C6F-396F-47AF-A577-169A752A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7" y="1596189"/>
            <a:ext cx="6645207" cy="458077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C9938-E3A2-4A7C-BC35-3F1D4BE6F011}"/>
              </a:ext>
            </a:extLst>
          </p:cNvPr>
          <p:cNvSpPr/>
          <p:nvPr userDrawn="1"/>
        </p:nvSpPr>
        <p:spPr>
          <a:xfrm>
            <a:off x="7169787" y="0"/>
            <a:ext cx="1974214" cy="6872002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3746820-A07D-4C1A-8448-9F54E6C20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6200000">
            <a:off x="7189459" y="4903459"/>
            <a:ext cx="1934872" cy="197421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A49297A-5A42-4B36-9612-B1885FD4ECCC}"/>
              </a:ext>
            </a:extLst>
          </p:cNvPr>
          <p:cNvSpPr/>
          <p:nvPr userDrawn="1"/>
        </p:nvSpPr>
        <p:spPr>
          <a:xfrm>
            <a:off x="8597856" y="6318171"/>
            <a:ext cx="491012" cy="491012"/>
          </a:xfrm>
          <a:prstGeom prst="ellipse">
            <a:avLst/>
          </a:prstGeom>
          <a:solidFill>
            <a:srgbClr val="E1E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A631829-E437-4050-ACBC-A151AD13C2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2798" y="6398847"/>
            <a:ext cx="353756" cy="32940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0AC095F-B890-46D7-88C2-4E092545D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731F40-0B10-4882-9465-AE210414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365125"/>
            <a:ext cx="6645208" cy="10613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4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Spli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4C6F-396F-47AF-A577-169A752A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8" y="1825625"/>
            <a:ext cx="3959237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C9938-E3A2-4A7C-BC35-3F1D4BE6F011}"/>
              </a:ext>
            </a:extLst>
          </p:cNvPr>
          <p:cNvSpPr/>
          <p:nvPr userDrawn="1"/>
        </p:nvSpPr>
        <p:spPr>
          <a:xfrm>
            <a:off x="4572000" y="0"/>
            <a:ext cx="4572000" cy="6872002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07EAEE-9809-4BB7-AB4C-AC4AB867AF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878383" y="1825625"/>
            <a:ext cx="3959237" cy="435133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C7F1C1-A391-4927-A27B-28875DD7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8" y="221055"/>
            <a:ext cx="395923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1D00AAB-0174-4B73-A4A3-3A98B20D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78"/>
          <a:stretch/>
        </p:blipFill>
        <p:spPr>
          <a:xfrm>
            <a:off x="8660742" y="6402388"/>
            <a:ext cx="353756" cy="329404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D705F9-D9BF-4918-94F4-E457DD3D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674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pli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4C6F-396F-47AF-A577-169A752A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88" y="1632743"/>
            <a:ext cx="4305841" cy="4351338"/>
          </a:xfrm>
          <a:solidFill>
            <a:schemeClr val="bg1"/>
          </a:solidFill>
        </p:spPr>
        <p:txBody>
          <a:bodyPr tIns="28800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E1BB6-E49C-419B-BDC9-64DCA0C9EA34}"/>
              </a:ext>
            </a:extLst>
          </p:cNvPr>
          <p:cNvSpPr/>
          <p:nvPr userDrawn="1"/>
        </p:nvSpPr>
        <p:spPr>
          <a:xfrm rot="16200000">
            <a:off x="4301490" y="2015490"/>
            <a:ext cx="541020" cy="91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36DB89-0531-48D2-8CF9-4633D576D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06563" y="1632741"/>
            <a:ext cx="4055259" cy="435134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50BF07-FB0C-4E16-8C81-B59B68BD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8611682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42D77D9E-FA24-4100-A893-B6F3DB303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5874" r="1899"/>
          <a:stretch/>
        </p:blipFill>
        <p:spPr>
          <a:xfrm rot="16200000">
            <a:off x="7459981" y="5814056"/>
            <a:ext cx="541022" cy="1546863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BFD4AC-CD7A-472F-9341-E31354D82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35" y="6405229"/>
            <a:ext cx="335455" cy="332136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420FECC-81B5-4C03-9454-A337CD39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2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 preserve="1" userDrawn="1">
  <p:cSld name="List and Image Split">
    <p:bg>
      <p:bgPr>
        <a:solidFill>
          <a:schemeClr val="accent4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F16D5A-7B57-4E97-B96D-465A56057F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4870" y="0"/>
            <a:ext cx="4479131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47976E-18B1-4E1A-90C2-02046F7E96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3844" y="1579806"/>
            <a:ext cx="3333750" cy="533400"/>
          </a:xfr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DB3AD8-470A-4497-BA79-D956C11D2B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603" y="2112963"/>
            <a:ext cx="3333750" cy="10080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add description.</a:t>
            </a:r>
            <a:endParaRPr lang="en-CA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B240CE6-722E-47BE-969F-8EAFA68BEF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3844" y="3383790"/>
            <a:ext cx="3333750" cy="533400"/>
          </a:xfr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22B017A-7A08-4FB0-972C-658BDD7E48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3603" y="3916947"/>
            <a:ext cx="3333750" cy="10080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add description.</a:t>
            </a:r>
            <a:endParaRPr lang="en-CA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C713FDF-F645-4696-981D-5D2F6DD02D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3844" y="5187774"/>
            <a:ext cx="3333750" cy="533400"/>
          </a:xfr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C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C4CF649-44E1-4A16-AF88-DF89B09EEB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3603" y="5720931"/>
            <a:ext cx="3333750" cy="10080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add description.</a:t>
            </a:r>
            <a:endParaRPr lang="en-CA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D5B552-705A-44CD-B4C7-DB75696D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6" y="184153"/>
            <a:ext cx="4061114" cy="113289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732E9FD-6CE8-42CA-9162-CB630669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2206"/>
            <a:ext cx="369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/>
                </a:solidFill>
              </a:defRPr>
            </a:lvl1pPr>
          </a:lstStyle>
          <a:p>
            <a:fld id="{1C97CA1F-4C31-40E6-A882-51502932CF6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52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1B2AF-B615-4A79-B7F0-F0927F74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0920-1C15-4D82-A4E4-54ED1C9C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2AE0-CE06-46B2-9F00-FA69C9B8B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1AF2-C988-4C4C-9BCF-D680C59EE541}" type="datetime1">
              <a:rPr lang="en-CA" smtClean="0"/>
              <a:t>2021-10-19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1AD5-6303-4370-9E12-A167F459C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88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50" r:id="rId11"/>
    <p:sldLayoutId id="2147483742" r:id="rId12"/>
    <p:sldLayoutId id="2147483749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F1FC-35C9-4EFC-BE9B-6BB7063DF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449" y="2104470"/>
            <a:ext cx="3872639" cy="2387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entury Gothic"/>
              </a:rPr>
              <a:t>2021 Survey of Research Software Developers - </a:t>
            </a:r>
            <a:r>
              <a:rPr lang="en-US" sz="3200" b="0" dirty="0">
                <a:latin typeface="Century Gothic"/>
              </a:rPr>
              <a:t>Analysis</a:t>
            </a:r>
            <a:endParaRPr lang="en-CA" sz="3200" b="0" dirty="0">
              <a:latin typeface="Century Gothic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EE193-44C8-44B5-A3BE-3EBDE6594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July 26, 2021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77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5DAA-0C80-4040-9B76-E8B2420F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Q8. How many years of software development experience do you have?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6FA3CD-4F2A-4786-9C2E-577E014FE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3C29-E7B0-46C8-9004-3DCC628A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 5</a:t>
            </a:r>
          </a:p>
          <a:p>
            <a:pPr lvl="1"/>
            <a:r>
              <a:rPr lang="en-US"/>
              <a:t>20 years (16 responses)</a:t>
            </a:r>
          </a:p>
          <a:p>
            <a:pPr lvl="1"/>
            <a:r>
              <a:rPr lang="en-US"/>
              <a:t>15 years (10 responses)</a:t>
            </a:r>
          </a:p>
          <a:p>
            <a:pPr lvl="1"/>
            <a:r>
              <a:rPr lang="en-US"/>
              <a:t>5 years (7 responses)</a:t>
            </a:r>
          </a:p>
          <a:p>
            <a:pPr lvl="1"/>
            <a:r>
              <a:rPr lang="en-US"/>
              <a:t>2 years (6 responses)</a:t>
            </a:r>
          </a:p>
          <a:p>
            <a:pPr lvl="1"/>
            <a:r>
              <a:rPr lang="en-US"/>
              <a:t>12 years (5 responses)</a:t>
            </a:r>
          </a:p>
          <a:p>
            <a:r>
              <a:rPr lang="en-CA"/>
              <a:t>Please see raw data for details</a:t>
            </a:r>
          </a:p>
          <a:p>
            <a:r>
              <a:rPr lang="en-CA"/>
              <a:t>94 total responses</a:t>
            </a:r>
            <a:endParaRPr lang="en-US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53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9557-72AF-4DDE-93A4-EA2E7255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Q9. On average, what percentage of your time is spent developing software?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D9F73-5F16-482F-9DDB-F3DA1A145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67961-BC5C-4BBB-B496-44DEA48E4F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5"/>
          <a:stretch/>
        </p:blipFill>
        <p:spPr>
          <a:xfrm>
            <a:off x="1026449" y="1989535"/>
            <a:ext cx="6215759" cy="34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5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D9F2-2F3B-49DB-B8BA-9091E002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Q10. On average, what percentage of your time is spent on research?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1E43D-8AF3-4F30-8220-C9135A390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CD13C4A-FD09-4492-B3DD-98986648D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5"/>
          <a:stretch/>
        </p:blipFill>
        <p:spPr>
          <a:xfrm>
            <a:off x="1147868" y="2160550"/>
            <a:ext cx="6234117" cy="33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2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C2A2-0B89-4F7F-951E-03607179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Q11. On average, what percentage of time is spent on management?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24B15-3246-47EC-9417-4349C78C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13</a:t>
            </a:fld>
            <a:endParaRPr lang="en-CA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8746EE9B-8908-49E1-A5CD-FC5DC2042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9"/>
          <a:stretch/>
        </p:blipFill>
        <p:spPr>
          <a:xfrm>
            <a:off x="749746" y="2102725"/>
            <a:ext cx="6915497" cy="369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4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86FB-18A3-48C6-9FBC-682F575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Q12. On average, what percentage of your time is spent teaching?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96D20-AE25-4A17-B4D7-F0B6309A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02559AB-95BD-4086-B5AA-59471B5CC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9"/>
          <a:stretch/>
        </p:blipFill>
        <p:spPr>
          <a:xfrm>
            <a:off x="810127" y="1989535"/>
            <a:ext cx="7032426" cy="37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1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4208-7EB7-48AF-86E3-8736DF6F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Q13. On average, what percentage of time is spent on other activities?	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D753E-34B6-4701-8EA0-58EBF4ABF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20970443-77A4-40A2-A58C-BF560C7C1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4"/>
          <a:stretch/>
        </p:blipFill>
        <p:spPr>
          <a:xfrm>
            <a:off x="1032043" y="2150776"/>
            <a:ext cx="6445293" cy="35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1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9227-B666-498B-B741-1F6E602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Q14. Please select your organization type 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C2F9CA-088F-426C-A0BA-4F18F28C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67426-29BB-4B3D-8CA9-878501D86E77}"/>
              </a:ext>
            </a:extLst>
          </p:cNvPr>
          <p:cNvSpPr txBox="1"/>
          <p:nvPr/>
        </p:nvSpPr>
        <p:spPr>
          <a:xfrm>
            <a:off x="402336" y="5182362"/>
            <a:ext cx="7063740" cy="27699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sz="1350"/>
              <a:t>7/8 Other responses were for Research Hospitals. Self-employed was the single other response.</a:t>
            </a:r>
            <a:endParaRPr lang="en-CA" sz="1350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7106F48-9A41-42B0-9E05-BF7F90A9A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0"/>
          <a:stretch/>
        </p:blipFill>
        <p:spPr>
          <a:xfrm>
            <a:off x="2624524" y="1772156"/>
            <a:ext cx="3817130" cy="33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0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CCEF-4471-4532-8A52-60BB42B8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Q15. What is your job title?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C0BCF-DD45-444D-8598-4E96DF1B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36866-1D5F-4801-BBC7-A1525C56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</a:t>
            </a:r>
          </a:p>
          <a:p>
            <a:pPr lvl="1"/>
            <a:r>
              <a:rPr lang="en-US" dirty="0"/>
              <a:t>Software Developer (6 responses)</a:t>
            </a:r>
          </a:p>
          <a:p>
            <a:pPr lvl="1"/>
            <a:r>
              <a:rPr lang="en-US" dirty="0"/>
              <a:t>Research Software Developer (4 responses)</a:t>
            </a:r>
          </a:p>
          <a:p>
            <a:pPr lvl="1"/>
            <a:r>
              <a:rPr lang="en-US" dirty="0"/>
              <a:t>Research Associate (3 responses)</a:t>
            </a:r>
          </a:p>
          <a:p>
            <a:pPr lvl="1"/>
            <a:r>
              <a:rPr lang="en-US" dirty="0"/>
              <a:t>Assistant Professor (3 responses)</a:t>
            </a:r>
          </a:p>
          <a:p>
            <a:pPr lvl="1"/>
            <a:r>
              <a:rPr lang="en-US" dirty="0"/>
              <a:t>Research Programmer (2 responses)</a:t>
            </a:r>
          </a:p>
          <a:p>
            <a:r>
              <a:rPr lang="en-CA" dirty="0"/>
              <a:t>Please see raw data for details</a:t>
            </a:r>
          </a:p>
          <a:p>
            <a:r>
              <a:rPr lang="en-CA" dirty="0"/>
              <a:t>94 total responses</a:t>
            </a:r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32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DBE4-284D-4F83-992A-6642B9D5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Q16. What is the nature of your employment?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9D128-CC2E-4B42-B8A9-C0E9627A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1BD623F-7429-44A2-B4EB-8E0221E8E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3"/>
          <a:stretch/>
        </p:blipFill>
        <p:spPr>
          <a:xfrm>
            <a:off x="2767083" y="1850328"/>
            <a:ext cx="3241344" cy="40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5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269E-06F5-49AD-9B8D-777AF85A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Q17. Please select discipline(s) in which you work. Please select all that apply.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04A52-C13F-41DE-B074-C6325064A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3B413-7A14-4722-9DE5-48E812D82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</a:t>
            </a:r>
          </a:p>
          <a:p>
            <a:pPr lvl="1"/>
            <a:r>
              <a:rPr lang="en-US" dirty="0"/>
              <a:t>Biological Sciences (49 responses)</a:t>
            </a:r>
          </a:p>
          <a:p>
            <a:pPr lvl="1"/>
            <a:r>
              <a:rPr lang="en-US" dirty="0"/>
              <a:t>Computer Science (48 responses)</a:t>
            </a:r>
          </a:p>
          <a:p>
            <a:pPr lvl="1"/>
            <a:r>
              <a:rPr lang="en-US" dirty="0"/>
              <a:t>Physics and Astronomy (26 responses)</a:t>
            </a:r>
          </a:p>
          <a:p>
            <a:pPr lvl="1"/>
            <a:r>
              <a:rPr lang="en-US" dirty="0"/>
              <a:t>Medicine (21 responses)</a:t>
            </a:r>
          </a:p>
          <a:p>
            <a:pPr lvl="1"/>
            <a:r>
              <a:rPr lang="en-US" dirty="0"/>
              <a:t>Mathematics (12 responses)</a:t>
            </a:r>
          </a:p>
          <a:p>
            <a:r>
              <a:rPr lang="en-CA" dirty="0"/>
              <a:t>Please see raw data for details</a:t>
            </a:r>
          </a:p>
          <a:p>
            <a:r>
              <a:rPr lang="en-CA" dirty="0"/>
              <a:t>94 total responses</a:t>
            </a:r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550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6A76-AFC6-4917-BC00-4C6DF5C2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Information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653CD-7F21-4B9A-926C-A382EA440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E8333-0E6C-4624-8FED-6CB07EA7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Date: April 12, 2021 – April 30, 2021</a:t>
            </a:r>
          </a:p>
          <a:p>
            <a:r>
              <a:rPr lang="en-US" dirty="0"/>
              <a:t>94 total respondents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7677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867B-2F5D-4C51-8ECF-C86ED50A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Q18. How is your current research software work funded? Please select all that apply.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6FC1E-8870-481F-9215-F24E925E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7E457-F546-4C53-83A8-14A1D7BE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 5</a:t>
            </a:r>
          </a:p>
          <a:p>
            <a:pPr lvl="1"/>
            <a:r>
              <a:rPr lang="en-US"/>
              <a:t>CANARIE (25 responses)</a:t>
            </a:r>
          </a:p>
          <a:p>
            <a:pPr lvl="1"/>
            <a:r>
              <a:rPr lang="en-US"/>
              <a:t>CFI (15 responses)</a:t>
            </a:r>
          </a:p>
          <a:p>
            <a:pPr lvl="1"/>
            <a:r>
              <a:rPr lang="en-US"/>
              <a:t>Employer (13 responses)</a:t>
            </a:r>
          </a:p>
          <a:p>
            <a:pPr lvl="1"/>
            <a:r>
              <a:rPr lang="en-US"/>
              <a:t>Other (13 responses)</a:t>
            </a:r>
          </a:p>
          <a:p>
            <a:pPr lvl="1"/>
            <a:r>
              <a:rPr lang="en-US"/>
              <a:t>NSERC (11 responses)</a:t>
            </a:r>
          </a:p>
          <a:p>
            <a:r>
              <a:rPr lang="en-CA"/>
              <a:t>Please see raw data for details</a:t>
            </a:r>
          </a:p>
          <a:p>
            <a:r>
              <a:rPr lang="en-CA"/>
              <a:t>94 total responses</a:t>
            </a:r>
            <a:endParaRPr lang="en-US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38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EB3E-F60D-4A21-B688-5CE0BB36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Q19. Do you always work with the same researcher(s) or do you regularly change the researcher(s) you work with?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DC538-762B-4D84-B432-AE4075C8A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72A9DEE4-3EE2-46EE-89CD-8E67A420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9"/>
          <a:stretch/>
        </p:blipFill>
        <p:spPr>
          <a:xfrm>
            <a:off x="2715320" y="1949369"/>
            <a:ext cx="2516889" cy="39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2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E75B-7673-4F4C-8B91-43C33368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Q20. Are you part of a dedicated research software group within your organization?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A75A1-582B-4BFD-B3E5-C718AAE84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22</a:t>
            </a:fld>
            <a:endParaRPr lang="en-CA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8C8A98A-C053-4CD7-A2C2-B32880386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7"/>
          <a:stretch/>
        </p:blipFill>
        <p:spPr>
          <a:xfrm>
            <a:off x="2628899" y="1892339"/>
            <a:ext cx="2926082" cy="4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4E1A-0D49-486C-9F79-535FB98C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Q21. In general, when your software contributes to a paper, are you acknowledged in the paper?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76B98-7D78-4B22-AF69-E85FA9EB0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E8D3-0C06-4396-A8F6-0E97290DA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3"/>
          <a:stretch/>
        </p:blipFill>
        <p:spPr>
          <a:xfrm>
            <a:off x="2653485" y="1945386"/>
            <a:ext cx="2640559" cy="35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6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9C4A-179B-49BC-A270-E933533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Q22. Have you ever presented your software works at a conference or workshop?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557E8-7058-4E0D-95CD-6D8A34B2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298E70F9-C33A-42CE-A700-6FAB6B4BC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34"/>
          <a:stretch/>
        </p:blipFill>
        <p:spPr>
          <a:xfrm>
            <a:off x="3248863" y="2102241"/>
            <a:ext cx="2646275" cy="29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2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B9A8-F670-4E0B-896B-F073B941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Q23. If you answered “yes” to the above question, at which conference(s)/workshop(s) have you presented your software work?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1AE37-E86D-4559-82E9-0D5943B0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7E401-6B7B-460F-A50D-E0A731FD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CA"/>
              <a:t>Please see raw data for details</a:t>
            </a:r>
          </a:p>
          <a:p>
            <a:r>
              <a:rPr lang="en-CA"/>
              <a:t>94 total responses</a:t>
            </a:r>
            <a:endParaRPr lang="en-US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773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1FF4-8413-4523-A974-791AFE71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Q24. How many software projects are you currently involved in?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11BAD-78B3-42D1-849E-8756EFED2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0564A00-304D-4A23-A324-62FDDB74F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3"/>
          <a:stretch/>
        </p:blipFill>
        <p:spPr>
          <a:xfrm>
            <a:off x="2313880" y="1758002"/>
            <a:ext cx="4106808" cy="38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94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F031-3B11-4DEF-A111-BD3F38D1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Q25. How many software developers typically work on your projects?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B2F7E-A4A7-4AF5-91FD-82E9139F0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B311DB6-F9A5-4FD4-942B-9C7074397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6"/>
          <a:stretch/>
        </p:blipFill>
        <p:spPr>
          <a:xfrm>
            <a:off x="2544011" y="1931949"/>
            <a:ext cx="3851262" cy="39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ED7A-8671-4E72-830D-B94CA464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Q26. Thinking about the question above, what percentage of developers are dedicated to the project full-time?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FF031-742C-45BA-8C50-0136FD910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28</a:t>
            </a:fld>
            <a:endParaRPr lang="en-CA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3B4F8D-B895-48AB-8184-F4BD2745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3"/>
          <a:stretch/>
        </p:blipFill>
        <p:spPr>
          <a:xfrm>
            <a:off x="2956445" y="1788617"/>
            <a:ext cx="2801205" cy="41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171B-E68B-4372-8AB5-46D05962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Q27. Do your research software projects typically include a project manager?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F5DFCD-CAA8-4CBC-B709-BC350D104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29</a:t>
            </a:fld>
            <a:endParaRPr lang="en-CA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10BB531-4FB3-469C-8A38-939E62F3D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/>
          <a:stretch/>
        </p:blipFill>
        <p:spPr>
          <a:xfrm>
            <a:off x="2621866" y="1978565"/>
            <a:ext cx="3425483" cy="39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C5BA-1402-452D-810A-D69F287E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Q1. In which country do you work?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07B59-5E77-4968-8108-3FA91E55A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79EA5BD-A0E2-4C78-BB87-F1B5C1334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9"/>
          <a:stretch/>
        </p:blipFill>
        <p:spPr>
          <a:xfrm>
            <a:off x="1776751" y="1989535"/>
            <a:ext cx="4586066" cy="30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0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1259-C658-4BBE-B03C-580E7578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Q28. </a:t>
            </a:r>
            <a:r>
              <a:rPr lang="en-CA" sz="1800"/>
              <a:t>Do the projects you work on typically have a contingency plan for if/when developers leave the group?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D3EAF-8539-45C6-B953-5CC143E55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30</a:t>
            </a:fld>
            <a:endParaRPr lang="en-CA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2E6C6A8-0B1A-4210-ADFE-BCBFB4DD4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3"/>
          <a:stretch/>
        </p:blipFill>
        <p:spPr>
          <a:xfrm>
            <a:off x="3251721" y="1849022"/>
            <a:ext cx="2640559" cy="36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17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2A5D-E180-499C-AB32-0DD60B2E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Q29. How are your projects typically tested? Please check all that apply.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06295-968F-4158-BB79-F7AE3BF7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31</a:t>
            </a:fld>
            <a:endParaRPr lang="en-CA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DB0490CA-5285-465B-9446-5B349F444B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5" r="6701"/>
          <a:stretch/>
        </p:blipFill>
        <p:spPr>
          <a:xfrm>
            <a:off x="2142935" y="1945904"/>
            <a:ext cx="4106034" cy="39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45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00D0-B3F5-4246-9FAC-03458E0E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Q30. What development methodology does your current project use? Please select the one that most closely applies. 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735120-1C61-4438-901A-6AD45A5E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32</a:t>
            </a:fld>
            <a:endParaRPr lang="en-CA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4178902-37DB-4F4F-86A7-641AEE0DD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5"/>
          <a:stretch/>
        </p:blipFill>
        <p:spPr>
          <a:xfrm>
            <a:off x="2688745" y="2112792"/>
            <a:ext cx="3766511" cy="33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00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16CD-618E-4714-9D9F-37534330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Q31. How often do you use an open-source license for your software? 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BED92-6A4F-40AE-B079-C5B393354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33</a:t>
            </a:fld>
            <a:endParaRPr lang="en-CA"/>
          </a:p>
        </p:txBody>
      </p:sp>
      <p:pic>
        <p:nvPicPr>
          <p:cNvPr id="5" name="Picture 4" descr="A picture containing text, screenshot, cabinet&#10;&#10;Description automatically generated">
            <a:extLst>
              <a:ext uri="{FF2B5EF4-FFF2-40B4-BE49-F238E27FC236}">
                <a16:creationId xmlns:a16="http://schemas.microsoft.com/office/drawing/2014/main" id="{6303BBBA-4BDA-4CE2-9B27-C4EEC7B5D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/>
          <a:stretch/>
        </p:blipFill>
        <p:spPr>
          <a:xfrm>
            <a:off x="2618665" y="1723183"/>
            <a:ext cx="3507474" cy="42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69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6A4E-FF2B-489F-937F-89167C95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Q32. </a:t>
            </a:r>
            <a:r>
              <a:rPr lang="en-CA" sz="1800"/>
              <a:t>Which tools do you use to mint a digital object identifier (DOI)?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56D53-17EF-4C37-A4F1-1E134A611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DF90F-6042-4F5E-902E-B619B6A5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7965" indent="-227965"/>
            <a:r>
              <a:rPr lang="en-US" dirty="0"/>
              <a:t>Top 4</a:t>
            </a:r>
          </a:p>
          <a:p>
            <a:pPr marL="685165" lvl="1" indent="-227965"/>
            <a:r>
              <a:rPr lang="en-US" dirty="0"/>
              <a:t>None / N/A (38 responses)</a:t>
            </a:r>
            <a:endParaRPr lang="en-US" dirty="0">
              <a:cs typeface="Calibri"/>
            </a:endParaRPr>
          </a:p>
          <a:p>
            <a:pPr marL="685165" lvl="1" indent="-227965"/>
            <a:r>
              <a:rPr lang="en-US" dirty="0" err="1"/>
              <a:t>Zenodo</a:t>
            </a:r>
            <a:r>
              <a:rPr lang="en-US" dirty="0"/>
              <a:t> (7 responses)</a:t>
            </a:r>
            <a:endParaRPr lang="en-US" dirty="0">
              <a:cs typeface="Calibri"/>
            </a:endParaRPr>
          </a:p>
          <a:p>
            <a:pPr marL="685165" lvl="1" indent="-227965"/>
            <a:r>
              <a:rPr lang="en-US"/>
              <a:t>None </a:t>
            </a:r>
            <a:r>
              <a:rPr lang="en-US" dirty="0"/>
              <a:t>(2)</a:t>
            </a:r>
            <a:endParaRPr lang="en-US" dirty="0">
              <a:cs typeface="Calibri"/>
            </a:endParaRPr>
          </a:p>
          <a:p>
            <a:pPr marL="685165" lvl="1" indent="-227965"/>
            <a:r>
              <a:rPr lang="en-US" dirty="0"/>
              <a:t>Unsure (2)</a:t>
            </a:r>
            <a:endParaRPr lang="en-US" dirty="0">
              <a:cs typeface="Calibri"/>
            </a:endParaRPr>
          </a:p>
          <a:p>
            <a:pPr marL="227965" indent="-227965"/>
            <a:r>
              <a:rPr lang="en-CA" dirty="0"/>
              <a:t>Please see raw data for details</a:t>
            </a:r>
            <a:endParaRPr lang="en-CA" dirty="0">
              <a:cs typeface="Calibri"/>
            </a:endParaRPr>
          </a:p>
          <a:p>
            <a:pPr marL="227965" indent="-227965"/>
            <a:r>
              <a:rPr lang="en-CA" dirty="0"/>
              <a:t>94 total responses</a:t>
            </a:r>
            <a:endParaRPr lang="en-US" dirty="0">
              <a:cs typeface="Calibri"/>
            </a:endParaRPr>
          </a:p>
          <a:p>
            <a:pPr marL="227965" indent="-227965"/>
            <a:endParaRPr lang="en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906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C4FE-E736-4FBE-A6B0-7A118B5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Q33. Do you have an ORCID ID?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DE225-1131-454B-BA47-2EB9497E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22C9910-CA2D-49DD-B0C9-0BA274ED6A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9"/>
          <a:stretch/>
        </p:blipFill>
        <p:spPr>
          <a:xfrm>
            <a:off x="2152935" y="2081042"/>
            <a:ext cx="4469642" cy="34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92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B922-3E94-401F-A717-65F7D6D7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Q34. Which version control tools do you use for software development?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C0820-7133-4942-B02F-FB791FECF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36</a:t>
            </a:fld>
            <a:endParaRPr lang="en-CA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46766FE-0F14-4041-8D5C-1B81F4D7E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8" r="7598"/>
          <a:stretch/>
        </p:blipFill>
        <p:spPr>
          <a:xfrm>
            <a:off x="2485581" y="1788894"/>
            <a:ext cx="4172167" cy="38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3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C145-84BF-4681-9774-E9F367B9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Q35. Which online collaboration tools and open repositories do you use for software development?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FE6C5-244A-45F5-B299-FA730090A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37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9F89A-AD8D-4459-A15C-2E25F94E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 4</a:t>
            </a:r>
          </a:p>
          <a:p>
            <a:pPr lvl="1"/>
            <a:r>
              <a:rPr lang="en-US" err="1"/>
              <a:t>Github</a:t>
            </a:r>
            <a:r>
              <a:rPr lang="en-US"/>
              <a:t> (23 responses)</a:t>
            </a:r>
          </a:p>
          <a:p>
            <a:pPr lvl="1"/>
            <a:r>
              <a:rPr lang="en-US"/>
              <a:t>Git (6 responses)</a:t>
            </a:r>
          </a:p>
          <a:p>
            <a:pPr lvl="1"/>
            <a:r>
              <a:rPr lang="en-US"/>
              <a:t>Gitlab (4 responses)</a:t>
            </a:r>
          </a:p>
          <a:p>
            <a:pPr lvl="1"/>
            <a:r>
              <a:rPr lang="en-US"/>
              <a:t>Slack (2)</a:t>
            </a:r>
          </a:p>
          <a:p>
            <a:r>
              <a:rPr lang="en-CA"/>
              <a:t>Please see raw data for details</a:t>
            </a:r>
          </a:p>
          <a:p>
            <a:r>
              <a:rPr lang="en-CA"/>
              <a:t>94 total responses</a:t>
            </a:r>
            <a:endParaRPr lang="en-US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701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D6EF-1EE5-42F8-91E3-CD37EDE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Q36. Are you a member of an associated of Research Software Developers (e.g. UK RSE)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FEDBB-15AA-4BD1-9EB8-7D55F8A11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38</a:t>
            </a:fld>
            <a:endParaRPr lang="en-CA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B99E9B1-DD41-4BA4-BC93-539AF959E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3"/>
          <a:stretch/>
        </p:blipFill>
        <p:spPr>
          <a:xfrm>
            <a:off x="2826832" y="1989535"/>
            <a:ext cx="2646275" cy="33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55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88CB-9F3C-4551-96B0-B9DE844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Q37. Which operating system do you primarily use for development? Please select the one that most closely applies.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64D8C-4350-464E-B956-662C69C48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39</a:t>
            </a:fld>
            <a:endParaRPr lang="en-CA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98C358F-380E-4306-8871-A8A9C1E1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2"/>
          <a:stretch/>
        </p:blipFill>
        <p:spPr>
          <a:xfrm>
            <a:off x="3099379" y="2041495"/>
            <a:ext cx="2617697" cy="38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5103-6BF7-4369-8ADF-05894A48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Q2. Do you write software for academic research as part of your job? 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F9C6E-3C94-43CC-9E62-840157719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94F7D90-8567-4218-9CF4-E7EC257B5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2"/>
          <a:stretch/>
        </p:blipFill>
        <p:spPr>
          <a:xfrm>
            <a:off x="2472982" y="1588770"/>
            <a:ext cx="3400397" cy="43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2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9825-96A1-489C-94D6-ADB05673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Q38. Which operating system do you primarily use for deployment? Please check all that apply.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8190B-90A1-47E0-97B5-041B868E3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40</a:t>
            </a:fld>
            <a:endParaRPr lang="en-CA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59FF264-77AA-4958-93D1-6DA0E7343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4" r="6677" b="134"/>
          <a:stretch/>
        </p:blipFill>
        <p:spPr>
          <a:xfrm>
            <a:off x="2865593" y="1876555"/>
            <a:ext cx="3417941" cy="37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25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3F2F-F5B2-4DFA-AE40-42B78011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Q39. What programming language do you use at work? Please select all that apply.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4899B-0A5F-4CE5-916E-7283181E8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41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B8B56-762B-4FF4-8C19-6CD16843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 5</a:t>
            </a:r>
          </a:p>
          <a:p>
            <a:pPr lvl="1"/>
            <a:r>
              <a:rPr lang="en-US"/>
              <a:t>Python (77 responses)</a:t>
            </a:r>
          </a:p>
          <a:p>
            <a:pPr lvl="1"/>
            <a:r>
              <a:rPr lang="en-US" err="1"/>
              <a:t>Javascript</a:t>
            </a:r>
            <a:r>
              <a:rPr lang="en-US"/>
              <a:t> (44 responses)</a:t>
            </a:r>
          </a:p>
          <a:p>
            <a:pPr lvl="1"/>
            <a:r>
              <a:rPr lang="en-US"/>
              <a:t>SQL (38 responses)</a:t>
            </a:r>
          </a:p>
          <a:p>
            <a:pPr lvl="1"/>
            <a:r>
              <a:rPr lang="en-US"/>
              <a:t>R (33 responses)</a:t>
            </a:r>
          </a:p>
          <a:p>
            <a:pPr lvl="1"/>
            <a:r>
              <a:rPr lang="en-US"/>
              <a:t>C++ (30 responses)</a:t>
            </a:r>
          </a:p>
          <a:p>
            <a:r>
              <a:rPr lang="en-CA"/>
              <a:t>Please see raw data for details</a:t>
            </a:r>
          </a:p>
          <a:p>
            <a:r>
              <a:rPr lang="en-CA"/>
              <a:t>94 total responses</a:t>
            </a:r>
            <a:endParaRPr lang="en-US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372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9D74-FCB8-4CB8-A51F-1CF82FA6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Q40. On which platform(s) is your most recent research software project deployed? Please select all that apply.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BF591-C064-4FAE-9C5F-E92F4FEB9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42</a:t>
            </a:fld>
            <a:endParaRPr lang="en-CA"/>
          </a:p>
        </p:txBody>
      </p:sp>
      <p:pic>
        <p:nvPicPr>
          <p:cNvPr id="4" name="Picture 5" descr="Chart, funnel chart&#10;&#10;Description automatically generated">
            <a:extLst>
              <a:ext uri="{FF2B5EF4-FFF2-40B4-BE49-F238E27FC236}">
                <a16:creationId xmlns:a16="http://schemas.microsoft.com/office/drawing/2014/main" id="{790AC7EC-52FF-4490-88DD-C29D7B2A1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4" r="7604" b="-111"/>
          <a:stretch/>
        </p:blipFill>
        <p:spPr>
          <a:xfrm>
            <a:off x="2627889" y="1803709"/>
            <a:ext cx="3347146" cy="41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4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EFCB-5214-4D2E-9CBC-4C4973E8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Q41. How did you learn the required skills to become a Research Software Engineer / Research Software Developer?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9F245-D44A-4356-9DA0-E9F622BF8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E0E0-1BE2-4015-818D-6448DA2A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Top 3</a:t>
            </a:r>
          </a:p>
          <a:p>
            <a:pPr lvl="1"/>
            <a:r>
              <a:rPr lang="en-US"/>
              <a:t>Self-Taught (6 responses)</a:t>
            </a:r>
            <a:endParaRPr lang="en-US">
              <a:cs typeface="Calibri"/>
            </a:endParaRPr>
          </a:p>
          <a:p>
            <a:pPr lvl="1"/>
            <a:r>
              <a:rPr lang="en-US"/>
              <a:t>University (4 responses)</a:t>
            </a:r>
            <a:endParaRPr lang="en-US">
              <a:cs typeface="Calibri"/>
            </a:endParaRPr>
          </a:p>
          <a:p>
            <a:pPr lvl="1"/>
            <a:r>
              <a:rPr lang="en-US"/>
              <a:t>On the job (3 responses)</a:t>
            </a:r>
            <a:endParaRPr lang="en-US">
              <a:cs typeface="Calibri"/>
            </a:endParaRPr>
          </a:p>
          <a:p>
            <a:r>
              <a:rPr lang="en-CA"/>
              <a:t>Please see raw data for details</a:t>
            </a:r>
            <a:endParaRPr lang="en-CA">
              <a:cs typeface="Calibri"/>
            </a:endParaRPr>
          </a:p>
          <a:p>
            <a:r>
              <a:rPr lang="en-CA"/>
              <a:t>94 total responses</a:t>
            </a:r>
            <a:endParaRPr lang="en-US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325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D0CD-A378-4ECD-8401-4E861604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Q42. Are you interested in attending a conference about software development in academia?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35CD9-E2A3-47E7-B044-090194926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E20A453-901C-4C51-8EAD-C37D54070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9"/>
          <a:stretch/>
        </p:blipFill>
        <p:spPr>
          <a:xfrm>
            <a:off x="3260294" y="1992073"/>
            <a:ext cx="2623412" cy="38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66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8D16-8537-4072-AF7D-AA32FBBD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/>
              <a:t>Q43. What three skills would you like to acquire or improve to help your work as a research software engineer / research software developer? These skills can be technical and non-technical.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2A164-BFBA-4B1D-ACE7-8ECF4100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C6F8-B911-4FBE-9A5D-F02F3AF2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Please see raw data for details</a:t>
            </a:r>
          </a:p>
          <a:p>
            <a:r>
              <a:rPr lang="en-CA"/>
              <a:t>94 total responses</a:t>
            </a:r>
            <a:endParaRPr lang="en-US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640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C059BC-6E42-4220-BB23-C0EABD4B7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27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4FB3-9B19-4CD3-A373-3D12D74A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Q3. What is the highest level of education you’ve completed?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0B0E7-3B90-4944-83D3-71FB1FEE8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5</a:t>
            </a:fld>
            <a:endParaRPr lang="en-CA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CAF34CC-152A-4BBC-A75A-168977CF1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7"/>
          <a:stretch/>
        </p:blipFill>
        <p:spPr>
          <a:xfrm>
            <a:off x="2018262" y="2057436"/>
            <a:ext cx="4247666" cy="380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3AB7-F74C-4D5C-B735-E646E7AA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Q4. In which discipline is your highest academic qualification?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239D1-5429-4ED4-890F-58E6B023B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43686-B856-410E-8D5A-47C5A69C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Top 5</a:t>
            </a:r>
          </a:p>
          <a:p>
            <a:pPr lvl="1"/>
            <a:r>
              <a:rPr lang="en-US" dirty="0"/>
              <a:t>Computer Science (35 responses)</a:t>
            </a:r>
          </a:p>
          <a:p>
            <a:pPr lvl="1"/>
            <a:r>
              <a:rPr lang="en-US" dirty="0"/>
              <a:t>Biological Sciences (14 responses)</a:t>
            </a:r>
          </a:p>
          <a:p>
            <a:pPr lvl="1"/>
            <a:r>
              <a:rPr lang="en-US" dirty="0"/>
              <a:t>Physics and Astronomy (11 responses)</a:t>
            </a:r>
          </a:p>
          <a:p>
            <a:pPr lvl="1"/>
            <a:r>
              <a:rPr lang="en-US" dirty="0"/>
              <a:t>Mathematics (5 responses)</a:t>
            </a:r>
          </a:p>
          <a:p>
            <a:pPr lvl="1"/>
            <a:r>
              <a:rPr lang="en-US" dirty="0"/>
              <a:t>Electrical and Electronic Engineering (4 responses)</a:t>
            </a:r>
          </a:p>
          <a:p>
            <a:r>
              <a:rPr lang="en-CA" sz="1800" dirty="0"/>
              <a:t>Please see raw data for details</a:t>
            </a:r>
          </a:p>
          <a:p>
            <a:r>
              <a:rPr lang="en-CA" sz="1800" dirty="0"/>
              <a:t>94 total responses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509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2E1A-A086-4E3F-AE0F-9E550746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Q5. List any professional qualifications that you hold (e.g. P. </a:t>
            </a:r>
            <a:r>
              <a:rPr lang="en-US" sz="1800" dirty="0" err="1"/>
              <a:t>Eng</a:t>
            </a:r>
            <a:r>
              <a:rPr lang="en-US" sz="1800" dirty="0"/>
              <a:t>, PMP,…)</a:t>
            </a:r>
            <a:endParaRPr lang="en-CA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78FCD-4EA3-4804-8B5F-AC6AB2C53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3EC9A-CB82-470A-9B0B-F689B5F2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Top 2</a:t>
            </a:r>
          </a:p>
          <a:p>
            <a:pPr lvl="1"/>
            <a:r>
              <a:rPr lang="en-US" dirty="0"/>
              <a:t>PhD (3 responses)</a:t>
            </a:r>
          </a:p>
          <a:p>
            <a:pPr lvl="1"/>
            <a:r>
              <a:rPr lang="en-US" dirty="0"/>
              <a:t>PMP(2 responses)</a:t>
            </a:r>
          </a:p>
          <a:p>
            <a:pPr lvl="1"/>
            <a:r>
              <a:rPr lang="en-US" dirty="0"/>
              <a:t>Everything else has 1 response</a:t>
            </a:r>
          </a:p>
          <a:p>
            <a:r>
              <a:rPr lang="en-CA" sz="1800" dirty="0"/>
              <a:t>Please see raw data for details</a:t>
            </a:r>
          </a:p>
        </p:txBody>
      </p:sp>
    </p:spTree>
    <p:extLst>
      <p:ext uri="{BB962C8B-B14F-4D97-AF65-F5344CB8AC3E}">
        <p14:creationId xmlns:p14="http://schemas.microsoft.com/office/powerpoint/2010/main" val="268468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7118-6109-4657-A2D3-B60A7954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Q6. Who uses the code that you write?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1FCB0-98F8-43AE-A475-0389FC498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B4A2274-2881-4A52-8462-67AF2BE22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0" b="1"/>
          <a:stretch/>
        </p:blipFill>
        <p:spPr>
          <a:xfrm>
            <a:off x="1980028" y="1796066"/>
            <a:ext cx="4434840" cy="36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BC2D-51AA-4080-BCBF-18B297C4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Q7. Do you consider yourself a professional software developer?</a:t>
            </a:r>
            <a:endParaRPr lang="en-CA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EB52F-E30F-4273-8E4A-A884412A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C97CA1F-4C31-40E6-A882-51502932CF6C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8012A91-D0EA-4932-AF0E-B63D28A21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8"/>
          <a:stretch/>
        </p:blipFill>
        <p:spPr>
          <a:xfrm>
            <a:off x="2232649" y="1778520"/>
            <a:ext cx="3990089" cy="37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088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ANARIE">
      <a:dk1>
        <a:srgbClr val="393D3F"/>
      </a:dk1>
      <a:lt1>
        <a:srgbClr val="FFFFFF"/>
      </a:lt1>
      <a:dk2>
        <a:srgbClr val="1A5861"/>
      </a:dk2>
      <a:lt2>
        <a:srgbClr val="58C3D2"/>
      </a:lt2>
      <a:accent1>
        <a:srgbClr val="58C3D2"/>
      </a:accent1>
      <a:accent2>
        <a:srgbClr val="AEE3EA"/>
      </a:accent2>
      <a:accent3>
        <a:srgbClr val="1A5861"/>
      </a:accent3>
      <a:accent4>
        <a:srgbClr val="F4F4F5"/>
      </a:accent4>
      <a:accent5>
        <a:srgbClr val="393D3F"/>
      </a:accent5>
      <a:accent6>
        <a:srgbClr val="E90D0B"/>
      </a:accent6>
      <a:hlink>
        <a:srgbClr val="AEE3EA"/>
      </a:hlink>
      <a:folHlink>
        <a:srgbClr val="F4F4F5"/>
      </a:folHlink>
    </a:clrScheme>
    <a:fontScheme name="Custom 4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and Example_4-3.pptx" id="{B32A91C2-C307-45D1-B1A7-C6BFCF8ADCE3}" vid="{D43DE3EC-AFD5-496F-93F9-08ACB68D8A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D143F5-1B8C-43CD-B181-1ADF0E3204C4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nsitivity xmlns="c910c733-889c-4a44-8cb1-53d17431457b">Private</Sensitivity>
    <p8ce8c627e66404b96e217db7a5f9624 xmlns="c910c733-889c-4a44-8cb1-53d17431457b" xsi:nil="true"/>
    <pd0912b339754864bc3ad93779f3ca43 xmlns="c910c733-889c-4a44-8cb1-53d17431457b" xsi:nil="true"/>
    <TaxCatchAll xmlns="c910c733-889c-4a44-8cb1-53d17431457b"/>
    <l795304b0e82401e913191c110086d15 xmlns="c910c733-889c-4a44-8cb1-53d17431457b" xsi:nil="true"/>
    <TaxKeywordTaxHTField xmlns="c910c733-889c-4a44-8cb1-53d17431457b">
      <Terms xmlns="http://schemas.microsoft.com/office/infopath/2007/PartnerControls"/>
    </TaxKeywordTaxHTField>
    <WorkPhon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Web" ma:contentTypeID="0x01010096CD252620216B46B6A2676F886733A54A00FA160DAA10D1084489489677C66716FA" ma:contentTypeVersion="23" ma:contentTypeDescription="" ma:contentTypeScope="" ma:versionID="b552adf6595986975857be0f7dc630a8">
  <xsd:schema xmlns:xsd="http://www.w3.org/2001/XMLSchema" xmlns:xs="http://www.w3.org/2001/XMLSchema" xmlns:p="http://schemas.microsoft.com/office/2006/metadata/properties" xmlns:ns1="http://schemas.microsoft.com/sharepoint/v3" xmlns:ns2="c910c733-889c-4a44-8cb1-53d17431457b" targetNamespace="http://schemas.microsoft.com/office/2006/metadata/properties" ma:root="true" ma:fieldsID="7cb244a73071729b83a0a042d63f311d" ns1:_="" ns2:_="">
    <xsd:import namespace="http://schemas.microsoft.com/sharepoint/v3"/>
    <xsd:import namespace="c910c733-889c-4a44-8cb1-53d17431457b"/>
    <xsd:element name="properties">
      <xsd:complexType>
        <xsd:sequence>
          <xsd:element name="documentManagement">
            <xsd:complexType>
              <xsd:all>
                <xsd:element ref="ns2:Sensitivity"/>
                <xsd:element ref="ns1:WorkPhone" minOccurs="0"/>
                <xsd:element ref="ns2:TaxCatchAll" minOccurs="0"/>
                <xsd:element ref="ns2:TaxCatchAllLabel" minOccurs="0"/>
                <xsd:element ref="ns2:p8ce8c627e66404b96e217db7a5f9624" minOccurs="0"/>
                <xsd:element ref="ns2:pd0912b339754864bc3ad93779f3ca43" minOccurs="0"/>
                <xsd:element ref="ns2:l795304b0e82401e913191c110086d15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WorkPhone" ma:index="4" nillable="true" ma:displayName="Business Phone" ma:internalName="WorkPhone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0c733-889c-4a44-8cb1-53d17431457b" elementFormDefault="qualified">
    <xsd:import namespace="http://schemas.microsoft.com/office/2006/documentManagement/types"/>
    <xsd:import namespace="http://schemas.microsoft.com/office/infopath/2007/PartnerControls"/>
    <xsd:element name="Sensitivity" ma:index="2" ma:displayName="Sensitivity" ma:default="Private" ma:format="RadioButtons" ma:internalName="Sensitivity" ma:readOnly="false">
      <xsd:simpleType>
        <xsd:restriction base="dms:Choice">
          <xsd:enumeration value="Private"/>
          <xsd:enumeration value="Public"/>
        </xsd:restriction>
      </xsd:simpleType>
    </xsd:element>
    <xsd:element name="TaxCatchAll" ma:index="9" nillable="true" ma:displayName="Taxonomy Catch All Column" ma:hidden="true" ma:list="{08e647b8-981c-4d92-b87d-736d43483cc3}" ma:internalName="TaxCatchAll" ma:readOnly="false" ma:showField="CatchAllData" ma:web="c910c733-889c-4a44-8cb1-53d1743145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08e647b8-981c-4d92-b87d-736d43483cc3}" ma:internalName="TaxCatchAllLabel" ma:readOnly="true" ma:showField="CatchAllDataLabel" ma:web="c910c733-889c-4a44-8cb1-53d1743145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8ce8c627e66404b96e217db7a5f9624" ma:index="12" nillable="true" ma:displayName="Project_0" ma:hidden="true" ma:internalName="p8ce8c627e66404b96e217db7a5f9624" ma:readOnly="false">
      <xsd:simpleType>
        <xsd:restriction base="dms:Note"/>
      </xsd:simpleType>
    </xsd:element>
    <xsd:element name="pd0912b339754864bc3ad93779f3ca43" ma:index="13" nillable="true" ma:displayName="Service_0" ma:hidden="true" ma:internalName="pd0912b339754864bc3ad93779f3ca43" ma:readOnly="false">
      <xsd:simpleType>
        <xsd:restriction base="dms:Note"/>
      </xsd:simpleType>
    </xsd:element>
    <xsd:element name="l795304b0e82401e913191c110086d15" ma:index="14" nillable="true" ma:displayName="Collaboration_0" ma:hidden="true" ma:internalName="l795304b0e82401e913191c110086d15" ma:readOnly="false">
      <xsd:simpleType>
        <xsd:restriction base="dms:Note"/>
      </xsd:simpleType>
    </xsd:element>
    <xsd:element name="TaxKeywordTaxHTField" ma:index="15" nillable="true" ma:taxonomy="true" ma:internalName="TaxKeywordTaxHTField" ma:taxonomyFieldName="TaxKeyword" ma:displayName="Enterprise Keywords" ma:readOnly="false" ma:fieldId="{23f27201-bee3-471e-b2e7-b64fd8b7ca38}" ma:taxonomyMulti="true" ma:sspId="91806ba6-6633-431a-9070-cc7d4e818d7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64A3B-F321-45F5-9664-E38F34016CEE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c910c733-889c-4a44-8cb1-53d17431457b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11DF0EC-D2FB-42DE-88DB-4E05F4BEFA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C99604-8629-4DF7-A8A0-07440DEA66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910c733-889c-4a44-8cb1-53d174314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- Standard</Template>
  <TotalTime>211</TotalTime>
  <Words>1151</Words>
  <Application>Microsoft Macintosh PowerPoint</Application>
  <PresentationFormat>On-screen Show (4:3)</PresentationFormat>
  <Paragraphs>201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Century Gothic</vt:lpstr>
      <vt:lpstr>Wingdings</vt:lpstr>
      <vt:lpstr>1_Custom Design</vt:lpstr>
      <vt:lpstr>2021 Survey of Research Software Developers - Analysis</vt:lpstr>
      <vt:lpstr>Survey Information</vt:lpstr>
      <vt:lpstr>Q1. In which country do you work?</vt:lpstr>
      <vt:lpstr>Q2. Do you write software for academic research as part of your job? </vt:lpstr>
      <vt:lpstr>Q3. What is the highest level of education you’ve completed?</vt:lpstr>
      <vt:lpstr>Q4. In which discipline is your highest academic qualification?</vt:lpstr>
      <vt:lpstr>Q5. List any professional qualifications that you hold (e.g. P. Eng, PMP,…)</vt:lpstr>
      <vt:lpstr>Q6. Who uses the code that you write?</vt:lpstr>
      <vt:lpstr>Q7. Do you consider yourself a professional software developer?</vt:lpstr>
      <vt:lpstr>Q8. How many years of software development experience do you have?</vt:lpstr>
      <vt:lpstr>Q9. On average, what percentage of your time is spent developing software?</vt:lpstr>
      <vt:lpstr>Q10. On average, what percentage of your time is spent on research?</vt:lpstr>
      <vt:lpstr>Q11. On average, what percentage of time is spent on management?</vt:lpstr>
      <vt:lpstr>Q12. On average, what percentage of your time is spent teaching?</vt:lpstr>
      <vt:lpstr>Q13. On average, what percentage of time is spent on other activities? </vt:lpstr>
      <vt:lpstr>Q14. Please select your organization type </vt:lpstr>
      <vt:lpstr>Q15. What is your job title?</vt:lpstr>
      <vt:lpstr>Q16. What is the nature of your employment?</vt:lpstr>
      <vt:lpstr>Q17. Please select discipline(s) in which you work. Please select all that apply.</vt:lpstr>
      <vt:lpstr>Q18. How is your current research software work funded? Please select all that apply.</vt:lpstr>
      <vt:lpstr>Q19. Do you always work with the same researcher(s) or do you regularly change the researcher(s) you work with?</vt:lpstr>
      <vt:lpstr>Q20. Are you part of a dedicated research software group within your organization?</vt:lpstr>
      <vt:lpstr>Q21. In general, when your software contributes to a paper, are you acknowledged in the paper?</vt:lpstr>
      <vt:lpstr>Q22. Have you ever presented your software works at a conference or workshop?</vt:lpstr>
      <vt:lpstr>Q23. If you answered “yes” to the above question, at which conference(s)/workshop(s) have you presented your software work?</vt:lpstr>
      <vt:lpstr>Q24. How many software projects are you currently involved in?</vt:lpstr>
      <vt:lpstr>Q25. How many software developers typically work on your projects?</vt:lpstr>
      <vt:lpstr>Q26. Thinking about the question above, what percentage of developers are dedicated to the project full-time?</vt:lpstr>
      <vt:lpstr>Q27. Do your research software projects typically include a project manager?</vt:lpstr>
      <vt:lpstr>Q28. Do the projects you work on typically have a contingency plan for if/when developers leave the group?</vt:lpstr>
      <vt:lpstr>Q29. How are your projects typically tested? Please check all that apply.</vt:lpstr>
      <vt:lpstr>Q30. What development methodology does your current project use? Please select the one that most closely applies. </vt:lpstr>
      <vt:lpstr>Q31. How often do you use an open-source license for your software? </vt:lpstr>
      <vt:lpstr>Q32. Which tools do you use to mint a digital object identifier (DOI)?</vt:lpstr>
      <vt:lpstr>Q33. Do you have an ORCID ID?</vt:lpstr>
      <vt:lpstr>Q34. Which version control tools do you use for software development?</vt:lpstr>
      <vt:lpstr>Q35. Which online collaboration tools and open repositories do you use for software development?</vt:lpstr>
      <vt:lpstr>Q36. Are you a member of an associated of Research Software Developers (e.g. UK RSE)</vt:lpstr>
      <vt:lpstr>Q37. Which operating system do you primarily use for development? Please select the one that most closely applies.</vt:lpstr>
      <vt:lpstr>Q38. Which operating system do you primarily use for deployment? Please check all that apply.</vt:lpstr>
      <vt:lpstr>Q39. What programming language do you use at work? Please select all that apply.</vt:lpstr>
      <vt:lpstr>Q40. On which platform(s) is your most recent research software project deployed? Please select all that apply.</vt:lpstr>
      <vt:lpstr>Q41. How did you learn the required skills to become a Research Software Engineer / Research Software Developer?</vt:lpstr>
      <vt:lpstr>Q42. Are you interested in attending a conference about software development in academia?</vt:lpstr>
      <vt:lpstr>Q43. What three skills would you like to acquire or improve to help your work as a research software engineer / research software developer? These skills can be technical and non-technical.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Survey of Research Software Developers - Analysis</dc:title>
  <dc:creator>Erik Bitmanis</dc:creator>
  <cp:lastModifiedBy>Scott Henwood</cp:lastModifiedBy>
  <cp:revision>7</cp:revision>
  <dcterms:created xsi:type="dcterms:W3CDTF">2021-08-19T14:18:49Z</dcterms:created>
  <dcterms:modified xsi:type="dcterms:W3CDTF">2021-10-19T21:51:02Z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0x01010096CD252620216B46B6A2676F886733A54A00FA160DAA10D1084489489677C66716FA</vt:lpwstr>
  </property>
  <property fmtid="{D5CDD505-2E9C-101B-9397-08002B2CF9AE}" pid="3" name="_dlc_DocIdItemGuid">
    <vt:lpwstr>97382d00-577a-4b92-ad62-fe3c7bffa8cd</vt:lpwstr>
  </property>
  <property fmtid="{D5CDD505-2E9C-101B-9397-08002B2CF9AE}" pid="4" name="TaxKeyword">
    <vt:lpwstr/>
  </property>
  <property fmtid="{D5CDD505-2E9C-101B-9397-08002B2CF9AE}" pid="5" name="Project">
    <vt:lpwstr/>
  </property>
  <property fmtid="{D5CDD505-2E9C-101B-9397-08002B2CF9AE}" pid="6" name="Service1">
    <vt:lpwstr/>
  </property>
  <property fmtid="{D5CDD505-2E9C-101B-9397-08002B2CF9AE}" pid="7" name="Collaboration">
    <vt:lpwstr/>
  </property>
  <property fmtid="{D5CDD505-2E9C-101B-9397-08002B2CF9AE}" pid="8" name="URL">
    <vt:lpwstr/>
  </property>
</Properties>
</file>