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1" r:id="rId4"/>
    <p:sldId id="260" r:id="rId5"/>
    <p:sldId id="262" r:id="rId6"/>
    <p:sldId id="263" r:id="rId7"/>
    <p:sldId id="265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>
        <p:scale>
          <a:sx n="100" d="100"/>
          <a:sy n="100" d="100"/>
        </p:scale>
        <p:origin x="1424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0A8C9-989B-144D-9DB9-770A05FE5EBE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CF3B-6856-D641-9D63-BBD0CB40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4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1625"/>
            <a:ext cx="8661400" cy="8921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28600" y="1346200"/>
            <a:ext cx="8661400" cy="4279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SUGGESTING</a:t>
            </a: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THE BEST DISHES OF A RESTAURANT BASED ON YELP REVIEWS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GROUP</a:t>
            </a:r>
            <a:r>
              <a:rPr kumimoji="0" lang="en-US" sz="200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17</a:t>
            </a:r>
            <a:endParaRPr kumimoji="0" lang="en-US" sz="200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7349" y="3390899"/>
            <a:ext cx="9129299" cy="1117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Chrysovalantis Anastasiou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 err="1" smtClean="0">
                <a:latin typeface="Times New Roman"/>
                <a:cs typeface="Times New Roman"/>
              </a:rPr>
              <a:t>Hema</a:t>
            </a:r>
            <a:r>
              <a:rPr lang="en-US" sz="2400" i="1" dirty="0" smtClean="0">
                <a:latin typeface="Times New Roman"/>
                <a:cs typeface="Times New Roman"/>
              </a:rPr>
              <a:t> Narayana Reddy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err="1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Viviktha</a:t>
            </a:r>
            <a:r>
              <a:rPr kumimoji="0" lang="en-US" sz="24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400" i="1" u="none" strike="noStrike" kern="1200" cap="none" spc="0" normalizeH="0" baseline="0" noProof="0" dirty="0" err="1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Gundeti</a:t>
            </a:r>
            <a:endParaRPr kumimoji="0" lang="en-US" sz="24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Combine Named-Entity Recognition and Sentiment to suggest what’s the best thing to eat at a restaurant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757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Yelp API v2.0 to retrieve all restaurants that have menus in LA area</a:t>
            </a:r>
          </a:p>
          <a:p>
            <a:r>
              <a:rPr lang="en-US" dirty="0" smtClean="0"/>
              <a:t>Scraped reviews from Yelp</a:t>
            </a:r>
          </a:p>
          <a:p>
            <a:r>
              <a:rPr lang="en-US" dirty="0" smtClean="0"/>
              <a:t>Scraped menus</a:t>
            </a:r>
          </a:p>
          <a:p>
            <a:endParaRPr lang="en-US" dirty="0" smtClean="0"/>
          </a:p>
          <a:p>
            <a:r>
              <a:rPr lang="en-US" dirty="0" smtClean="0"/>
              <a:t>Dataset size:</a:t>
            </a:r>
          </a:p>
          <a:p>
            <a:pPr lvl="1"/>
            <a:r>
              <a:rPr lang="en-US" dirty="0" smtClean="0"/>
              <a:t>419 businesses</a:t>
            </a:r>
          </a:p>
          <a:p>
            <a:pPr lvl="1"/>
            <a:r>
              <a:rPr lang="en-US" dirty="0" smtClean="0"/>
              <a:t>250091 reviews</a:t>
            </a:r>
          </a:p>
          <a:p>
            <a:pPr lvl="1"/>
            <a:r>
              <a:rPr lang="en-US" dirty="0" smtClean="0"/>
              <a:t>30942 menu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9" y="2451100"/>
            <a:ext cx="7902222" cy="1778000"/>
          </a:xfrm>
        </p:spPr>
      </p:pic>
    </p:spTree>
    <p:extLst>
      <p:ext uri="{BB962C8B-B14F-4D97-AF65-F5344CB8AC3E}">
        <p14:creationId xmlns:p14="http://schemas.microsoft.com/office/powerpoint/2010/main" val="66880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items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6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items Detection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346200"/>
            <a:ext cx="8661400" cy="4089400"/>
          </a:xfrm>
        </p:spPr>
        <p:txBody>
          <a:bodyPr/>
          <a:lstStyle/>
          <a:p>
            <a:r>
              <a:rPr lang="en-US" dirty="0" smtClean="0"/>
              <a:t>Used a tagged Yelp dataset from UCI’s repo*</a:t>
            </a:r>
          </a:p>
          <a:p>
            <a:r>
              <a:rPr lang="en-US" dirty="0" smtClean="0"/>
              <a:t>Trained a classifier using 3 </a:t>
            </a:r>
            <a:r>
              <a:rPr lang="en-US" dirty="0" err="1" smtClean="0"/>
              <a:t>algos</a:t>
            </a:r>
            <a:endParaRPr lang="en-US" dirty="0" smtClean="0"/>
          </a:p>
          <a:p>
            <a:pPr lvl="1"/>
            <a:r>
              <a:rPr lang="en-US" dirty="0" smtClean="0"/>
              <a:t>Naïve Bayes Classifier</a:t>
            </a:r>
          </a:p>
          <a:p>
            <a:pPr lvl="2"/>
            <a:r>
              <a:rPr lang="en-US" dirty="0" smtClean="0"/>
              <a:t>P(</a:t>
            </a:r>
            <a:r>
              <a:rPr lang="en-US" dirty="0" err="1" smtClean="0"/>
              <a:t>n-gram|class</a:t>
            </a:r>
            <a:r>
              <a:rPr lang="en-US" dirty="0" smtClean="0"/>
              <a:t>) calculated using </a:t>
            </a:r>
            <a:r>
              <a:rPr lang="en-US" dirty="0" err="1" smtClean="0"/>
              <a:t>tf-idf</a:t>
            </a:r>
            <a:r>
              <a:rPr lang="en-US" dirty="0" smtClean="0"/>
              <a:t> weights</a:t>
            </a:r>
          </a:p>
          <a:p>
            <a:pPr lvl="1"/>
            <a:r>
              <a:rPr lang="en-US" dirty="0" smtClean="0"/>
              <a:t>SVM</a:t>
            </a:r>
          </a:p>
          <a:p>
            <a:pPr lvl="2"/>
            <a:r>
              <a:rPr lang="en-US" dirty="0" err="1" smtClean="0"/>
              <a:t>Tf-idf</a:t>
            </a:r>
            <a:r>
              <a:rPr lang="en-US" dirty="0" smtClean="0"/>
              <a:t> for stemmed unigrams and bigrams</a:t>
            </a:r>
          </a:p>
          <a:p>
            <a:pPr lvl="1"/>
            <a:r>
              <a:rPr lang="en-US" dirty="0" smtClean="0"/>
              <a:t>Random Forests</a:t>
            </a:r>
          </a:p>
          <a:p>
            <a:pPr lvl="2"/>
            <a:r>
              <a:rPr lang="en-US" dirty="0" err="1" smtClean="0"/>
              <a:t>Tf-idf</a:t>
            </a:r>
            <a:r>
              <a:rPr lang="en-US" dirty="0" smtClean="0"/>
              <a:t> for stemmed unigrams and bigrams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5435600"/>
            <a:ext cx="866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https</a:t>
            </a:r>
            <a:r>
              <a:rPr lang="en-US" dirty="0"/>
              <a:t>://</a:t>
            </a:r>
            <a:r>
              <a:rPr lang="en-US" dirty="0" err="1"/>
              <a:t>archive.ics.uci.edu</a:t>
            </a:r>
            <a:r>
              <a:rPr lang="en-US" dirty="0"/>
              <a:t>/ml/datasets/</a:t>
            </a:r>
            <a:r>
              <a:rPr lang="en-US" dirty="0" err="1"/>
              <a:t>Sentiment+Labelled+Sentences</a:t>
            </a: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1129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35227745"/>
              </p:ext>
            </p:extLst>
          </p:nvPr>
        </p:nvGraphicFramePr>
        <p:xfrm>
          <a:off x="228600" y="1346200"/>
          <a:ext cx="8521698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6740"/>
                <a:gridCol w="1134004"/>
                <a:gridCol w="1250982"/>
                <a:gridCol w="1134004"/>
                <a:gridCol w="1250982"/>
                <a:gridCol w="1134004"/>
                <a:gridCol w="125098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Forests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0.8237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0.7801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0.8305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0.8335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0.7189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0.7254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0.7640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0.8350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0.8320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0.8280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0.7120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 smtClean="0"/>
                        <a:t>0.7921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0.8062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0.8300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0.8295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0.7144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0.7134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i-FI" dirty="0" smtClean="0"/>
                        <a:t>0.7995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0.8300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mtClean="0"/>
                        <a:t>0.7160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/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Need a better training dataset or tag a part of the dataset we have</a:t>
            </a:r>
          </a:p>
          <a:p>
            <a:r>
              <a:rPr lang="en-US" dirty="0" smtClean="0"/>
              <a:t>Need a way to evaluate the system as a whole instead of the components individually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5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0791DF6B-6D6D-8C41-9C9D-0381DFC078DD}" vid="{3F97A657-02D6-FC42-8F9B-7616EC32D2B8}"/>
    </a:ext>
  </a:extLst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0791DF6B-6D6D-8C41-9C9D-0381DFC078DD}" vid="{330C42BD-2382-3B4D-9BF3-AF69195FDFD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USC_theme</Template>
  <TotalTime>787</TotalTime>
  <Words>193</Words>
  <Application>Microsoft Macintosh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Times New Roman</vt:lpstr>
      <vt:lpstr>Arial</vt:lpstr>
      <vt:lpstr>Office Theme</vt:lpstr>
      <vt:lpstr>Office Theme</vt:lpstr>
      <vt:lpstr>PowerPoint Presentation</vt:lpstr>
      <vt:lpstr>Project’s Goal</vt:lpstr>
      <vt:lpstr>Dataset</vt:lpstr>
      <vt:lpstr>Project Components</vt:lpstr>
      <vt:lpstr>Menu items Detection</vt:lpstr>
      <vt:lpstr>Menu items Detection Evaluation</vt:lpstr>
      <vt:lpstr>Sentiment Analysis</vt:lpstr>
      <vt:lpstr>Sentiment Analysis Evaluation</vt:lpstr>
      <vt:lpstr>Next Steps / Challenges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Chrysovalantis Anastasiou</dc:creator>
  <cp:lastModifiedBy>Chrysovalantis Anastasiou</cp:lastModifiedBy>
  <cp:revision>20</cp:revision>
  <cp:lastPrinted>2012-02-07T18:57:58Z</cp:lastPrinted>
  <dcterms:created xsi:type="dcterms:W3CDTF">2016-11-27T10:17:12Z</dcterms:created>
  <dcterms:modified xsi:type="dcterms:W3CDTF">2016-11-27T23:24:24Z</dcterms:modified>
</cp:coreProperties>
</file>