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8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62" r:id="rId1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28.04.2020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28.04.2020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28.04.2020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28.04.2020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28.04.2020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28.04.2020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28.04.2020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udoku.com/how-to-play/sudoku-rules-for-complete-beginners/" TargetMode="External"/><Relationship Id="rId2" Type="http://schemas.openxmlformats.org/officeDocument/2006/relationships/hyperlink" Target="https://www.instructables.com/id/Sudoku%3asolving-it-for-beginners-and-the-expirien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o6P05m0E9z4" TargetMode="External"/><Relationship Id="rId4" Type="http://schemas.openxmlformats.org/officeDocument/2006/relationships/hyperlink" Target="https://www.tutorialspoint.com/android/android_studio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572428" cy="1470025"/>
          </a:xfrm>
        </p:spPr>
        <p:txBody>
          <a:bodyPr/>
          <a:lstStyle/>
          <a:p>
            <a:r>
              <a:rPr lang="tr-TR" dirty="0" err="1" smtClean="0"/>
              <a:t>Android</a:t>
            </a:r>
            <a:r>
              <a:rPr lang="tr-TR" dirty="0" smtClean="0"/>
              <a:t> Programlamaya Giriş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357818" y="4357694"/>
            <a:ext cx="3343276" cy="1752600"/>
          </a:xfrm>
        </p:spPr>
        <p:txBody>
          <a:bodyPr/>
          <a:lstStyle/>
          <a:p>
            <a:r>
              <a:rPr lang="tr-TR" dirty="0" smtClean="0">
                <a:solidFill>
                  <a:schemeClr val="tx1"/>
                </a:solidFill>
              </a:rPr>
              <a:t>Canberk Ayhan 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18MY03032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285720" y="2428868"/>
            <a:ext cx="514353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Sudoku</a:t>
            </a:r>
            <a:r>
              <a:rPr kumimoji="0" lang="tr-TR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Uygulaması</a:t>
            </a:r>
            <a:endParaRPr kumimoji="0" lang="tr-TR" sz="3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628" y="1600200"/>
            <a:ext cx="3686172" cy="4525963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Fonksiyonlarımızı duruma göre ayarlayabilmek için bazılarını döngüye aldım. </a:t>
            </a:r>
          </a:p>
          <a:p>
            <a:r>
              <a:rPr lang="tr-TR" dirty="0" smtClean="0"/>
              <a:t>Bazılarını Açık tutup bazılarını başlangıçta gerek olmadığı kapalı pozisyonda tuttum.</a:t>
            </a:r>
          </a:p>
          <a:p>
            <a:endParaRPr lang="tr-TR" dirty="0"/>
          </a:p>
        </p:txBody>
      </p:sp>
      <p:pic>
        <p:nvPicPr>
          <p:cNvPr id="4" name="3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428628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642910" y="4000504"/>
            <a:ext cx="8043890" cy="2125659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getPuzzle</a:t>
            </a:r>
            <a:r>
              <a:rPr lang="tr-TR" dirty="0" smtClean="0"/>
              <a:t> fonksiyonum ile 3 değişken yaratıyoruz bu değişkenlerin birincisi  belirlediğimiz linke  gidip  sitemizdeki </a:t>
            </a:r>
            <a:r>
              <a:rPr lang="tr-TR" dirty="0" err="1" smtClean="0"/>
              <a:t>random</a:t>
            </a:r>
            <a:r>
              <a:rPr lang="tr-TR" dirty="0" smtClean="0"/>
              <a:t> </a:t>
            </a:r>
            <a:r>
              <a:rPr lang="tr-TR" dirty="0" err="1" smtClean="0"/>
              <a:t>sudoku</a:t>
            </a:r>
            <a:r>
              <a:rPr lang="tr-TR" dirty="0" smtClean="0"/>
              <a:t> kaynak kodlarını çekiyor </a:t>
            </a:r>
          </a:p>
          <a:p>
            <a:r>
              <a:rPr lang="tr-TR" dirty="0" smtClean="0"/>
              <a:t>İkincisi ise uygulamamızda </a:t>
            </a:r>
            <a:r>
              <a:rPr lang="tr-TR" dirty="0" err="1" smtClean="0"/>
              <a:t>bellidiğimiz</a:t>
            </a:r>
            <a:r>
              <a:rPr lang="tr-TR" dirty="0" smtClean="0"/>
              <a:t> yerlere yazdırıyor.</a:t>
            </a:r>
          </a:p>
          <a:p>
            <a:r>
              <a:rPr lang="tr-TR" dirty="0" smtClean="0"/>
              <a:t>Üçüncü ise hata durumunu kontrol ediyor.</a:t>
            </a:r>
          </a:p>
          <a:p>
            <a:endParaRPr lang="tr-TR" dirty="0"/>
          </a:p>
        </p:txBody>
      </p:sp>
      <p:pic>
        <p:nvPicPr>
          <p:cNvPr id="4" name="3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57166"/>
            <a:ext cx="707236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3214686"/>
            <a:ext cx="8229600" cy="2911477"/>
          </a:xfrm>
        </p:spPr>
        <p:txBody>
          <a:bodyPr/>
          <a:lstStyle/>
          <a:p>
            <a:r>
              <a:rPr lang="tr-TR" dirty="0" err="1" smtClean="0"/>
              <a:t>resetSolution</a:t>
            </a:r>
            <a:r>
              <a:rPr lang="tr-TR" dirty="0" smtClean="0"/>
              <a:t> adına fonksiyon oluşturuyoruz bu fonksiyonun amacı uygulama üzerinde yaptığımız değişikleri sıfırlayıp başlangıçtaki haline geri getirmek.</a:t>
            </a:r>
          </a:p>
          <a:p>
            <a:endParaRPr lang="tr-TR" dirty="0"/>
          </a:p>
        </p:txBody>
      </p:sp>
      <p:pic>
        <p:nvPicPr>
          <p:cNvPr id="4" name="3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28604"/>
            <a:ext cx="635798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857752" y="1600200"/>
            <a:ext cx="3829048" cy="4525963"/>
          </a:xfrm>
        </p:spPr>
        <p:txBody>
          <a:bodyPr/>
          <a:lstStyle/>
          <a:p>
            <a:r>
              <a:rPr lang="tr-TR" dirty="0" err="1" smtClean="0"/>
              <a:t>CheckSolution</a:t>
            </a:r>
            <a:r>
              <a:rPr lang="tr-TR" dirty="0" smtClean="0"/>
              <a:t> ile  uygulamamızı kontrol ediyoruz.</a:t>
            </a:r>
          </a:p>
          <a:p>
            <a:endParaRPr lang="tr-TR" dirty="0"/>
          </a:p>
        </p:txBody>
      </p:sp>
      <p:pic>
        <p:nvPicPr>
          <p:cNvPr id="4" name="3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435771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3357562"/>
            <a:ext cx="8229600" cy="2768601"/>
          </a:xfrm>
        </p:spPr>
        <p:txBody>
          <a:bodyPr/>
          <a:lstStyle/>
          <a:p>
            <a:endParaRPr lang="tr-TR" dirty="0" smtClean="0"/>
          </a:p>
          <a:p>
            <a:r>
              <a:rPr lang="tr-TR" dirty="0" smtClean="0"/>
              <a:t>Uygulamamızdaki </a:t>
            </a:r>
            <a:r>
              <a:rPr lang="tr-TR" dirty="0" smtClean="0"/>
              <a:t>boş kutucuklara rakamları eklememize yarayan kod.</a:t>
            </a:r>
          </a:p>
          <a:p>
            <a:endParaRPr lang="tr-TR" dirty="0"/>
          </a:p>
        </p:txBody>
      </p:sp>
      <p:pic>
        <p:nvPicPr>
          <p:cNvPr id="4" name="3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85794"/>
            <a:ext cx="807249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/>
          <a:lstStyle/>
          <a:p>
            <a:endParaRPr lang="tr-TR" dirty="0" smtClean="0"/>
          </a:p>
          <a:p>
            <a:r>
              <a:rPr lang="tr-TR" dirty="0" smtClean="0"/>
              <a:t>Burada </a:t>
            </a:r>
            <a:r>
              <a:rPr lang="tr-TR" dirty="0" smtClean="0"/>
              <a:t>yazdığımız rakamları geri kaldırmak ve yer </a:t>
            </a:r>
            <a:r>
              <a:rPr lang="tr-TR" dirty="0" err="1" smtClean="0"/>
              <a:t>değiştiemek</a:t>
            </a:r>
            <a:r>
              <a:rPr lang="tr-TR" dirty="0" smtClean="0"/>
              <a:t> için yazdığım fonksiyon.</a:t>
            </a:r>
          </a:p>
          <a:p>
            <a:endParaRPr lang="tr-TR" dirty="0"/>
          </a:p>
        </p:txBody>
      </p:sp>
      <p:pic>
        <p:nvPicPr>
          <p:cNvPr id="4" name="3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85794"/>
            <a:ext cx="7994283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357686" y="1600200"/>
            <a:ext cx="4329114" cy="4525963"/>
          </a:xfrm>
        </p:spPr>
        <p:txBody>
          <a:bodyPr/>
          <a:lstStyle/>
          <a:p>
            <a:r>
              <a:rPr lang="tr-TR" dirty="0" err="1" smtClean="0"/>
              <a:t>SudokuCanvasda</a:t>
            </a:r>
            <a:r>
              <a:rPr lang="tr-TR" dirty="0" smtClean="0"/>
              <a:t> göründüğü gibi uygulama içi renkleri yazı tipleri boyutları gibi özellikleri düzenledim.</a:t>
            </a:r>
          </a:p>
          <a:p>
            <a:endParaRPr lang="tr-TR" dirty="0"/>
          </a:p>
        </p:txBody>
      </p:sp>
      <p:pic>
        <p:nvPicPr>
          <p:cNvPr id="4" name="3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857232"/>
            <a:ext cx="2313793" cy="4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Resim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785926"/>
            <a:ext cx="3616779" cy="350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Kaynakça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u="sng" dirty="0" smtClean="0">
                <a:hlinkClick r:id="rId2"/>
              </a:rPr>
              <a:t>https://www.instructables.com/id/Sudoku%253asolving-it-for-beginners-and-the-expirience/</a:t>
            </a:r>
            <a:endParaRPr lang="tr-TR" dirty="0" smtClean="0"/>
          </a:p>
          <a:p>
            <a:r>
              <a:rPr lang="tr-TR" u="sng" dirty="0" smtClean="0">
                <a:hlinkClick r:id="rId3"/>
              </a:rPr>
              <a:t>https://sudoku.com/how-to-play/sudoku-rules-for-complete-beginners/</a:t>
            </a:r>
            <a:endParaRPr lang="tr-TR" dirty="0" smtClean="0"/>
          </a:p>
          <a:p>
            <a:r>
              <a:rPr lang="tr-TR" u="sng" dirty="0" smtClean="0">
                <a:hlinkClick r:id="rId4"/>
              </a:rPr>
              <a:t>https://www.tutorialspoint.com/android/android_studio.htm</a:t>
            </a:r>
            <a:endParaRPr lang="tr-TR" dirty="0" smtClean="0"/>
          </a:p>
          <a:p>
            <a:r>
              <a:rPr lang="tr-TR" u="sng" dirty="0" smtClean="0">
                <a:hlinkClick r:id="rId5"/>
              </a:rPr>
              <a:t>https://www.youtube.com/watch?v=o6P05m0E9z4</a:t>
            </a: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Uygulama Görüntüleri</a:t>
            </a:r>
            <a:br>
              <a:rPr lang="tr-TR" b="1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214678" y="1785926"/>
            <a:ext cx="5786478" cy="3071834"/>
          </a:xfrm>
        </p:spPr>
        <p:txBody>
          <a:bodyPr/>
          <a:lstStyle/>
          <a:p>
            <a:r>
              <a:rPr lang="tr-TR" dirty="0" smtClean="0"/>
              <a:t>Başlat butonu koydum .</a:t>
            </a:r>
          </a:p>
          <a:p>
            <a:r>
              <a:rPr lang="tr-TR" dirty="0" smtClean="0"/>
              <a:t>Bastığımızda uygulamaya geçiş yapıyoruz</a:t>
            </a:r>
          </a:p>
          <a:p>
            <a:endParaRPr lang="tr-TR" dirty="0"/>
          </a:p>
        </p:txBody>
      </p:sp>
      <p:pic>
        <p:nvPicPr>
          <p:cNvPr id="4" name="3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928670"/>
            <a:ext cx="2500330" cy="50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43306" y="2214554"/>
            <a:ext cx="4471990" cy="1900238"/>
          </a:xfrm>
        </p:spPr>
        <p:txBody>
          <a:bodyPr/>
          <a:lstStyle/>
          <a:p>
            <a:r>
              <a:rPr lang="tr-TR" dirty="0" smtClean="0"/>
              <a:t>Oyunumuza geçiş için ara sahne koydum.</a:t>
            </a:r>
          </a:p>
          <a:p>
            <a:endParaRPr lang="tr-TR" dirty="0"/>
          </a:p>
        </p:txBody>
      </p:sp>
      <p:pic>
        <p:nvPicPr>
          <p:cNvPr id="4" name="3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642918"/>
            <a:ext cx="2214578" cy="466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00430" y="2000240"/>
            <a:ext cx="4829180" cy="757230"/>
          </a:xfrm>
        </p:spPr>
        <p:txBody>
          <a:bodyPr/>
          <a:lstStyle/>
          <a:p>
            <a:r>
              <a:rPr lang="tr-TR" dirty="0" smtClean="0"/>
              <a:t>Oyunumuz ekrana geliyor.</a:t>
            </a:r>
          </a:p>
          <a:p>
            <a:endParaRPr lang="tr-TR" dirty="0"/>
          </a:p>
        </p:txBody>
      </p:sp>
      <p:pic>
        <p:nvPicPr>
          <p:cNvPr id="4" name="3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00042"/>
            <a:ext cx="2428892" cy="5025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957498" y="2214554"/>
            <a:ext cx="6186502" cy="1185858"/>
          </a:xfrm>
        </p:spPr>
        <p:txBody>
          <a:bodyPr/>
          <a:lstStyle/>
          <a:p>
            <a:r>
              <a:rPr lang="tr-TR" dirty="0" smtClean="0"/>
              <a:t>İstediğimiz rakamı istediğimiz yere ekleyebiliyoruz.</a:t>
            </a:r>
          </a:p>
          <a:p>
            <a:endParaRPr lang="tr-TR" dirty="0"/>
          </a:p>
        </p:txBody>
      </p:sp>
      <p:pic>
        <p:nvPicPr>
          <p:cNvPr id="5" name="4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71480"/>
            <a:ext cx="2571768" cy="517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071802" y="1714488"/>
            <a:ext cx="6072198" cy="2357454"/>
          </a:xfrm>
        </p:spPr>
        <p:txBody>
          <a:bodyPr>
            <a:normAutofit/>
          </a:bodyPr>
          <a:lstStyle/>
          <a:p>
            <a:r>
              <a:rPr lang="tr-TR" dirty="0" smtClean="0"/>
              <a:t>Kontrol tuşuna bastığımızda işlemlerimiz doğru mu değil mi onu kontrol ediyor.</a:t>
            </a:r>
          </a:p>
          <a:p>
            <a:endParaRPr lang="tr-TR" dirty="0"/>
          </a:p>
        </p:txBody>
      </p:sp>
      <p:pic>
        <p:nvPicPr>
          <p:cNvPr id="4" name="3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04"/>
            <a:ext cx="2428892" cy="5079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428992" y="1857364"/>
            <a:ext cx="5143536" cy="2286016"/>
          </a:xfrm>
        </p:spPr>
        <p:txBody>
          <a:bodyPr>
            <a:normAutofit/>
          </a:bodyPr>
          <a:lstStyle/>
          <a:p>
            <a:r>
              <a:rPr lang="tr-TR" dirty="0" smtClean="0"/>
              <a:t>Sıfırlaya bastığımızda uygulamada yaptığımız işlemleri sıfırlayıp ilk haline getiriyor.</a:t>
            </a:r>
          </a:p>
          <a:p>
            <a:endParaRPr lang="tr-TR" dirty="0"/>
          </a:p>
        </p:txBody>
      </p:sp>
      <p:pic>
        <p:nvPicPr>
          <p:cNvPr id="4" name="3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71480"/>
            <a:ext cx="2500330" cy="5229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Proje Kodları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/>
          <a:lstStyle/>
          <a:p>
            <a:r>
              <a:rPr lang="tr-TR" dirty="0" err="1" smtClean="0"/>
              <a:t>Sudoku</a:t>
            </a:r>
            <a:r>
              <a:rPr lang="tr-TR" dirty="0" smtClean="0"/>
              <a:t> diye </a:t>
            </a: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oluşturudm</a:t>
            </a:r>
            <a:r>
              <a:rPr lang="tr-TR" dirty="0" smtClean="0"/>
              <a:t>.</a:t>
            </a:r>
          </a:p>
          <a:p>
            <a:r>
              <a:rPr lang="tr-TR" dirty="0" smtClean="0"/>
              <a:t> </a:t>
            </a:r>
            <a:r>
              <a:rPr lang="tr-TR" dirty="0" err="1" smtClean="0"/>
              <a:t>Classımıza</a:t>
            </a:r>
            <a:r>
              <a:rPr lang="tr-TR" dirty="0" smtClean="0"/>
              <a:t>  Üç tane mantıksal 2 tane boş olmak üzere toplam 5 değişken </a:t>
            </a:r>
            <a:r>
              <a:rPr lang="tr-TR" dirty="0" err="1" smtClean="0"/>
              <a:t>oluşturum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pic>
        <p:nvPicPr>
          <p:cNvPr id="4" name="3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778674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214818"/>
            <a:ext cx="8229600" cy="1911345"/>
          </a:xfrm>
        </p:spPr>
        <p:txBody>
          <a:bodyPr/>
          <a:lstStyle/>
          <a:p>
            <a:r>
              <a:rPr lang="tr-TR" dirty="0" smtClean="0"/>
              <a:t>Fonksiyonumuzda uygulamamızda kullanmak üzere 9a9 olarak eş kareler oluşturduk.</a:t>
            </a:r>
          </a:p>
          <a:p>
            <a:endParaRPr lang="tr-TR" dirty="0"/>
          </a:p>
        </p:txBody>
      </p:sp>
      <p:pic>
        <p:nvPicPr>
          <p:cNvPr id="4" name="3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71480"/>
            <a:ext cx="764386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212</Words>
  <PresentationFormat>Ekran Gösterisi (4:3)</PresentationFormat>
  <Paragraphs>33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18" baseType="lpstr">
      <vt:lpstr>Ofis Teması</vt:lpstr>
      <vt:lpstr>Android Programlamaya Giriş</vt:lpstr>
      <vt:lpstr>Uygulama Görüntüleri </vt:lpstr>
      <vt:lpstr>Slayt 3</vt:lpstr>
      <vt:lpstr>Slayt 4</vt:lpstr>
      <vt:lpstr>Slayt 5</vt:lpstr>
      <vt:lpstr>Slayt 6</vt:lpstr>
      <vt:lpstr>Slayt 7</vt:lpstr>
      <vt:lpstr>Proje Kodları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Kaynakça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Programlamaya Giriş</dc:title>
  <dc:creator>CANBERK</dc:creator>
  <cp:lastModifiedBy>CANBERK</cp:lastModifiedBy>
  <cp:revision>6</cp:revision>
  <dcterms:created xsi:type="dcterms:W3CDTF">2020-04-22T22:14:53Z</dcterms:created>
  <dcterms:modified xsi:type="dcterms:W3CDTF">2020-04-28T13:25:56Z</dcterms:modified>
</cp:coreProperties>
</file>