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7E98-27E7-4A68-832E-46A106E18126}" type="datetimeFigureOut">
              <a:rPr lang="tr-TR" smtClean="0"/>
              <a:pPr/>
              <a:t>23.04.2020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3818-DCF8-4FE8-8624-242EADC684C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7E98-27E7-4A68-832E-46A106E18126}" type="datetimeFigureOut">
              <a:rPr lang="tr-TR" smtClean="0"/>
              <a:pPr/>
              <a:t>23.04.2020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3818-DCF8-4FE8-8624-242EADC684C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7E98-27E7-4A68-832E-46A106E18126}" type="datetimeFigureOut">
              <a:rPr lang="tr-TR" smtClean="0"/>
              <a:pPr/>
              <a:t>23.04.2020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3818-DCF8-4FE8-8624-242EADC684C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7E98-27E7-4A68-832E-46A106E18126}" type="datetimeFigureOut">
              <a:rPr lang="tr-TR" smtClean="0"/>
              <a:pPr/>
              <a:t>23.04.2020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3818-DCF8-4FE8-8624-242EADC684C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7E98-27E7-4A68-832E-46A106E18126}" type="datetimeFigureOut">
              <a:rPr lang="tr-TR" smtClean="0"/>
              <a:pPr/>
              <a:t>23.04.2020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3818-DCF8-4FE8-8624-242EADC684C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7E98-27E7-4A68-832E-46A106E18126}" type="datetimeFigureOut">
              <a:rPr lang="tr-TR" smtClean="0"/>
              <a:pPr/>
              <a:t>23.04.2020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3818-DCF8-4FE8-8624-242EADC684C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7E98-27E7-4A68-832E-46A106E18126}" type="datetimeFigureOut">
              <a:rPr lang="tr-TR" smtClean="0"/>
              <a:pPr/>
              <a:t>23.04.2020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3818-DCF8-4FE8-8624-242EADC684C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7E98-27E7-4A68-832E-46A106E18126}" type="datetimeFigureOut">
              <a:rPr lang="tr-TR" smtClean="0"/>
              <a:pPr/>
              <a:t>23.04.2020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3818-DCF8-4FE8-8624-242EADC684C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7E98-27E7-4A68-832E-46A106E18126}" type="datetimeFigureOut">
              <a:rPr lang="tr-TR" smtClean="0"/>
              <a:pPr/>
              <a:t>23.04.2020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3818-DCF8-4FE8-8624-242EADC684C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7E98-27E7-4A68-832E-46A106E18126}" type="datetimeFigureOut">
              <a:rPr lang="tr-TR" smtClean="0"/>
              <a:pPr/>
              <a:t>23.04.2020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3818-DCF8-4FE8-8624-242EADC684C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7E98-27E7-4A68-832E-46A106E18126}" type="datetimeFigureOut">
              <a:rPr lang="tr-TR" smtClean="0"/>
              <a:pPr/>
              <a:t>23.04.2020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3818-DCF8-4FE8-8624-242EADC684C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27E98-27E7-4A68-832E-46A106E18126}" type="datetimeFigureOut">
              <a:rPr lang="tr-TR" smtClean="0"/>
              <a:pPr/>
              <a:t>23.04.2020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A3818-DCF8-4FE8-8624-242EADC684C2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85786" y="142852"/>
            <a:ext cx="7772400" cy="1470025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Yapay Zeka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285852" y="2500306"/>
            <a:ext cx="6400800" cy="1752600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 En kısa yol bulunma uygulaması 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2 Alt Başlık"/>
          <p:cNvSpPr txBox="1">
            <a:spLocks/>
          </p:cNvSpPr>
          <p:nvPr/>
        </p:nvSpPr>
        <p:spPr>
          <a:xfrm>
            <a:off x="3214678" y="4500570"/>
            <a:ext cx="485778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r-TR" sz="3200" dirty="0" smtClean="0">
                <a:solidFill>
                  <a:schemeClr val="bg1"/>
                </a:solidFill>
              </a:rPr>
              <a:t>Canberk Ayhan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18MY03032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Bilgisayar</a:t>
            </a:r>
            <a:r>
              <a:rPr kumimoji="0" lang="tr-T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Programcılığı</a:t>
            </a: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En kısa yol algoritmaları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r-TR" sz="2500" dirty="0" smtClean="0">
                <a:solidFill>
                  <a:schemeClr val="bg1"/>
                </a:solidFill>
              </a:rPr>
              <a:t>En Kısa Yol probleminde, ulaştırma şebekesindeki </a:t>
            </a:r>
            <a:r>
              <a:rPr lang="tr-TR" sz="2500" b="1" dirty="0" smtClean="0">
                <a:solidFill>
                  <a:schemeClr val="bg1"/>
                </a:solidFill>
              </a:rPr>
              <a:t>Kaynak</a:t>
            </a:r>
            <a:r>
              <a:rPr lang="tr-TR" sz="2500" dirty="0" smtClean="0">
                <a:solidFill>
                  <a:schemeClr val="bg1"/>
                </a:solidFill>
              </a:rPr>
              <a:t> ile </a:t>
            </a:r>
            <a:r>
              <a:rPr lang="tr-TR" sz="2500" b="1" dirty="0" smtClean="0">
                <a:solidFill>
                  <a:schemeClr val="bg1"/>
                </a:solidFill>
              </a:rPr>
              <a:t>Varış Noktası</a:t>
            </a:r>
            <a:r>
              <a:rPr lang="tr-TR" sz="2500" dirty="0" smtClean="0">
                <a:solidFill>
                  <a:schemeClr val="bg1"/>
                </a:solidFill>
              </a:rPr>
              <a:t> arasındaki en kısa yol bulunmaya çalışılır. Amaç, şebeke üzerindeki iki düğüm noktası arasındaki en kısa uzunluğu ve rotayı bulmaktır.</a:t>
            </a:r>
          </a:p>
          <a:p>
            <a:pPr lvl="0"/>
            <a:endParaRPr lang="tr-TR" sz="2500" dirty="0" smtClean="0">
              <a:solidFill>
                <a:schemeClr val="bg1"/>
              </a:solidFill>
            </a:endParaRPr>
          </a:p>
          <a:p>
            <a:pPr lvl="0"/>
            <a:endParaRPr lang="tr-TR" sz="2500" dirty="0" smtClean="0">
              <a:solidFill>
                <a:schemeClr val="bg1"/>
              </a:solidFill>
            </a:endParaRPr>
          </a:p>
          <a:p>
            <a:pPr lvl="0"/>
            <a:r>
              <a:rPr lang="tr-TR" sz="2500" dirty="0" smtClean="0">
                <a:solidFill>
                  <a:schemeClr val="bg1"/>
                </a:solidFill>
              </a:rPr>
              <a:t>Mesela karayolları haritası üzerinde seçilen iki şehir arasındaki en kısa gidiş rotasını bulmak gibi. Günlük hayatta ve özellikle Mühendislik Uygulamalarında sıkça karşılaşılan bir problemdir. </a:t>
            </a:r>
          </a:p>
          <a:p>
            <a:endParaRPr lang="tr-TR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DIJKSTRA ve FLOYD algoritmaları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err="1" smtClean="0">
                <a:solidFill>
                  <a:schemeClr val="bg1"/>
                </a:solidFill>
              </a:rPr>
              <a:t>Dijkstra</a:t>
            </a:r>
            <a:r>
              <a:rPr lang="tr-TR" dirty="0" smtClean="0">
                <a:solidFill>
                  <a:schemeClr val="bg1"/>
                </a:solidFill>
              </a:rPr>
              <a:t> algoritması belirtilen bir düğümden belirtilen başka bir düğüme gidebilmek için en kısa yolu ve rotayı bulmaya yarar.</a:t>
            </a:r>
          </a:p>
          <a:p>
            <a:pPr lvl="0"/>
            <a:r>
              <a:rPr lang="tr-TR" dirty="0" smtClean="0">
                <a:solidFill>
                  <a:schemeClr val="bg1"/>
                </a:solidFill>
              </a:rPr>
              <a:t>Floyd algoritması ise belirli bir </a:t>
            </a:r>
            <a:r>
              <a:rPr lang="tr-TR" dirty="0" err="1" smtClean="0">
                <a:solidFill>
                  <a:schemeClr val="bg1"/>
                </a:solidFill>
              </a:rPr>
              <a:t>graf</a:t>
            </a:r>
            <a:r>
              <a:rPr lang="tr-TR" dirty="0" smtClean="0">
                <a:solidFill>
                  <a:schemeClr val="bg1"/>
                </a:solidFill>
              </a:rPr>
              <a:t> için her hangi bir düğümden her hangi bir düğüme en kısa yolu ve rotayı bulmaya yarar.</a:t>
            </a:r>
          </a:p>
          <a:p>
            <a:pPr lvl="0"/>
            <a:r>
              <a:rPr lang="tr-TR" dirty="0" smtClean="0">
                <a:solidFill>
                  <a:schemeClr val="bg1"/>
                </a:solidFill>
              </a:rPr>
              <a:t>Floyd algoritmasını, </a:t>
            </a:r>
            <a:r>
              <a:rPr lang="tr-TR" dirty="0" err="1" smtClean="0">
                <a:solidFill>
                  <a:schemeClr val="bg1"/>
                </a:solidFill>
              </a:rPr>
              <a:t>dijkstra</a:t>
            </a:r>
            <a:r>
              <a:rPr lang="tr-TR" dirty="0" smtClean="0">
                <a:solidFill>
                  <a:schemeClr val="bg1"/>
                </a:solidFill>
              </a:rPr>
              <a:t> algoritmasının daha gelişmişi olduğunu düşüne biliriz.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Projem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4" name="3 İçerik Yer Tutucusu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428736"/>
            <a:ext cx="492922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500034" y="2285992"/>
            <a:ext cx="828680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Projemi çalıştırdığımızda bize düğüm sayımızı soruyor oraya düğüm sayımızı giriyoruz.</a:t>
            </a:r>
            <a:endParaRPr kumimoji="0" lang="tr-TR" sz="2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214686"/>
            <a:ext cx="676063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Dikdörtgen"/>
          <p:cNvSpPr/>
          <p:nvPr/>
        </p:nvSpPr>
        <p:spPr>
          <a:xfrm>
            <a:off x="500034" y="4357694"/>
            <a:ext cx="707236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500" dirty="0" smtClean="0">
                <a:solidFill>
                  <a:schemeClr val="bg1"/>
                </a:solidFill>
              </a:rPr>
              <a:t>Sonsuz değeri soruyor sonsuz değerimizi giriyoruz.</a:t>
            </a:r>
          </a:p>
          <a:p>
            <a:endParaRPr lang="tr-TR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158" y="3714752"/>
            <a:ext cx="8229600" cy="1428760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Matris </a:t>
            </a:r>
            <a:r>
              <a:rPr lang="tr-TR" dirty="0" err="1" smtClean="0">
                <a:solidFill>
                  <a:schemeClr val="bg1"/>
                </a:solidFill>
              </a:rPr>
              <a:t>sutun</a:t>
            </a:r>
            <a:r>
              <a:rPr lang="tr-TR" dirty="0" smtClean="0">
                <a:solidFill>
                  <a:schemeClr val="bg1"/>
                </a:solidFill>
              </a:rPr>
              <a:t> ve satır elemanlarını teker teker soruyor bunları dolduruyoruz.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714356"/>
            <a:ext cx="4071966" cy="263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000100" y="3929066"/>
            <a:ext cx="610814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Floyd uygulayıp elde edilen matrisi gösteriyor.</a:t>
            </a:r>
            <a:endParaRPr kumimoji="0" lang="tr-TR" sz="2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445220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857232"/>
            <a:ext cx="4232699" cy="119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571472" y="2428868"/>
            <a:ext cx="714035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Bize Başlangıç düğümünü ve varış düğümünü soruyor.</a:t>
            </a:r>
            <a:endParaRPr kumimoji="0" lang="tr-TR" sz="2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Onları doldurduktan sonra </a:t>
            </a:r>
            <a:endParaRPr kumimoji="0" lang="tr-TR" sz="2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71472" y="4786322"/>
            <a:ext cx="591636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Bize düğümler arasında en kısa yolu veriyor. </a:t>
            </a:r>
            <a:endParaRPr kumimoji="0" lang="tr-TR" sz="2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714752"/>
            <a:ext cx="7309378" cy="55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Kaynakçalar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500" dirty="0" smtClean="0">
                <a:solidFill>
                  <a:schemeClr val="bg1"/>
                </a:solidFill>
              </a:rPr>
              <a:t>https://burakbayramli.github.io/dersblog/algs/dijks/dijkstra_algoritmasi_ile_en_kisa_yol.html</a:t>
            </a:r>
          </a:p>
          <a:p>
            <a:r>
              <a:rPr lang="tr-TR" sz="2500" dirty="0" smtClean="0">
                <a:solidFill>
                  <a:schemeClr val="bg1"/>
                </a:solidFill>
              </a:rPr>
              <a:t>https://www.muhendisbeyinler.net/dijkstra-algoritmasi/</a:t>
            </a:r>
          </a:p>
          <a:p>
            <a:r>
              <a:rPr lang="tr-TR" sz="2500" dirty="0" smtClean="0">
                <a:solidFill>
                  <a:schemeClr val="bg1"/>
                </a:solidFill>
              </a:rPr>
              <a:t>https://www.algoritmauzmani.com/algoritmalar/dijkstra-algoritmasi-nedir-dijkstra-ornekli-anlatim-c-kodu/</a:t>
            </a:r>
          </a:p>
          <a:p>
            <a:r>
              <a:rPr lang="tr-TR" sz="2500" dirty="0" smtClean="0">
                <a:solidFill>
                  <a:schemeClr val="bg1"/>
                </a:solidFill>
              </a:rPr>
              <a:t>http://forum.</a:t>
            </a:r>
            <a:r>
              <a:rPr lang="tr-TR" sz="2500" dirty="0" err="1" smtClean="0">
                <a:solidFill>
                  <a:schemeClr val="bg1"/>
                </a:solidFill>
              </a:rPr>
              <a:t>cagataycebi</a:t>
            </a:r>
            <a:r>
              <a:rPr lang="tr-TR" sz="2500" dirty="0" smtClean="0">
                <a:solidFill>
                  <a:schemeClr val="bg1"/>
                </a:solidFill>
              </a:rPr>
              <a:t>.com/</a:t>
            </a:r>
            <a:r>
              <a:rPr lang="tr-TR" sz="2500" dirty="0" err="1" smtClean="0">
                <a:solidFill>
                  <a:schemeClr val="bg1"/>
                </a:solidFill>
              </a:rPr>
              <a:t>index</a:t>
            </a:r>
            <a:r>
              <a:rPr lang="tr-TR" sz="2500" dirty="0" smtClean="0">
                <a:solidFill>
                  <a:schemeClr val="bg1"/>
                </a:solidFill>
              </a:rPr>
              <a:t>.</a:t>
            </a:r>
            <a:r>
              <a:rPr lang="tr-TR" sz="2500" dirty="0" err="1" smtClean="0">
                <a:solidFill>
                  <a:schemeClr val="bg1"/>
                </a:solidFill>
              </a:rPr>
              <a:t>php</a:t>
            </a:r>
            <a:r>
              <a:rPr lang="tr-TR" sz="2500" dirty="0" smtClean="0">
                <a:solidFill>
                  <a:schemeClr val="bg1"/>
                </a:solidFill>
              </a:rPr>
              <a:t>?</a:t>
            </a:r>
            <a:r>
              <a:rPr lang="tr-TR" sz="2500" dirty="0" err="1" smtClean="0">
                <a:solidFill>
                  <a:schemeClr val="bg1"/>
                </a:solidFill>
              </a:rPr>
              <a:t>topic</a:t>
            </a:r>
            <a:r>
              <a:rPr lang="tr-TR" sz="2500" dirty="0" smtClean="0">
                <a:solidFill>
                  <a:schemeClr val="bg1"/>
                </a:solidFill>
              </a:rPr>
              <a:t>=1808.0</a:t>
            </a:r>
          </a:p>
          <a:p>
            <a:r>
              <a:rPr lang="tr-TR" sz="2500" dirty="0" smtClean="0">
                <a:solidFill>
                  <a:schemeClr val="bg1"/>
                </a:solidFill>
              </a:rPr>
              <a:t>https://www.buraksenyurt.com/post/floyd-warshall-algoritmasi-ile-en-kisa-yolu-bulmak</a:t>
            </a:r>
            <a:endParaRPr lang="tr-TR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155</Words>
  <Application>Microsoft Office PowerPoint</Application>
  <PresentationFormat>Ekran Gösterisi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Yapay Zeka</vt:lpstr>
      <vt:lpstr>En kısa yol algoritmaları</vt:lpstr>
      <vt:lpstr>DIJKSTRA ve FLOYD algoritmaları</vt:lpstr>
      <vt:lpstr>Projem</vt:lpstr>
      <vt:lpstr>Slayt 5</vt:lpstr>
      <vt:lpstr>Slayt 6</vt:lpstr>
      <vt:lpstr>Slayt 7</vt:lpstr>
      <vt:lpstr>Kaynakçalar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</dc:title>
  <dc:creator>CANBERK</dc:creator>
  <cp:lastModifiedBy>CANBERK</cp:lastModifiedBy>
  <cp:revision>5</cp:revision>
  <dcterms:created xsi:type="dcterms:W3CDTF">2020-04-22T20:25:37Z</dcterms:created>
  <dcterms:modified xsi:type="dcterms:W3CDTF">2020-04-23T19:19:00Z</dcterms:modified>
</cp:coreProperties>
</file>