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7"/>
  </p:notesMasterIdLst>
  <p:handoutMasterIdLst>
    <p:handoutMasterId r:id="rId28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8" r:id="rId14"/>
    <p:sldId id="265" r:id="rId15"/>
    <p:sldId id="266" r:id="rId16"/>
    <p:sldId id="267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12192000" cy="6858000"/>
  <p:notesSz cx="6858000" cy="9144000"/>
  <p:defaultTextStyle>
    <a:defPPr rtl="0">
      <a:defRPr lang="tr-t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951F91-E8BB-49A5-B73F-615038E0CCA8}" v="2572" dt="2024-03-19T06:58:13.8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5" autoAdjust="0"/>
  </p:normalViewPr>
  <p:slideViewPr>
    <p:cSldViewPr snapToGrid="0">
      <p:cViewPr varScale="1">
        <p:scale>
          <a:sx n="108" d="100"/>
          <a:sy n="108" d="100"/>
        </p:scale>
        <p:origin x="72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96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nberk Duran" userId="961d91d21c843aa9" providerId="Windows Live" clId="Web-{14951F91-E8BB-49A5-B73F-615038E0CCA8}"/>
    <pc:docChg chg="addSld delSld modSld sldOrd">
      <pc:chgData name="Canberk Duran" userId="961d91d21c843aa9" providerId="Windows Live" clId="Web-{14951F91-E8BB-49A5-B73F-615038E0CCA8}" dt="2024-03-19T06:58:13.890" v="2551" actId="20577"/>
      <pc:docMkLst>
        <pc:docMk/>
      </pc:docMkLst>
      <pc:sldChg chg="modSp">
        <pc:chgData name="Canberk Duran" userId="961d91d21c843aa9" providerId="Windows Live" clId="Web-{14951F91-E8BB-49A5-B73F-615038E0CCA8}" dt="2024-03-19T06:14:05.896" v="15" actId="20577"/>
        <pc:sldMkLst>
          <pc:docMk/>
          <pc:sldMk cId="553726541" sldId="256"/>
        </pc:sldMkLst>
        <pc:spChg chg="mod">
          <ac:chgData name="Canberk Duran" userId="961d91d21c843aa9" providerId="Windows Live" clId="Web-{14951F91-E8BB-49A5-B73F-615038E0CCA8}" dt="2024-03-19T06:14:05.896" v="15" actId="20577"/>
          <ac:spMkLst>
            <pc:docMk/>
            <pc:sldMk cId="553726541" sldId="256"/>
            <ac:spMk id="2" creationId="{9FB28281-3783-403A-B1AB-0182A003DFE3}"/>
          </ac:spMkLst>
        </pc:spChg>
        <pc:spChg chg="mod">
          <ac:chgData name="Canberk Duran" userId="961d91d21c843aa9" providerId="Windows Live" clId="Web-{14951F91-E8BB-49A5-B73F-615038E0CCA8}" dt="2024-03-19T06:12:52.068" v="1" actId="14100"/>
          <ac:spMkLst>
            <pc:docMk/>
            <pc:sldMk cId="553726541" sldId="256"/>
            <ac:spMk id="3" creationId="{C4542EAC-8BF3-4BFD-9891-145BC49409C2}"/>
          </ac:spMkLst>
        </pc:spChg>
      </pc:sldChg>
      <pc:sldChg chg="addSp delSp modSp new del">
        <pc:chgData name="Canberk Duran" userId="961d91d21c843aa9" providerId="Windows Live" clId="Web-{14951F91-E8BB-49A5-B73F-615038E0CCA8}" dt="2024-03-19T06:14:37.521" v="19"/>
        <pc:sldMkLst>
          <pc:docMk/>
          <pc:sldMk cId="895470796" sldId="257"/>
        </pc:sldMkLst>
        <pc:spChg chg="del">
          <ac:chgData name="Canberk Duran" userId="961d91d21c843aa9" providerId="Windows Live" clId="Web-{14951F91-E8BB-49A5-B73F-615038E0CCA8}" dt="2024-03-19T06:14:25.302" v="17"/>
          <ac:spMkLst>
            <pc:docMk/>
            <pc:sldMk cId="895470796" sldId="257"/>
            <ac:spMk id="3" creationId="{458E5946-215B-2A43-44E8-3B6E9B17E240}"/>
          </ac:spMkLst>
        </pc:spChg>
        <pc:graphicFrameChg chg="add mod ord modGraphic">
          <ac:chgData name="Canberk Duran" userId="961d91d21c843aa9" providerId="Windows Live" clId="Web-{14951F91-E8BB-49A5-B73F-615038E0CCA8}" dt="2024-03-19T06:14:28.896" v="18" actId="20577"/>
          <ac:graphicFrameMkLst>
            <pc:docMk/>
            <pc:sldMk cId="895470796" sldId="257"/>
            <ac:graphicFrameMk id="4" creationId="{BD7D7569-EB27-88AA-1A61-7081DD527B97}"/>
          </ac:graphicFrameMkLst>
        </pc:graphicFrameChg>
      </pc:sldChg>
      <pc:sldChg chg="addSp modSp new del">
        <pc:chgData name="Canberk Duran" userId="961d91d21c843aa9" providerId="Windows Live" clId="Web-{14951F91-E8BB-49A5-B73F-615038E0CCA8}" dt="2024-03-19T06:17:36.412" v="104"/>
        <pc:sldMkLst>
          <pc:docMk/>
          <pc:sldMk cId="3840832843" sldId="257"/>
        </pc:sldMkLst>
        <pc:spChg chg="mod">
          <ac:chgData name="Canberk Duran" userId="961d91d21c843aa9" providerId="Windows Live" clId="Web-{14951F91-E8BB-49A5-B73F-615038E0CCA8}" dt="2024-03-19T06:14:55.255" v="37" actId="20577"/>
          <ac:spMkLst>
            <pc:docMk/>
            <pc:sldMk cId="3840832843" sldId="257"/>
            <ac:spMk id="2" creationId="{8580738D-1613-9447-78C5-3E2EBDB30062}"/>
          </ac:spMkLst>
        </pc:spChg>
        <pc:spChg chg="mod">
          <ac:chgData name="Canberk Duran" userId="961d91d21c843aa9" providerId="Windows Live" clId="Web-{14951F91-E8BB-49A5-B73F-615038E0CCA8}" dt="2024-03-19T06:17:25.568" v="101" actId="20577"/>
          <ac:spMkLst>
            <pc:docMk/>
            <pc:sldMk cId="3840832843" sldId="257"/>
            <ac:spMk id="3" creationId="{267698E9-1D60-4178-B4AF-781D432CD665}"/>
          </ac:spMkLst>
        </pc:spChg>
        <pc:spChg chg="add mod">
          <ac:chgData name="Canberk Duran" userId="961d91d21c843aa9" providerId="Windows Live" clId="Web-{14951F91-E8BB-49A5-B73F-615038E0CCA8}" dt="2024-03-19T06:17:27.490" v="103"/>
          <ac:spMkLst>
            <pc:docMk/>
            <pc:sldMk cId="3840832843" sldId="257"/>
            <ac:spMk id="4" creationId="{466CBA30-4D13-D970-E24C-D1D169139B37}"/>
          </ac:spMkLst>
        </pc:spChg>
      </pc:sldChg>
      <pc:sldChg chg="modSp new">
        <pc:chgData name="Canberk Duran" userId="961d91d21c843aa9" providerId="Windows Live" clId="Web-{14951F91-E8BB-49A5-B73F-615038E0CCA8}" dt="2024-03-19T06:19:12.584" v="180" actId="20577"/>
        <pc:sldMkLst>
          <pc:docMk/>
          <pc:sldMk cId="4276659942" sldId="257"/>
        </pc:sldMkLst>
        <pc:spChg chg="mod">
          <ac:chgData name="Canberk Duran" userId="961d91d21c843aa9" providerId="Windows Live" clId="Web-{14951F91-E8BB-49A5-B73F-615038E0CCA8}" dt="2024-03-19T06:17:42.100" v="108" actId="20577"/>
          <ac:spMkLst>
            <pc:docMk/>
            <pc:sldMk cId="4276659942" sldId="257"/>
            <ac:spMk id="2" creationId="{3552D19C-F6F1-439C-8053-E398C642333E}"/>
          </ac:spMkLst>
        </pc:spChg>
        <pc:spChg chg="mod">
          <ac:chgData name="Canberk Duran" userId="961d91d21c843aa9" providerId="Windows Live" clId="Web-{14951F91-E8BB-49A5-B73F-615038E0CCA8}" dt="2024-03-19T06:19:12.584" v="180" actId="20577"/>
          <ac:spMkLst>
            <pc:docMk/>
            <pc:sldMk cId="4276659942" sldId="257"/>
            <ac:spMk id="3" creationId="{7074A622-FE66-BBB2-9CB7-6FC007CF5D56}"/>
          </ac:spMkLst>
        </pc:spChg>
      </pc:sldChg>
      <pc:sldChg chg="modSp new">
        <pc:chgData name="Canberk Duran" userId="961d91d21c843aa9" providerId="Windows Live" clId="Web-{14951F91-E8BB-49A5-B73F-615038E0CCA8}" dt="2024-03-19T06:22:01.148" v="287" actId="20577"/>
        <pc:sldMkLst>
          <pc:docMk/>
          <pc:sldMk cId="1881009676" sldId="258"/>
        </pc:sldMkLst>
        <pc:spChg chg="mod">
          <ac:chgData name="Canberk Duran" userId="961d91d21c843aa9" providerId="Windows Live" clId="Web-{14951F91-E8BB-49A5-B73F-615038E0CCA8}" dt="2024-03-19T06:20:22.428" v="202" actId="20577"/>
          <ac:spMkLst>
            <pc:docMk/>
            <pc:sldMk cId="1881009676" sldId="258"/>
            <ac:spMk id="2" creationId="{2A29B680-1384-0E13-C3D5-95DDA9705345}"/>
          </ac:spMkLst>
        </pc:spChg>
        <pc:spChg chg="mod">
          <ac:chgData name="Canberk Duran" userId="961d91d21c843aa9" providerId="Windows Live" clId="Web-{14951F91-E8BB-49A5-B73F-615038E0CCA8}" dt="2024-03-19T06:22:01.148" v="287" actId="20577"/>
          <ac:spMkLst>
            <pc:docMk/>
            <pc:sldMk cId="1881009676" sldId="258"/>
            <ac:spMk id="3" creationId="{6EBB60D7-A4DD-45F2-7DDC-711DF9B11175}"/>
          </ac:spMkLst>
        </pc:spChg>
      </pc:sldChg>
      <pc:sldChg chg="modSp new">
        <pc:chgData name="Canberk Duran" userId="961d91d21c843aa9" providerId="Windows Live" clId="Web-{14951F91-E8BB-49A5-B73F-615038E0CCA8}" dt="2024-03-19T06:24:29.976" v="427" actId="20577"/>
        <pc:sldMkLst>
          <pc:docMk/>
          <pc:sldMk cId="2099623043" sldId="259"/>
        </pc:sldMkLst>
        <pc:spChg chg="mod">
          <ac:chgData name="Canberk Duran" userId="961d91d21c843aa9" providerId="Windows Live" clId="Web-{14951F91-E8BB-49A5-B73F-615038E0CCA8}" dt="2024-03-19T06:22:44.913" v="336" actId="1076"/>
          <ac:spMkLst>
            <pc:docMk/>
            <pc:sldMk cId="2099623043" sldId="259"/>
            <ac:spMk id="2" creationId="{330B170C-A26F-6912-6D3C-3180F8C61F9B}"/>
          </ac:spMkLst>
        </pc:spChg>
        <pc:spChg chg="mod">
          <ac:chgData name="Canberk Duran" userId="961d91d21c843aa9" providerId="Windows Live" clId="Web-{14951F91-E8BB-49A5-B73F-615038E0CCA8}" dt="2024-03-19T06:24:29.976" v="427" actId="20577"/>
          <ac:spMkLst>
            <pc:docMk/>
            <pc:sldMk cId="2099623043" sldId="259"/>
            <ac:spMk id="3" creationId="{6BB8ACE1-E3A8-6334-0DF5-E04FC40F7EB2}"/>
          </ac:spMkLst>
        </pc:spChg>
      </pc:sldChg>
      <pc:sldChg chg="modSp new">
        <pc:chgData name="Canberk Duran" userId="961d91d21c843aa9" providerId="Windows Live" clId="Web-{14951F91-E8BB-49A5-B73F-615038E0CCA8}" dt="2024-03-19T06:26:24.242" v="532" actId="20577"/>
        <pc:sldMkLst>
          <pc:docMk/>
          <pc:sldMk cId="2029601754" sldId="260"/>
        </pc:sldMkLst>
        <pc:spChg chg="mod">
          <ac:chgData name="Canberk Duran" userId="961d91d21c843aa9" providerId="Windows Live" clId="Web-{14951F91-E8BB-49A5-B73F-615038E0CCA8}" dt="2024-03-19T06:25:13.273" v="461" actId="20577"/>
          <ac:spMkLst>
            <pc:docMk/>
            <pc:sldMk cId="2029601754" sldId="260"/>
            <ac:spMk id="2" creationId="{E2BCB11C-390B-FAC3-C834-D5C78A4F9BB1}"/>
          </ac:spMkLst>
        </pc:spChg>
        <pc:spChg chg="mod">
          <ac:chgData name="Canberk Duran" userId="961d91d21c843aa9" providerId="Windows Live" clId="Web-{14951F91-E8BB-49A5-B73F-615038E0CCA8}" dt="2024-03-19T06:26:24.242" v="532" actId="20577"/>
          <ac:spMkLst>
            <pc:docMk/>
            <pc:sldMk cId="2029601754" sldId="260"/>
            <ac:spMk id="3" creationId="{07DF225E-E5B9-C93C-1606-B8DEB82DC14A}"/>
          </ac:spMkLst>
        </pc:spChg>
      </pc:sldChg>
      <pc:sldChg chg="modSp new">
        <pc:chgData name="Canberk Duran" userId="961d91d21c843aa9" providerId="Windows Live" clId="Web-{14951F91-E8BB-49A5-B73F-615038E0CCA8}" dt="2024-03-19T06:27:53.711" v="621" actId="20577"/>
        <pc:sldMkLst>
          <pc:docMk/>
          <pc:sldMk cId="3978731363" sldId="261"/>
        </pc:sldMkLst>
        <pc:spChg chg="mod">
          <ac:chgData name="Canberk Duran" userId="961d91d21c843aa9" providerId="Windows Live" clId="Web-{14951F91-E8BB-49A5-B73F-615038E0CCA8}" dt="2024-03-19T06:26:55.961" v="552" actId="20577"/>
          <ac:spMkLst>
            <pc:docMk/>
            <pc:sldMk cId="3978731363" sldId="261"/>
            <ac:spMk id="2" creationId="{2690F426-C183-9DB1-CFA3-B6D690D9BDE7}"/>
          </ac:spMkLst>
        </pc:spChg>
        <pc:spChg chg="mod">
          <ac:chgData name="Canberk Duran" userId="961d91d21c843aa9" providerId="Windows Live" clId="Web-{14951F91-E8BB-49A5-B73F-615038E0CCA8}" dt="2024-03-19T06:27:53.711" v="621" actId="20577"/>
          <ac:spMkLst>
            <pc:docMk/>
            <pc:sldMk cId="3978731363" sldId="261"/>
            <ac:spMk id="3" creationId="{9CC4B647-3299-A48F-CE0D-EA9DF503043D}"/>
          </ac:spMkLst>
        </pc:spChg>
      </pc:sldChg>
      <pc:sldChg chg="modSp new">
        <pc:chgData name="Canberk Duran" userId="961d91d21c843aa9" providerId="Windows Live" clId="Web-{14951F91-E8BB-49A5-B73F-615038E0CCA8}" dt="2024-03-19T06:30:34.165" v="773" actId="20577"/>
        <pc:sldMkLst>
          <pc:docMk/>
          <pc:sldMk cId="2788766458" sldId="262"/>
        </pc:sldMkLst>
        <pc:spChg chg="mod">
          <ac:chgData name="Canberk Duran" userId="961d91d21c843aa9" providerId="Windows Live" clId="Web-{14951F91-E8BB-49A5-B73F-615038E0CCA8}" dt="2024-03-19T06:28:38.493" v="640" actId="20577"/>
          <ac:spMkLst>
            <pc:docMk/>
            <pc:sldMk cId="2788766458" sldId="262"/>
            <ac:spMk id="2" creationId="{939551A8-ABE7-BABA-1C82-1F220A6EEFB0}"/>
          </ac:spMkLst>
        </pc:spChg>
        <pc:spChg chg="mod">
          <ac:chgData name="Canberk Duran" userId="961d91d21c843aa9" providerId="Windows Live" clId="Web-{14951F91-E8BB-49A5-B73F-615038E0CCA8}" dt="2024-03-19T06:30:34.165" v="773" actId="20577"/>
          <ac:spMkLst>
            <pc:docMk/>
            <pc:sldMk cId="2788766458" sldId="262"/>
            <ac:spMk id="3" creationId="{CBAB8565-91DD-7CDD-5E59-7287ABD2FA7F}"/>
          </ac:spMkLst>
        </pc:spChg>
      </pc:sldChg>
      <pc:sldChg chg="addSp delSp modSp new del">
        <pc:chgData name="Canberk Duran" userId="961d91d21c843aa9" providerId="Windows Live" clId="Web-{14951F91-E8BB-49A5-B73F-615038E0CCA8}" dt="2024-03-19T06:28:20.086" v="631"/>
        <pc:sldMkLst>
          <pc:docMk/>
          <pc:sldMk cId="3345078441" sldId="262"/>
        </pc:sldMkLst>
        <pc:spChg chg="mod">
          <ac:chgData name="Canberk Duran" userId="961d91d21c843aa9" providerId="Windows Live" clId="Web-{14951F91-E8BB-49A5-B73F-615038E0CCA8}" dt="2024-03-19T06:28:04.774" v="629" actId="20577"/>
          <ac:spMkLst>
            <pc:docMk/>
            <pc:sldMk cId="3345078441" sldId="262"/>
            <ac:spMk id="2" creationId="{8A9CA50D-3B11-A9E8-B6DD-FACBB54111F1}"/>
          </ac:spMkLst>
        </pc:spChg>
        <pc:spChg chg="del">
          <ac:chgData name="Canberk Duran" userId="961d91d21c843aa9" providerId="Windows Live" clId="Web-{14951F91-E8BB-49A5-B73F-615038E0CCA8}" dt="2024-03-19T06:28:10.165" v="630"/>
          <ac:spMkLst>
            <pc:docMk/>
            <pc:sldMk cId="3345078441" sldId="262"/>
            <ac:spMk id="3" creationId="{EE0E1639-AD50-93E5-BDC5-D3DD707F6012}"/>
          </ac:spMkLst>
        </pc:spChg>
        <pc:graphicFrameChg chg="add mod ord modGraphic">
          <ac:chgData name="Canberk Duran" userId="961d91d21c843aa9" providerId="Windows Live" clId="Web-{14951F91-E8BB-49A5-B73F-615038E0CCA8}" dt="2024-03-19T06:28:10.165" v="630"/>
          <ac:graphicFrameMkLst>
            <pc:docMk/>
            <pc:sldMk cId="3345078441" sldId="262"/>
            <ac:graphicFrameMk id="4" creationId="{47003513-90F8-6259-FC11-F72F89A35733}"/>
          </ac:graphicFrameMkLst>
        </pc:graphicFrameChg>
      </pc:sldChg>
      <pc:sldChg chg="modSp new">
        <pc:chgData name="Canberk Duran" userId="961d91d21c843aa9" providerId="Windows Live" clId="Web-{14951F91-E8BB-49A5-B73F-615038E0CCA8}" dt="2024-03-19T06:32:27.978" v="925" actId="20577"/>
        <pc:sldMkLst>
          <pc:docMk/>
          <pc:sldMk cId="2834743642" sldId="263"/>
        </pc:sldMkLst>
        <pc:spChg chg="mod">
          <ac:chgData name="Canberk Duran" userId="961d91d21c843aa9" providerId="Windows Live" clId="Web-{14951F91-E8BB-49A5-B73F-615038E0CCA8}" dt="2024-03-19T06:30:49.634" v="787" actId="20577"/>
          <ac:spMkLst>
            <pc:docMk/>
            <pc:sldMk cId="2834743642" sldId="263"/>
            <ac:spMk id="2" creationId="{260BB380-5756-A178-849F-05021774E9F2}"/>
          </ac:spMkLst>
        </pc:spChg>
        <pc:spChg chg="mod">
          <ac:chgData name="Canberk Duran" userId="961d91d21c843aa9" providerId="Windows Live" clId="Web-{14951F91-E8BB-49A5-B73F-615038E0CCA8}" dt="2024-03-19T06:32:27.978" v="925" actId="20577"/>
          <ac:spMkLst>
            <pc:docMk/>
            <pc:sldMk cId="2834743642" sldId="263"/>
            <ac:spMk id="3" creationId="{F1E3B291-26FE-ED80-E4D0-47C1ED2C8C28}"/>
          </ac:spMkLst>
        </pc:spChg>
      </pc:sldChg>
      <pc:sldChg chg="addSp delSp modSp new del">
        <pc:chgData name="Canberk Duran" userId="961d91d21c843aa9" providerId="Windows Live" clId="Web-{14951F91-E8BB-49A5-B73F-615038E0CCA8}" dt="2024-03-19T06:32:48.572" v="942"/>
        <pc:sldMkLst>
          <pc:docMk/>
          <pc:sldMk cId="668851500" sldId="264"/>
        </pc:sldMkLst>
        <pc:spChg chg="mod">
          <ac:chgData name="Canberk Duran" userId="961d91d21c843aa9" providerId="Windows Live" clId="Web-{14951F91-E8BB-49A5-B73F-615038E0CCA8}" dt="2024-03-19T06:32:41.837" v="940" actId="20577"/>
          <ac:spMkLst>
            <pc:docMk/>
            <pc:sldMk cId="668851500" sldId="264"/>
            <ac:spMk id="2" creationId="{9012E013-043E-0746-5A54-AEE0CA55593A}"/>
          </ac:spMkLst>
        </pc:spChg>
        <pc:spChg chg="del">
          <ac:chgData name="Canberk Duran" userId="961d91d21c843aa9" providerId="Windows Live" clId="Web-{14951F91-E8BB-49A5-B73F-615038E0CCA8}" dt="2024-03-19T06:32:42.634" v="941"/>
          <ac:spMkLst>
            <pc:docMk/>
            <pc:sldMk cId="668851500" sldId="264"/>
            <ac:spMk id="3" creationId="{B874092A-F295-82B3-B9BC-1DC5D3B18BDD}"/>
          </ac:spMkLst>
        </pc:spChg>
        <pc:graphicFrameChg chg="add mod ord modGraphic">
          <ac:chgData name="Canberk Duran" userId="961d91d21c843aa9" providerId="Windows Live" clId="Web-{14951F91-E8BB-49A5-B73F-615038E0CCA8}" dt="2024-03-19T06:32:42.634" v="941"/>
          <ac:graphicFrameMkLst>
            <pc:docMk/>
            <pc:sldMk cId="668851500" sldId="264"/>
            <ac:graphicFrameMk id="4" creationId="{30D7ECCF-ECA9-1C94-BEF2-7B0452B05B09}"/>
          </ac:graphicFrameMkLst>
        </pc:graphicFrameChg>
      </pc:sldChg>
      <pc:sldChg chg="modSp new">
        <pc:chgData name="Canberk Duran" userId="961d91d21c843aa9" providerId="Windows Live" clId="Web-{14951F91-E8BB-49A5-B73F-615038E0CCA8}" dt="2024-03-19T06:33:52.291" v="1029" actId="20577"/>
        <pc:sldMkLst>
          <pc:docMk/>
          <pc:sldMk cId="1675177215" sldId="264"/>
        </pc:sldMkLst>
        <pc:spChg chg="mod">
          <ac:chgData name="Canberk Duran" userId="961d91d21c843aa9" providerId="Windows Live" clId="Web-{14951F91-E8BB-49A5-B73F-615038E0CCA8}" dt="2024-03-19T06:33:04.166" v="963" actId="20577"/>
          <ac:spMkLst>
            <pc:docMk/>
            <pc:sldMk cId="1675177215" sldId="264"/>
            <ac:spMk id="2" creationId="{3861318A-1562-6CC7-6AB3-48A124F18371}"/>
          </ac:spMkLst>
        </pc:spChg>
        <pc:spChg chg="mod">
          <ac:chgData name="Canberk Duran" userId="961d91d21c843aa9" providerId="Windows Live" clId="Web-{14951F91-E8BB-49A5-B73F-615038E0CCA8}" dt="2024-03-19T06:33:52.291" v="1029" actId="20577"/>
          <ac:spMkLst>
            <pc:docMk/>
            <pc:sldMk cId="1675177215" sldId="264"/>
            <ac:spMk id="3" creationId="{EBB093EF-9B0E-6F1B-DD54-AAAD04809D91}"/>
          </ac:spMkLst>
        </pc:spChg>
      </pc:sldChg>
      <pc:sldChg chg="modSp new">
        <pc:chgData name="Canberk Duran" userId="961d91d21c843aa9" providerId="Windows Live" clId="Web-{14951F91-E8BB-49A5-B73F-615038E0CCA8}" dt="2024-03-19T06:41:16.699" v="1378" actId="20577"/>
        <pc:sldMkLst>
          <pc:docMk/>
          <pc:sldMk cId="2276884892" sldId="265"/>
        </pc:sldMkLst>
        <pc:spChg chg="mod">
          <ac:chgData name="Canberk Duran" userId="961d91d21c843aa9" providerId="Windows Live" clId="Web-{14951F91-E8BB-49A5-B73F-615038E0CCA8}" dt="2024-03-19T06:41:16.699" v="1378" actId="20577"/>
          <ac:spMkLst>
            <pc:docMk/>
            <pc:sldMk cId="2276884892" sldId="265"/>
            <ac:spMk id="2" creationId="{A2A98FEB-3F0F-D91B-5F2C-7C16C3BD196D}"/>
          </ac:spMkLst>
        </pc:spChg>
        <pc:spChg chg="mod">
          <ac:chgData name="Canberk Duran" userId="961d91d21c843aa9" providerId="Windows Live" clId="Web-{14951F91-E8BB-49A5-B73F-615038E0CCA8}" dt="2024-03-19T06:35:31.010" v="1157" actId="20577"/>
          <ac:spMkLst>
            <pc:docMk/>
            <pc:sldMk cId="2276884892" sldId="265"/>
            <ac:spMk id="3" creationId="{85CE7943-EFF1-49B8-9084-EBA45F098EC8}"/>
          </ac:spMkLst>
        </pc:spChg>
      </pc:sldChg>
      <pc:sldChg chg="modSp new">
        <pc:chgData name="Canberk Duran" userId="961d91d21c843aa9" providerId="Windows Live" clId="Web-{14951F91-E8BB-49A5-B73F-615038E0CCA8}" dt="2024-03-19T06:37:19.948" v="1292" actId="14100"/>
        <pc:sldMkLst>
          <pc:docMk/>
          <pc:sldMk cId="1039356768" sldId="266"/>
        </pc:sldMkLst>
        <pc:spChg chg="mod">
          <ac:chgData name="Canberk Duran" userId="961d91d21c843aa9" providerId="Windows Live" clId="Web-{14951F91-E8BB-49A5-B73F-615038E0CCA8}" dt="2024-03-19T06:37:19.948" v="1292" actId="14100"/>
          <ac:spMkLst>
            <pc:docMk/>
            <pc:sldMk cId="1039356768" sldId="266"/>
            <ac:spMk id="3" creationId="{68650F16-D9E1-6887-E277-BA8C2A1C80EA}"/>
          </ac:spMkLst>
        </pc:spChg>
      </pc:sldChg>
      <pc:sldChg chg="modSp new">
        <pc:chgData name="Canberk Duran" userId="961d91d21c843aa9" providerId="Windows Live" clId="Web-{14951F91-E8BB-49A5-B73F-615038E0CCA8}" dt="2024-03-19T06:41:21.964" v="1379" actId="20577"/>
        <pc:sldMkLst>
          <pc:docMk/>
          <pc:sldMk cId="4177114243" sldId="267"/>
        </pc:sldMkLst>
        <pc:spChg chg="mod">
          <ac:chgData name="Canberk Duran" userId="961d91d21c843aa9" providerId="Windows Live" clId="Web-{14951F91-E8BB-49A5-B73F-615038E0CCA8}" dt="2024-03-19T06:41:21.964" v="1379" actId="20577"/>
          <ac:spMkLst>
            <pc:docMk/>
            <pc:sldMk cId="4177114243" sldId="267"/>
            <ac:spMk id="2" creationId="{27D48E77-CC22-775B-FAFA-40538DD1D87C}"/>
          </ac:spMkLst>
        </pc:spChg>
        <pc:spChg chg="mod">
          <ac:chgData name="Canberk Duran" userId="961d91d21c843aa9" providerId="Windows Live" clId="Web-{14951F91-E8BB-49A5-B73F-615038E0CCA8}" dt="2024-03-19T06:39:21.448" v="1373" actId="20577"/>
          <ac:spMkLst>
            <pc:docMk/>
            <pc:sldMk cId="4177114243" sldId="267"/>
            <ac:spMk id="3" creationId="{AD0CD054-7B77-18D0-9E6A-C448B842D717}"/>
          </ac:spMkLst>
        </pc:spChg>
      </pc:sldChg>
      <pc:sldChg chg="modSp new ord">
        <pc:chgData name="Canberk Duran" userId="961d91d21c843aa9" providerId="Windows Live" clId="Web-{14951F91-E8BB-49A5-B73F-615038E0CCA8}" dt="2024-03-19T06:42:16.855" v="1450" actId="20577"/>
        <pc:sldMkLst>
          <pc:docMk/>
          <pc:sldMk cId="3964931872" sldId="268"/>
        </pc:sldMkLst>
        <pc:spChg chg="mod">
          <ac:chgData name="Canberk Duran" userId="961d91d21c843aa9" providerId="Windows Live" clId="Web-{14951F91-E8BB-49A5-B73F-615038E0CCA8}" dt="2024-03-19T06:41:43.590" v="1394" actId="20577"/>
          <ac:spMkLst>
            <pc:docMk/>
            <pc:sldMk cId="3964931872" sldId="268"/>
            <ac:spMk id="2" creationId="{2283768A-E07F-D600-4675-480D2C9AFCD3}"/>
          </ac:spMkLst>
        </pc:spChg>
        <pc:spChg chg="mod">
          <ac:chgData name="Canberk Duran" userId="961d91d21c843aa9" providerId="Windows Live" clId="Web-{14951F91-E8BB-49A5-B73F-615038E0CCA8}" dt="2024-03-19T06:42:16.855" v="1450" actId="20577"/>
          <ac:spMkLst>
            <pc:docMk/>
            <pc:sldMk cId="3964931872" sldId="268"/>
            <ac:spMk id="3" creationId="{283B3879-A00A-684A-9293-F3044722F259}"/>
          </ac:spMkLst>
        </pc:spChg>
      </pc:sldChg>
      <pc:sldChg chg="modSp new">
        <pc:chgData name="Canberk Duran" userId="961d91d21c843aa9" providerId="Windows Live" clId="Web-{14951F91-E8BB-49A5-B73F-615038E0CCA8}" dt="2024-03-19T06:43:52.652" v="1559" actId="20577"/>
        <pc:sldMkLst>
          <pc:docMk/>
          <pc:sldMk cId="3655092100" sldId="269"/>
        </pc:sldMkLst>
        <pc:spChg chg="mod">
          <ac:chgData name="Canberk Duran" userId="961d91d21c843aa9" providerId="Windows Live" clId="Web-{14951F91-E8BB-49A5-B73F-615038E0CCA8}" dt="2024-03-19T06:42:29.012" v="1463" actId="20577"/>
          <ac:spMkLst>
            <pc:docMk/>
            <pc:sldMk cId="3655092100" sldId="269"/>
            <ac:spMk id="2" creationId="{B10F1187-F57E-C6DC-8C07-C0EFC0743E79}"/>
          </ac:spMkLst>
        </pc:spChg>
        <pc:spChg chg="mod">
          <ac:chgData name="Canberk Duran" userId="961d91d21c843aa9" providerId="Windows Live" clId="Web-{14951F91-E8BB-49A5-B73F-615038E0CCA8}" dt="2024-03-19T06:43:52.652" v="1559" actId="20577"/>
          <ac:spMkLst>
            <pc:docMk/>
            <pc:sldMk cId="3655092100" sldId="269"/>
            <ac:spMk id="3" creationId="{D568C7DC-ED5E-499E-A42B-3014C193BEAC}"/>
          </ac:spMkLst>
        </pc:spChg>
      </pc:sldChg>
      <pc:sldChg chg="modSp new">
        <pc:chgData name="Canberk Duran" userId="961d91d21c843aa9" providerId="Windows Live" clId="Web-{14951F91-E8BB-49A5-B73F-615038E0CCA8}" dt="2024-03-19T06:45:30.965" v="1672" actId="20577"/>
        <pc:sldMkLst>
          <pc:docMk/>
          <pc:sldMk cId="3584281221" sldId="270"/>
        </pc:sldMkLst>
        <pc:spChg chg="mod">
          <ac:chgData name="Canberk Duran" userId="961d91d21c843aa9" providerId="Windows Live" clId="Web-{14951F91-E8BB-49A5-B73F-615038E0CCA8}" dt="2024-03-19T06:45:30.965" v="1672" actId="20577"/>
          <ac:spMkLst>
            <pc:docMk/>
            <pc:sldMk cId="3584281221" sldId="270"/>
            <ac:spMk id="3" creationId="{B2A8F41F-EAD3-CCFC-4BE7-3F513BE9EC5C}"/>
          </ac:spMkLst>
        </pc:spChg>
      </pc:sldChg>
      <pc:sldChg chg="modSp new">
        <pc:chgData name="Canberk Duran" userId="961d91d21c843aa9" providerId="Windows Live" clId="Web-{14951F91-E8BB-49A5-B73F-615038E0CCA8}" dt="2024-03-19T06:46:33.778" v="1735" actId="20577"/>
        <pc:sldMkLst>
          <pc:docMk/>
          <pc:sldMk cId="1384368003" sldId="271"/>
        </pc:sldMkLst>
        <pc:spChg chg="mod">
          <ac:chgData name="Canberk Duran" userId="961d91d21c843aa9" providerId="Windows Live" clId="Web-{14951F91-E8BB-49A5-B73F-615038E0CCA8}" dt="2024-03-19T06:46:33.778" v="1735" actId="20577"/>
          <ac:spMkLst>
            <pc:docMk/>
            <pc:sldMk cId="1384368003" sldId="271"/>
            <ac:spMk id="3" creationId="{15914175-6A5E-EBDE-345D-1280CF0E43B6}"/>
          </ac:spMkLst>
        </pc:spChg>
      </pc:sldChg>
      <pc:sldChg chg="modSp new">
        <pc:chgData name="Canberk Duran" userId="961d91d21c843aa9" providerId="Windows Live" clId="Web-{14951F91-E8BB-49A5-B73F-615038E0CCA8}" dt="2024-03-19T06:48:34.122" v="1850" actId="20577"/>
        <pc:sldMkLst>
          <pc:docMk/>
          <pc:sldMk cId="926251472" sldId="272"/>
        </pc:sldMkLst>
        <pc:spChg chg="mod">
          <ac:chgData name="Canberk Duran" userId="961d91d21c843aa9" providerId="Windows Live" clId="Web-{14951F91-E8BB-49A5-B73F-615038E0CCA8}" dt="2024-03-19T06:46:46.497" v="1737"/>
          <ac:spMkLst>
            <pc:docMk/>
            <pc:sldMk cId="926251472" sldId="272"/>
            <ac:spMk id="2" creationId="{7270E5AA-1793-E3F4-E37F-D73F2C247A75}"/>
          </ac:spMkLst>
        </pc:spChg>
        <pc:spChg chg="mod">
          <ac:chgData name="Canberk Duran" userId="961d91d21c843aa9" providerId="Windows Live" clId="Web-{14951F91-E8BB-49A5-B73F-615038E0CCA8}" dt="2024-03-19T06:48:34.122" v="1850" actId="20577"/>
          <ac:spMkLst>
            <pc:docMk/>
            <pc:sldMk cId="926251472" sldId="272"/>
            <ac:spMk id="3" creationId="{19AC373F-2156-F031-67D0-2836074E55EF}"/>
          </ac:spMkLst>
        </pc:spChg>
      </pc:sldChg>
      <pc:sldChg chg="modSp new">
        <pc:chgData name="Canberk Duran" userId="961d91d21c843aa9" providerId="Windows Live" clId="Web-{14951F91-E8BB-49A5-B73F-615038E0CCA8}" dt="2024-03-19T06:50:16.716" v="2018" actId="20577"/>
        <pc:sldMkLst>
          <pc:docMk/>
          <pc:sldMk cId="1603037501" sldId="273"/>
        </pc:sldMkLst>
        <pc:spChg chg="mod">
          <ac:chgData name="Canberk Duran" userId="961d91d21c843aa9" providerId="Windows Live" clId="Web-{14951F91-E8BB-49A5-B73F-615038E0CCA8}" dt="2024-03-19T06:50:16.716" v="2018" actId="20577"/>
          <ac:spMkLst>
            <pc:docMk/>
            <pc:sldMk cId="1603037501" sldId="273"/>
            <ac:spMk id="3" creationId="{3510BBE1-C41D-5CBC-D02F-E769722413CF}"/>
          </ac:spMkLst>
        </pc:spChg>
      </pc:sldChg>
      <pc:sldChg chg="modSp new">
        <pc:chgData name="Canberk Duran" userId="961d91d21c843aa9" providerId="Windows Live" clId="Web-{14951F91-E8BB-49A5-B73F-615038E0CCA8}" dt="2024-03-19T06:52:46.561" v="2186" actId="20577"/>
        <pc:sldMkLst>
          <pc:docMk/>
          <pc:sldMk cId="3130169348" sldId="274"/>
        </pc:sldMkLst>
        <pc:spChg chg="mod">
          <ac:chgData name="Canberk Duran" userId="961d91d21c843aa9" providerId="Windows Live" clId="Web-{14951F91-E8BB-49A5-B73F-615038E0CCA8}" dt="2024-03-19T06:50:54.404" v="2059" actId="20577"/>
          <ac:spMkLst>
            <pc:docMk/>
            <pc:sldMk cId="3130169348" sldId="274"/>
            <ac:spMk id="2" creationId="{CCD17E67-D980-5679-9BA6-782C71ECDB73}"/>
          </ac:spMkLst>
        </pc:spChg>
        <pc:spChg chg="mod">
          <ac:chgData name="Canberk Duran" userId="961d91d21c843aa9" providerId="Windows Live" clId="Web-{14951F91-E8BB-49A5-B73F-615038E0CCA8}" dt="2024-03-19T06:52:46.561" v="2186" actId="20577"/>
          <ac:spMkLst>
            <pc:docMk/>
            <pc:sldMk cId="3130169348" sldId="274"/>
            <ac:spMk id="3" creationId="{E03E6C60-3374-E794-22E7-FC8F30253D6C}"/>
          </ac:spMkLst>
        </pc:spChg>
      </pc:sldChg>
      <pc:sldChg chg="modSp new">
        <pc:chgData name="Canberk Duran" userId="961d91d21c843aa9" providerId="Windows Live" clId="Web-{14951F91-E8BB-49A5-B73F-615038E0CCA8}" dt="2024-03-19T06:55:08.015" v="2393" actId="20577"/>
        <pc:sldMkLst>
          <pc:docMk/>
          <pc:sldMk cId="1509657997" sldId="275"/>
        </pc:sldMkLst>
        <pc:spChg chg="mod">
          <ac:chgData name="Canberk Duran" userId="961d91d21c843aa9" providerId="Windows Live" clId="Web-{14951F91-E8BB-49A5-B73F-615038E0CCA8}" dt="2024-03-19T06:55:08.015" v="2393" actId="20577"/>
          <ac:spMkLst>
            <pc:docMk/>
            <pc:sldMk cId="1509657997" sldId="275"/>
            <ac:spMk id="3" creationId="{10289EBC-6CF1-6BD7-2074-C4E628DE79EC}"/>
          </ac:spMkLst>
        </pc:spChg>
      </pc:sldChg>
      <pc:sldChg chg="modSp new">
        <pc:chgData name="Canberk Duran" userId="961d91d21c843aa9" providerId="Windows Live" clId="Web-{14951F91-E8BB-49A5-B73F-615038E0CCA8}" dt="2024-03-19T06:57:48.031" v="2514" actId="20577"/>
        <pc:sldMkLst>
          <pc:docMk/>
          <pc:sldMk cId="1135611344" sldId="276"/>
        </pc:sldMkLst>
        <pc:spChg chg="mod">
          <ac:chgData name="Canberk Duran" userId="961d91d21c843aa9" providerId="Windows Live" clId="Web-{14951F91-E8BB-49A5-B73F-615038E0CCA8}" dt="2024-03-19T06:55:18.280" v="2395" actId="20577"/>
          <ac:spMkLst>
            <pc:docMk/>
            <pc:sldMk cId="1135611344" sldId="276"/>
            <ac:spMk id="2" creationId="{0B5F7080-2DF1-30FE-AF27-171D107BE093}"/>
          </ac:spMkLst>
        </pc:spChg>
        <pc:spChg chg="mod">
          <ac:chgData name="Canberk Duran" userId="961d91d21c843aa9" providerId="Windows Live" clId="Web-{14951F91-E8BB-49A5-B73F-615038E0CCA8}" dt="2024-03-19T06:57:48.031" v="2514" actId="20577"/>
          <ac:spMkLst>
            <pc:docMk/>
            <pc:sldMk cId="1135611344" sldId="276"/>
            <ac:spMk id="3" creationId="{1E25FF40-02A3-ECB4-04EB-F5810B6C37FA}"/>
          </ac:spMkLst>
        </pc:spChg>
      </pc:sldChg>
      <pc:sldChg chg="modSp new">
        <pc:chgData name="Canberk Duran" userId="961d91d21c843aa9" providerId="Windows Live" clId="Web-{14951F91-E8BB-49A5-B73F-615038E0CCA8}" dt="2024-03-19T06:58:13.890" v="2551" actId="20577"/>
        <pc:sldMkLst>
          <pc:docMk/>
          <pc:sldMk cId="3903085829" sldId="277"/>
        </pc:sldMkLst>
        <pc:spChg chg="mod">
          <ac:chgData name="Canberk Duran" userId="961d91d21c843aa9" providerId="Windows Live" clId="Web-{14951F91-E8BB-49A5-B73F-615038E0CCA8}" dt="2024-03-19T06:58:13.890" v="2551" actId="20577"/>
          <ac:spMkLst>
            <pc:docMk/>
            <pc:sldMk cId="3903085829" sldId="277"/>
            <ac:spMk id="3" creationId="{45B50F6C-5978-3AAC-61BC-27332FF14C8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EE18FA9B-3E06-41AF-BDF7-6710797097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/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40F9B942-99CF-4AC4-9F77-E625D2C71C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8CAD799-DDDE-492B-99B6-DDC046C4ED57}" type="datetime1">
              <a:rPr lang="tr-TR" smtClean="0"/>
              <a:t>18.03.2024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CAD4C1D-64AA-4DA1-8A75-FCF5ECA450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D886DA9-2A38-4F39-B33B-4F7B5E4444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775EF03-110B-4710-A708-FEF1927612B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2321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EB1369C-99DB-4685-BAB6-E92612F9C3FA}" type="datetime1">
              <a:rPr lang="tr-TR" noProof="0" smtClean="0"/>
              <a:t>18.03.2024</a:t>
            </a:fld>
            <a:endParaRPr lang="tr-TR" noProof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/>
              <a:t>Asıl metin stillerini düzenle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18CCA95-4F40-4CDD-BF1E-B8C9EB86EE73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5662959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18CCA95-4F40-4CDD-BF1E-B8C9EB86EE73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18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ikdörtgen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rtlCol="0" anchor="t">
            <a:normAutofit/>
          </a:bodyPr>
          <a:lstStyle>
            <a:lvl1pPr algn="r">
              <a:defRPr sz="6000"/>
            </a:lvl1pPr>
          </a:lstStyle>
          <a:p>
            <a:pPr rtl="0"/>
            <a:r>
              <a:rPr lang="tr-TR" noProof="0" dirty="0"/>
              <a:t>Asıl başlık stilini düzenlemek için tıklayın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rtlCol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tıklayın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9F5C2F-85C6-447A-BBA9-0A8947BFB2E6}" type="datetime1">
              <a:rPr lang="tr-TR" noProof="0" smtClean="0"/>
              <a:t>18.03.2024</a:t>
            </a:fld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Ins="45720" rtlCol="0"/>
          <a:lstStyle/>
          <a:p>
            <a:pPr rtl="0"/>
            <a:fld id="{600CBFCC-E1FF-473E-BF42-70E7405CF173}" type="slidenum">
              <a:rPr lang="tr-TR" noProof="0" smtClean="0"/>
              <a:t>‹#›</a:t>
            </a:fld>
            <a:endParaRPr lang="tr-TR" noProof="0"/>
          </a:p>
        </p:txBody>
      </p:sp>
      <p:sp>
        <p:nvSpPr>
          <p:cNvPr id="13" name="Metin Kutusu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tr-TR" sz="24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tr-TR" sz="24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7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ikdörtgen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Dikdörtgen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Metin Kutusu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tr-T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tr-T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tr-TR" noProof="0"/>
              <a:t>Asıl metin stillerini düzenle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E1FDC5-7120-45FF-8DEB-9AA019B86FF8}" type="datetime1">
              <a:rPr lang="tr-TR" noProof="0" smtClean="0"/>
              <a:t>18.03.2024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6178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ikdörtgen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Dikdörtgen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Metin Kutusu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tr-T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tr-T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 rtlCol="0"/>
          <a:lstStyle/>
          <a:p>
            <a:pPr lvl="0" rtl="0"/>
            <a:r>
              <a:rPr lang="tr-TR" noProof="0"/>
              <a:t>Asıl metin stillerini düzenle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481BB7-2E15-4E72-86AB-453EEEF0759C}" type="datetime1">
              <a:rPr lang="tr-TR" noProof="0" smtClean="0"/>
              <a:t>18.03.2024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16423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ikdörtgen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Dikdörtgen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tr-TR" noProof="0"/>
              <a:t>Asıl metin stillerini düzenle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C520F3-B63E-45C4-AF3D-0539EB6B2869}" type="datetime1">
              <a:rPr lang="tr-TR" noProof="0" smtClean="0"/>
              <a:t>18.03.2024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tr-TR" noProof="0" smtClean="0"/>
              <a:t>‹#›</a:t>
            </a:fld>
            <a:endParaRPr lang="tr-TR" noProof="0"/>
          </a:p>
        </p:txBody>
      </p:sp>
      <p:sp>
        <p:nvSpPr>
          <p:cNvPr id="7" name="Metin Kutusu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tr-T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tr-T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2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Başlığ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ikdörtgen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Dikdörtgen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Metin Kutusu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tr-T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tr-T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rtlCol="0" anchor="t">
            <a:normAutofit/>
          </a:bodyPr>
          <a:lstStyle>
            <a:lvl1pPr algn="r">
              <a:defRPr sz="32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rtlCol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/>
              <a:t>Asıl metin stillerini düzenle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58A2D2-9048-4019-85FB-747883551F68}" type="datetime1">
              <a:rPr lang="tr-TR" noProof="0" smtClean="0"/>
              <a:t>18.03.2024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63646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ikdörtgen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Dikdörtgen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 rtlCol="0"/>
          <a:lstStyle/>
          <a:p>
            <a:pPr lvl="0" rtl="0"/>
            <a:r>
              <a:rPr lang="tr-TR" noProof="0"/>
              <a:t>Asıl metin stillerini düzenle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 rtlCol="0"/>
          <a:lstStyle/>
          <a:p>
            <a:pPr lvl="0" rtl="0"/>
            <a:r>
              <a:rPr lang="tr-TR" noProof="0"/>
              <a:t>Asıl metin stillerini düzenle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07B324-0D21-4ADC-A16C-236D819D86F1}" type="datetime1">
              <a:rPr lang="tr-TR" noProof="0" smtClean="0"/>
              <a:t>18.03.2024</a:t>
            </a:fld>
            <a:endParaRPr lang="tr-TR" noProof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tr-TR" noProof="0" smtClean="0"/>
              <a:t>‹#›</a:t>
            </a:fld>
            <a:endParaRPr lang="tr-TR" noProof="0"/>
          </a:p>
        </p:txBody>
      </p:sp>
      <p:sp>
        <p:nvSpPr>
          <p:cNvPr id="10" name="Metin Kutusu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tr-T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tr-T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05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ikdörtgen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Dikdörtgen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Metin Kutusu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tr-T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tr-T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 rtlCol="0"/>
          <a:lstStyle/>
          <a:p>
            <a:pPr lvl="0" rtl="0"/>
            <a:r>
              <a:rPr lang="tr-TR" noProof="0"/>
              <a:t>Asıl metin stillerini düzenle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 rtlCol="0"/>
          <a:lstStyle/>
          <a:p>
            <a:pPr lvl="0" rtl="0"/>
            <a:r>
              <a:rPr lang="tr-TR" noProof="0"/>
              <a:t>Asıl metin stillerini düzenle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DB5983-EFC9-4AC7-9376-85A07A6F2BC5}" type="datetime1">
              <a:rPr lang="tr-TR" noProof="0" smtClean="0"/>
              <a:t>18.03.2024</a:t>
            </a:fld>
            <a:endParaRPr lang="tr-TR" noProof="0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422361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ikdörtgen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Dikdörtgen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BC9414-EB83-420E-840F-E199FC7B4B37}" type="datetime1">
              <a:rPr lang="tr-TR" noProof="0" smtClean="0"/>
              <a:t>18.03.2024</a:t>
            </a:fld>
            <a:endParaRPr lang="tr-TR" noProof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tr-TR" noProof="0" smtClean="0"/>
              <a:t>‹#›</a:t>
            </a:fld>
            <a:endParaRPr lang="tr-TR" noProof="0"/>
          </a:p>
        </p:txBody>
      </p:sp>
      <p:sp>
        <p:nvSpPr>
          <p:cNvPr id="8" name="Metin Kutusu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tr-T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tr-T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6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ikdörtgen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Dikdörtgen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458A5F-9E42-45E6-84CC-70BD19985B63}" type="datetime1">
              <a:rPr lang="tr-TR" noProof="0" smtClean="0"/>
              <a:t>18.03.2024</a:t>
            </a:fld>
            <a:endParaRPr lang="tr-TR" noProof="0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92467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ikdörtgen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Dikdörtgen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Metin Kutusu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tr-T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tr-T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rtlCol="0" anchor="b">
            <a:normAutofit/>
          </a:bodyPr>
          <a:lstStyle>
            <a:lvl1pPr algn="l">
              <a:defRPr sz="24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rtlCol="0" anchor="ctr"/>
          <a:lstStyle/>
          <a:p>
            <a:pPr lvl="0" rtl="0"/>
            <a:r>
              <a:rPr lang="tr-TR" noProof="0"/>
              <a:t>Asıl metin stillerini düzenle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19C2AD-639C-4FED-A51C-488237B4BBC6}" type="datetime1">
              <a:rPr lang="tr-TR" noProof="0" smtClean="0"/>
              <a:t>18.03.2024</a:t>
            </a:fld>
            <a:endParaRPr lang="tr-TR" noProof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65036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ikdörtgen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Dikdörtgen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sim Yer Tutucusu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10" name="Metin Kutusu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tr-T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tr-T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rtlCol="0" anchor="b">
            <a:normAutofit/>
          </a:bodyPr>
          <a:lstStyle>
            <a:lvl1pPr algn="l">
              <a:defRPr sz="32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 rtlCol="0"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803F6F-2E86-444C-9600-929363434BC1}" type="datetime1">
              <a:rPr lang="tr-TR" noProof="0" smtClean="0"/>
              <a:t>18.03.2024</a:t>
            </a:fld>
            <a:endParaRPr lang="tr-TR" noProof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74670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Resim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Resim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Dikdörtgen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noProof="0" dirty="0"/>
              <a:t>Asıl metin stillerini düzenle</a:t>
            </a:r>
          </a:p>
          <a:p>
            <a:pPr lvl="1" rtl="0"/>
            <a:r>
              <a:rPr lang="tr-TR" noProof="0" dirty="0"/>
              <a:t>İkinci düzey</a:t>
            </a:r>
          </a:p>
          <a:p>
            <a:pPr lvl="2" rtl="0"/>
            <a:r>
              <a:rPr lang="tr-TR" noProof="0" dirty="0"/>
              <a:t>Üçüncü düzey</a:t>
            </a:r>
          </a:p>
          <a:p>
            <a:pPr lvl="3" rtl="0"/>
            <a:r>
              <a:rPr lang="tr-TR" noProof="0" dirty="0"/>
              <a:t>Dördüncü düzey</a:t>
            </a:r>
          </a:p>
          <a:p>
            <a:pPr lvl="4" rtl="0"/>
            <a:r>
              <a:rPr lang="tr-TR" noProof="0" dirty="0"/>
              <a:t>Beşinci düzey</a:t>
            </a:r>
          </a:p>
          <a:p>
            <a:pPr lvl="5" rtl="0"/>
            <a:r>
              <a:rPr lang="tr-TR" noProof="0" dirty="0"/>
              <a:t>Altıncı düzey</a:t>
            </a:r>
          </a:p>
          <a:p>
            <a:pPr lvl="6" rtl="0"/>
            <a:r>
              <a:rPr lang="tr-TR" noProof="0" dirty="0"/>
              <a:t>Yedinci düzey</a:t>
            </a:r>
          </a:p>
          <a:p>
            <a:pPr lvl="7" rtl="0"/>
            <a:r>
              <a:rPr lang="tr-TR" noProof="0" dirty="0"/>
              <a:t>Sekizinci düzey</a:t>
            </a:r>
          </a:p>
          <a:p>
            <a:pPr lvl="8" rtl="0"/>
            <a:r>
              <a:rPr lang="tr-TR" noProof="0" dirty="0"/>
              <a:t>Dokuzuncu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/>
            <a:fld id="{AB2C564F-259B-432F-AA65-9E0CD8543F31}" type="datetime1">
              <a:rPr lang="tr-TR" noProof="0" smtClean="0"/>
              <a:t>18.03.2024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00CBFCC-E1FF-473E-BF42-70E7405CF173}" type="slidenum">
              <a:rPr lang="tr-TR" noProof="0" smtClean="0"/>
              <a:t>‹#›</a:t>
            </a:fld>
            <a:endParaRPr lang="tr-TR" noProof="0"/>
          </a:p>
        </p:txBody>
      </p:sp>
      <p:sp>
        <p:nvSpPr>
          <p:cNvPr id="57" name="Dikdörtgen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1758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1808" y="780141"/>
            <a:ext cx="5518066" cy="4917416"/>
          </a:xfrm>
        </p:spPr>
        <p:txBody>
          <a:bodyPr rtlCol="0">
            <a:normAutofit/>
          </a:bodyPr>
          <a:lstStyle/>
          <a:p>
            <a:r>
              <a:rPr lang="tr-TR" sz="3600" dirty="0">
                <a:ea typeface="+mj-lt"/>
                <a:cs typeface="+mj-lt"/>
              </a:rPr>
              <a:t>İlişkisel ve İlişkisel Olmayan (</a:t>
            </a:r>
            <a:r>
              <a:rPr lang="tr-TR" sz="3600" err="1">
                <a:ea typeface="+mj-lt"/>
                <a:cs typeface="+mj-lt"/>
              </a:rPr>
              <a:t>NoSQL</a:t>
            </a:r>
            <a:r>
              <a:rPr lang="tr-TR" sz="3600" dirty="0">
                <a:ea typeface="+mj-lt"/>
                <a:cs typeface="+mj-lt"/>
              </a:rPr>
              <a:t>) Veri Tabanı Sistemleri Mimari Performansının Yönetim Bilişim Sistemleri Kapsamında İncelenmesi</a:t>
            </a:r>
            <a:endParaRPr lang="tr-TR" sz="3600">
              <a:cs typeface="Arial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8141969" y="2268786"/>
            <a:ext cx="4040400" cy="1172308"/>
          </a:xfrm>
        </p:spPr>
        <p:txBody>
          <a:bodyPr rtlCol="0"/>
          <a:lstStyle/>
          <a:p>
            <a:pPr rtl="0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283768A-E07F-D600-4675-480D2C9AF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cs typeface="Arial"/>
              </a:rPr>
              <a:t>6-)Nesne İlişkisel Veri Modeli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3B3879-A00A-684A-9293-F3044722F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4170" indent="-344170"/>
            <a:r>
              <a:rPr lang="tr-TR" sz="3200" dirty="0">
                <a:cs typeface="Arial"/>
              </a:rPr>
              <a:t>Daha sonradan ortaya çıkıp başarılı olmuştur.</a:t>
            </a:r>
          </a:p>
          <a:p>
            <a:pPr marL="344170" indent="-344170"/>
            <a:r>
              <a:rPr lang="tr-TR" sz="3200" dirty="0">
                <a:cs typeface="Arial"/>
              </a:rPr>
              <a:t>Nesne yönelimli programlamaya dayanır.</a:t>
            </a:r>
          </a:p>
        </p:txBody>
      </p:sp>
    </p:spTree>
    <p:extLst>
      <p:ext uri="{BB962C8B-B14F-4D97-AF65-F5344CB8AC3E}">
        <p14:creationId xmlns:p14="http://schemas.microsoft.com/office/powerpoint/2010/main" val="3964931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2A98FEB-3F0F-D91B-5F2C-7C16C3BD1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cs typeface="Arial"/>
              </a:rPr>
              <a:t>7-)Çoklu Ortam Veri Modeli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5CE7943-EFF1-49B8-9084-EBA45F098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4170" indent="-344170"/>
            <a:r>
              <a:rPr lang="tr-TR" sz="3200" dirty="0">
                <a:cs typeface="Arial"/>
              </a:rPr>
              <a:t>Nesne ilişkisel veri tabanı ile benzerlik </a:t>
            </a:r>
            <a:r>
              <a:rPr lang="tr-TR" sz="3200" dirty="0" err="1">
                <a:cs typeface="Arial"/>
              </a:rPr>
              <a:t>gösterir.Film,müzil,metin</a:t>
            </a:r>
            <a:r>
              <a:rPr lang="tr-TR" sz="3200" dirty="0">
                <a:cs typeface="Arial"/>
              </a:rPr>
              <a:t> ve video </a:t>
            </a:r>
            <a:r>
              <a:rPr lang="tr-TR" sz="3200" dirty="0" err="1">
                <a:cs typeface="Arial"/>
              </a:rPr>
              <a:t>giibi</a:t>
            </a:r>
            <a:r>
              <a:rPr lang="tr-TR" sz="3200" dirty="0">
                <a:cs typeface="Arial"/>
              </a:rPr>
              <a:t> büyük nesneleri işlemek ve adımları kullanıcıya gizlemek gibi özelliklerle nesne ilişkisel veri tabanından ayrılır.</a:t>
            </a:r>
          </a:p>
        </p:txBody>
      </p:sp>
    </p:spTree>
    <p:extLst>
      <p:ext uri="{BB962C8B-B14F-4D97-AF65-F5344CB8AC3E}">
        <p14:creationId xmlns:p14="http://schemas.microsoft.com/office/powerpoint/2010/main" val="2276884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BF255FB-B3A3-30DB-011F-25EBDFDDC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8650F16-D9E1-6887-E277-BA8C2A1C8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729400"/>
            <a:ext cx="7796540" cy="5320544"/>
          </a:xfrm>
        </p:spPr>
        <p:txBody>
          <a:bodyPr>
            <a:normAutofit/>
          </a:bodyPr>
          <a:lstStyle/>
          <a:p>
            <a:pPr marL="344170" indent="-344170"/>
            <a:r>
              <a:rPr lang="tr-TR" sz="3200" dirty="0">
                <a:cs typeface="Arial"/>
              </a:rPr>
              <a:t>Desteklemesi gereken ; veri miktarı, süreklilik ve senkronizasyondur.</a:t>
            </a:r>
          </a:p>
          <a:p>
            <a:pPr marL="344170" indent="-344170"/>
            <a:r>
              <a:rPr lang="tr-TR" sz="3200" dirty="0">
                <a:cs typeface="Arial"/>
              </a:rPr>
              <a:t>İmge </a:t>
            </a:r>
            <a:r>
              <a:rPr lang="tr-TR" sz="3200" dirty="0" err="1">
                <a:cs typeface="Arial"/>
              </a:rPr>
              <a:t>görüntüleme,uzaktan</a:t>
            </a:r>
            <a:r>
              <a:rPr lang="tr-TR" sz="3200" dirty="0">
                <a:cs typeface="Arial"/>
              </a:rPr>
              <a:t> görüntülü </a:t>
            </a:r>
            <a:r>
              <a:rPr lang="tr-TR" sz="3200" dirty="0" err="1">
                <a:cs typeface="Arial"/>
              </a:rPr>
              <a:t>eğitim,üç</a:t>
            </a:r>
            <a:r>
              <a:rPr lang="tr-TR" sz="3200" dirty="0">
                <a:cs typeface="Arial"/>
              </a:rPr>
              <a:t> boyutlu tıbbı görüntü kayıtlarının depolanması gibi özellikle tıp bilgi sistemlerinde kullanılır</a:t>
            </a:r>
          </a:p>
          <a:p>
            <a:pPr marL="344170" indent="-344170"/>
            <a:endParaRPr lang="tr-TR" sz="32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9356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7D48E77-CC22-775B-FAFA-40538DD1D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cs typeface="Arial"/>
              </a:rPr>
              <a:t>8-)Dağınık Veri Modelleri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D0CD054-7B77-18D0-9E6A-C448B842D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4170" indent="-344170"/>
            <a:r>
              <a:rPr lang="tr-TR" sz="3200" dirty="0">
                <a:cs typeface="Arial"/>
              </a:rPr>
              <a:t>İki ya da daha fazla bilgisayarda depolanıp bir ağ üzerinden </a:t>
            </a:r>
            <a:r>
              <a:rPr lang="tr-TR" sz="3200" dirty="0" err="1">
                <a:cs typeface="Arial"/>
              </a:rPr>
              <a:t>dağıtılır.Sorguların</a:t>
            </a:r>
            <a:r>
              <a:rPr lang="tr-TR" sz="3200" dirty="0">
                <a:cs typeface="Arial"/>
              </a:rPr>
              <a:t> daha hızlı işlenmesini </a:t>
            </a:r>
            <a:r>
              <a:rPr lang="tr-TR" sz="3200" dirty="0" err="1">
                <a:cs typeface="Arial"/>
              </a:rPr>
              <a:t>sağlar.Kullanıcı</a:t>
            </a:r>
            <a:r>
              <a:rPr lang="tr-TR" sz="3200" dirty="0">
                <a:cs typeface="Arial"/>
              </a:rPr>
              <a:t> tek bir veri tabanında işlem yapıyormuş gibi işlem yapar.</a:t>
            </a:r>
          </a:p>
        </p:txBody>
      </p:sp>
    </p:spTree>
    <p:extLst>
      <p:ext uri="{BB962C8B-B14F-4D97-AF65-F5344CB8AC3E}">
        <p14:creationId xmlns:p14="http://schemas.microsoft.com/office/powerpoint/2010/main" val="4177114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10F1187-F57E-C6DC-8C07-C0EFC0743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cs typeface="Arial"/>
              </a:rPr>
              <a:t>VERİ TABANI TASARIMI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568C7DC-ED5E-499E-A42B-3014C193B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4170" indent="-344170"/>
            <a:r>
              <a:rPr lang="tr-TR" sz="3200" dirty="0">
                <a:cs typeface="Arial"/>
              </a:rPr>
              <a:t>Veri tabanı tasarımında; gerçeğin gereksinim ve beklentiler çerçevesinde modellenerek veri tabanına aktarılması beklenir.</a:t>
            </a:r>
          </a:p>
          <a:p>
            <a:pPr marL="344170" indent="-344170"/>
            <a:r>
              <a:rPr lang="tr-TR" sz="3200" dirty="0">
                <a:cs typeface="Arial"/>
              </a:rPr>
              <a:t>İlk olarak veri tabanı kullanıcı gereksinimleri belirlenir.</a:t>
            </a:r>
          </a:p>
        </p:txBody>
      </p:sp>
    </p:spTree>
    <p:extLst>
      <p:ext uri="{BB962C8B-B14F-4D97-AF65-F5344CB8AC3E}">
        <p14:creationId xmlns:p14="http://schemas.microsoft.com/office/powerpoint/2010/main" val="3655092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393E607-D6E5-88E2-92EA-F5F03D84C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2A8F41F-EAD3-CCFC-4BE7-3F513BE9E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815664"/>
            <a:ext cx="7796540" cy="5234280"/>
          </a:xfrm>
        </p:spPr>
        <p:txBody>
          <a:bodyPr>
            <a:normAutofit/>
          </a:bodyPr>
          <a:lstStyle/>
          <a:p>
            <a:pPr marL="344170" indent="-344170"/>
            <a:r>
              <a:rPr lang="tr-TR" sz="3200" dirty="0">
                <a:cs typeface="Arial"/>
              </a:rPr>
              <a:t>Veri tabanı sisteminde gerek kullanıcılar gerekse bilgisayar tarafından </a:t>
            </a:r>
            <a:r>
              <a:rPr lang="tr-TR" sz="3200" err="1">
                <a:cs typeface="Arial"/>
              </a:rPr>
              <a:t>anlaşılanilecel</a:t>
            </a:r>
            <a:r>
              <a:rPr lang="tr-TR" sz="3200" dirty="0">
                <a:cs typeface="Arial"/>
              </a:rPr>
              <a:t> bir tarzda tanımlama gerekir bu yüzden şema kullanılır.</a:t>
            </a:r>
          </a:p>
          <a:p>
            <a:pPr marL="344170" indent="-344170"/>
            <a:r>
              <a:rPr lang="tr-TR" sz="3200" dirty="0">
                <a:cs typeface="Arial"/>
              </a:rPr>
              <a:t>Yazılım ve donanımdan bağımsız olan şema, son kullanıcı için anlaması daha kolay bir üründür.</a:t>
            </a:r>
          </a:p>
        </p:txBody>
      </p:sp>
    </p:spTree>
    <p:extLst>
      <p:ext uri="{BB962C8B-B14F-4D97-AF65-F5344CB8AC3E}">
        <p14:creationId xmlns:p14="http://schemas.microsoft.com/office/powerpoint/2010/main" val="3584281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FCD5982-9874-30BF-7804-21953BE63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5914175-6A5E-EBDE-345D-1280CF0E4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815664"/>
            <a:ext cx="7796540" cy="5234280"/>
          </a:xfrm>
        </p:spPr>
        <p:txBody>
          <a:bodyPr>
            <a:normAutofit/>
          </a:bodyPr>
          <a:lstStyle/>
          <a:p>
            <a:pPr marL="344170" indent="-344170"/>
            <a:r>
              <a:rPr lang="tr-TR" sz="3200" dirty="0">
                <a:cs typeface="Arial"/>
              </a:rPr>
              <a:t>İç  şema fiziksel tasarımda en yüksek verimi </a:t>
            </a:r>
            <a:r>
              <a:rPr lang="tr-TR" sz="3200" dirty="0" err="1">
                <a:cs typeface="Arial"/>
              </a:rPr>
              <a:t>sağlar.İç</a:t>
            </a:r>
            <a:r>
              <a:rPr lang="tr-TR" sz="3200" dirty="0">
                <a:cs typeface="Arial"/>
              </a:rPr>
              <a:t> şema yazılım ve donanıma bağımlıdır.</a:t>
            </a:r>
          </a:p>
        </p:txBody>
      </p:sp>
    </p:spTree>
    <p:extLst>
      <p:ext uri="{BB962C8B-B14F-4D97-AF65-F5344CB8AC3E}">
        <p14:creationId xmlns:p14="http://schemas.microsoft.com/office/powerpoint/2010/main" val="1384368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70E5AA-1793-E3F4-E37F-D73F2C247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İLİŞKİSEL VE İLİŞKİSEL OLMAYAN VERİ TABANI SİSTEMLERİ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9AC373F-2156-F031-67D0-2836074E5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tr-TR" sz="3600" dirty="0">
                <a:cs typeface="Arial"/>
              </a:rPr>
              <a:t>-İlişkisel Veri tabanı sistemleri-</a:t>
            </a:r>
          </a:p>
          <a:p>
            <a:pPr marL="344170" indent="-344170"/>
            <a:r>
              <a:rPr lang="tr-TR" sz="3200" dirty="0">
                <a:cs typeface="Arial"/>
              </a:rPr>
              <a:t>Günümüzde en yaygın </a:t>
            </a:r>
            <a:r>
              <a:rPr lang="tr-TR" sz="3200" dirty="0" err="1">
                <a:cs typeface="Arial"/>
              </a:rPr>
              <a:t>kullanılarn</a:t>
            </a:r>
            <a:r>
              <a:rPr lang="tr-TR" sz="3200" dirty="0">
                <a:cs typeface="Arial"/>
              </a:rPr>
              <a:t> veri tabanı sistemlerinden </a:t>
            </a:r>
            <a:r>
              <a:rPr lang="tr-TR" sz="3200" dirty="0" err="1">
                <a:cs typeface="Arial"/>
              </a:rPr>
              <a:t>biridir.Satır</a:t>
            </a:r>
            <a:r>
              <a:rPr lang="tr-TR" sz="3200" dirty="0">
                <a:cs typeface="Arial"/>
              </a:rPr>
              <a:t> ve </a:t>
            </a:r>
            <a:r>
              <a:rPr lang="tr-TR" sz="3200" dirty="0" err="1">
                <a:cs typeface="Arial"/>
              </a:rPr>
              <a:t>sütünlardan</a:t>
            </a:r>
            <a:r>
              <a:rPr lang="tr-TR" sz="3200" dirty="0">
                <a:cs typeface="Arial"/>
              </a:rPr>
              <a:t> meydana gelen tablolardır.</a:t>
            </a:r>
          </a:p>
        </p:txBody>
      </p:sp>
    </p:spTree>
    <p:extLst>
      <p:ext uri="{BB962C8B-B14F-4D97-AF65-F5344CB8AC3E}">
        <p14:creationId xmlns:p14="http://schemas.microsoft.com/office/powerpoint/2010/main" val="926251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9BDD367-E021-A142-ED4A-952B70B2C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510BBE1-C41D-5CBC-D02F-E76972241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873173"/>
            <a:ext cx="7796540" cy="5176771"/>
          </a:xfrm>
        </p:spPr>
        <p:txBody>
          <a:bodyPr>
            <a:normAutofit lnSpcReduction="10000"/>
          </a:bodyPr>
          <a:lstStyle/>
          <a:p>
            <a:pPr marL="344170" indent="-344170"/>
            <a:r>
              <a:rPr lang="tr-TR" sz="3200" dirty="0">
                <a:cs typeface="Arial"/>
              </a:rPr>
              <a:t>Veri tabanında ilişkiden bahsedebilmek için en az iki ilişkilendirilebilen tablo olması </a:t>
            </a:r>
            <a:r>
              <a:rPr lang="tr-TR" sz="3200" err="1">
                <a:cs typeface="Arial"/>
              </a:rPr>
              <a:t>gerekir.İlişkisel</a:t>
            </a:r>
            <a:r>
              <a:rPr lang="tr-TR" sz="3200" dirty="0">
                <a:cs typeface="Arial"/>
              </a:rPr>
              <a:t> veri tabanları veri tabanı denilen büyük dosyalardan oluşur.</a:t>
            </a:r>
          </a:p>
          <a:p>
            <a:pPr marL="344170" indent="-344170"/>
            <a:r>
              <a:rPr lang="tr-TR" sz="3200" dirty="0">
                <a:cs typeface="Arial"/>
              </a:rPr>
              <a:t>Klasik ilişkisel veri tabanı sistemlerinde sağlanan temel </a:t>
            </a:r>
            <a:r>
              <a:rPr lang="tr-TR" sz="3200" dirty="0" err="1">
                <a:cs typeface="Arial"/>
              </a:rPr>
              <a:t>özellikler;bölünmezlik,tutarlılık,izolasyon,dayanıklılıkdır</a:t>
            </a:r>
            <a:r>
              <a:rPr lang="tr-TR" sz="3200" dirty="0"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3037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CD17E67-D980-5679-9BA6-782C71ECD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cs typeface="Arial"/>
              </a:rPr>
              <a:t>İlişkisel Olmayan Veri Tabanı Sistemleri-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03E6C60-3374-E794-22E7-FC8F30253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405135"/>
            <a:ext cx="7796540" cy="4644809"/>
          </a:xfrm>
        </p:spPr>
        <p:txBody>
          <a:bodyPr>
            <a:normAutofit/>
          </a:bodyPr>
          <a:lstStyle/>
          <a:p>
            <a:pPr marL="344170" indent="-344170"/>
            <a:r>
              <a:rPr lang="tr-TR" sz="3200" dirty="0">
                <a:cs typeface="Arial"/>
              </a:rPr>
              <a:t>İlişkisel veri tabanı sistemlerine alternatif olarak ortaya </a:t>
            </a:r>
            <a:r>
              <a:rPr lang="tr-TR" sz="3200" dirty="0" err="1">
                <a:cs typeface="Arial"/>
              </a:rPr>
              <a:t>çıkmıştır.Twitter</a:t>
            </a:r>
            <a:r>
              <a:rPr lang="tr-TR" sz="3200" dirty="0">
                <a:cs typeface="Arial"/>
              </a:rPr>
              <a:t> </a:t>
            </a:r>
            <a:r>
              <a:rPr lang="tr-TR" sz="3200" dirty="0" err="1">
                <a:cs typeface="Arial"/>
              </a:rPr>
              <a:t>facebook</a:t>
            </a:r>
            <a:r>
              <a:rPr lang="tr-TR" sz="3200" dirty="0">
                <a:cs typeface="Arial"/>
              </a:rPr>
              <a:t> gibi çok büyük verilerin depolanması ve yazılmasında yatay ölçeklendirme yapan dağınık </a:t>
            </a:r>
            <a:r>
              <a:rPr lang="tr-TR" sz="3200" dirty="0" err="1">
                <a:cs typeface="Arial"/>
              </a:rPr>
              <a:t>NoSQL</a:t>
            </a:r>
            <a:r>
              <a:rPr lang="tr-TR" sz="3200" dirty="0">
                <a:cs typeface="Arial"/>
              </a:rPr>
              <a:t> çözümleri geliştirilmiştir.</a:t>
            </a:r>
          </a:p>
        </p:txBody>
      </p:sp>
    </p:spTree>
    <p:extLst>
      <p:ext uri="{BB962C8B-B14F-4D97-AF65-F5344CB8AC3E}">
        <p14:creationId xmlns:p14="http://schemas.microsoft.com/office/powerpoint/2010/main" val="3130169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52D19C-F6F1-439C-8053-E398C6423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tr-TR" sz="3600" dirty="0">
                <a:cs typeface="Arial"/>
              </a:rPr>
              <a:t>Veri tabanları; veri fazlalığını denetler ve veri tutarlılığını korur.</a:t>
            </a:r>
            <a:endParaRPr lang="tr-TR" sz="3600">
              <a:solidFill>
                <a:srgbClr val="FDFBF7"/>
              </a:solidFill>
              <a:cs typeface="Arial"/>
            </a:endParaRPr>
          </a:p>
          <a:p>
            <a:endParaRPr lang="tr-TR" dirty="0">
              <a:cs typeface="Arial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074A622-FE66-BBB2-9CB7-6FC007CF5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tr-TR" sz="3200" dirty="0">
                <a:cs typeface="Arial"/>
              </a:rPr>
              <a:t>Bilişim sistemleri organizasyonlarda karar vermeye kadar ki bilgi </a:t>
            </a:r>
            <a:r>
              <a:rPr lang="tr-TR" sz="3200" dirty="0" err="1">
                <a:cs typeface="Arial"/>
              </a:rPr>
              <a:t>toplanması,düzenlenmesi,işlenmesi</a:t>
            </a:r>
            <a:r>
              <a:rPr lang="tr-TR" sz="3200" dirty="0">
                <a:cs typeface="Arial"/>
              </a:rPr>
              <a:t> ve saklanmasıdır.</a:t>
            </a:r>
          </a:p>
        </p:txBody>
      </p:sp>
    </p:spTree>
    <p:extLst>
      <p:ext uri="{BB962C8B-B14F-4D97-AF65-F5344CB8AC3E}">
        <p14:creationId xmlns:p14="http://schemas.microsoft.com/office/powerpoint/2010/main" val="4276659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55953A8-338D-0F55-8687-796675991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0289EBC-6CF1-6BD7-2074-C4E628DE7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815664"/>
            <a:ext cx="7796540" cy="5234280"/>
          </a:xfrm>
        </p:spPr>
        <p:txBody>
          <a:bodyPr>
            <a:normAutofit/>
          </a:bodyPr>
          <a:lstStyle/>
          <a:p>
            <a:pPr marL="344170" indent="-344170"/>
            <a:r>
              <a:rPr lang="tr-TR" sz="3200" dirty="0">
                <a:cs typeface="Arial"/>
              </a:rPr>
              <a:t>Amazon bu gereksinimi "</a:t>
            </a:r>
            <a:r>
              <a:rPr lang="tr-TR" sz="3200" dirty="0" err="1">
                <a:cs typeface="Arial"/>
              </a:rPr>
              <a:t>DYnamoDB</a:t>
            </a:r>
            <a:r>
              <a:rPr lang="tr-TR" sz="3200" dirty="0">
                <a:cs typeface="Arial"/>
              </a:rPr>
              <a:t>"</a:t>
            </a:r>
          </a:p>
          <a:p>
            <a:pPr marL="344170" indent="-344170"/>
            <a:r>
              <a:rPr lang="tr-TR" sz="3200" dirty="0">
                <a:cs typeface="Arial"/>
              </a:rPr>
              <a:t>Google ise "</a:t>
            </a:r>
            <a:r>
              <a:rPr lang="tr-TR" sz="3200" dirty="0" err="1">
                <a:cs typeface="Arial"/>
              </a:rPr>
              <a:t>Big</a:t>
            </a:r>
            <a:r>
              <a:rPr lang="tr-TR" sz="3200" dirty="0">
                <a:cs typeface="Arial"/>
              </a:rPr>
              <a:t> </a:t>
            </a:r>
            <a:r>
              <a:rPr lang="tr-TR" sz="3200" dirty="0" err="1">
                <a:cs typeface="Arial"/>
              </a:rPr>
              <a:t>Table</a:t>
            </a:r>
            <a:r>
              <a:rPr lang="tr-TR" sz="3200" dirty="0">
                <a:cs typeface="Arial"/>
              </a:rPr>
              <a:t>" ismini verdiği </a:t>
            </a:r>
            <a:r>
              <a:rPr lang="tr-TR" sz="3200" dirty="0" err="1">
                <a:cs typeface="Arial"/>
              </a:rPr>
              <a:t>NoSQL</a:t>
            </a:r>
            <a:r>
              <a:rPr lang="tr-TR" sz="3200" dirty="0">
                <a:cs typeface="Arial"/>
              </a:rPr>
              <a:t> veri tabanı sistemi ile çözer.</a:t>
            </a:r>
          </a:p>
          <a:p>
            <a:pPr marL="344170" indent="-344170"/>
            <a:r>
              <a:rPr lang="tr-TR" sz="3200" dirty="0">
                <a:cs typeface="Arial"/>
              </a:rPr>
              <a:t>İlişkisel olmayan veri tabanı sistemlerinde sağlanan temel </a:t>
            </a:r>
            <a:r>
              <a:rPr lang="tr-TR" sz="3200" err="1">
                <a:cs typeface="Arial"/>
              </a:rPr>
              <a:t>özelllikler</a:t>
            </a:r>
            <a:r>
              <a:rPr lang="tr-TR" sz="3200">
                <a:cs typeface="Arial"/>
              </a:rPr>
              <a:t>;</a:t>
            </a:r>
          </a:p>
          <a:p>
            <a:pPr marL="344170" indent="-344170"/>
            <a:r>
              <a:rPr lang="tr-TR" sz="3200" dirty="0">
                <a:cs typeface="Arial"/>
              </a:rPr>
              <a:t>kolay </a:t>
            </a:r>
            <a:r>
              <a:rPr lang="tr-TR" sz="3200" dirty="0" err="1">
                <a:cs typeface="Arial"/>
              </a:rPr>
              <a:t>ulaşılabilirlik,esnek</a:t>
            </a:r>
            <a:r>
              <a:rPr lang="tr-TR" sz="3200" dirty="0">
                <a:cs typeface="Arial"/>
              </a:rPr>
              <a:t> </a:t>
            </a:r>
            <a:r>
              <a:rPr lang="tr-TR" sz="3200" dirty="0" err="1">
                <a:cs typeface="Arial"/>
              </a:rPr>
              <a:t>durum,eninde</a:t>
            </a:r>
            <a:r>
              <a:rPr lang="tr-TR" sz="3200" dirty="0">
                <a:cs typeface="Arial"/>
              </a:rPr>
              <a:t> sonunda </a:t>
            </a:r>
            <a:r>
              <a:rPr lang="tr-TR" sz="3200" dirty="0" err="1">
                <a:cs typeface="Arial"/>
              </a:rPr>
              <a:t>tutarlılıkdır</a:t>
            </a:r>
            <a:r>
              <a:rPr lang="tr-TR" sz="3200" dirty="0"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9657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5F7080-2DF1-30FE-AF27-171D107BE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ea typeface="+mj-lt"/>
                <a:cs typeface="+mj-lt"/>
              </a:rPr>
              <a:t>-VERİTABANI MİMARİLERİNİN PERFORMANS KARŞILAŞTIRMASI-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E25FF40-02A3-ECB4-04EB-F5810B6C3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4170" indent="-344170"/>
            <a:r>
              <a:rPr lang="tr-TR" sz="3200" dirty="0">
                <a:cs typeface="Arial"/>
              </a:rPr>
              <a:t>MySQL ve </a:t>
            </a:r>
            <a:r>
              <a:rPr lang="tr-TR" sz="3200" dirty="0" err="1">
                <a:cs typeface="Arial"/>
              </a:rPr>
              <a:t>NoSQL</a:t>
            </a:r>
            <a:r>
              <a:rPr lang="tr-TR" sz="3200" dirty="0">
                <a:cs typeface="Arial"/>
              </a:rPr>
              <a:t> e alternatif olarak çıkan yatay ölçeklendirilebilir </a:t>
            </a:r>
            <a:r>
              <a:rPr lang="tr-TR" sz="3200" dirty="0" err="1">
                <a:cs typeface="Arial"/>
              </a:rPr>
              <a:t>MongoDB</a:t>
            </a:r>
            <a:r>
              <a:rPr lang="tr-TR" sz="3200" dirty="0">
                <a:cs typeface="Arial"/>
              </a:rPr>
              <a:t> </a:t>
            </a:r>
            <a:r>
              <a:rPr lang="tr-TR" sz="3200" dirty="0" err="1">
                <a:cs typeface="Arial"/>
              </a:rPr>
              <a:t>kullanılır.Çoğu</a:t>
            </a:r>
            <a:r>
              <a:rPr lang="tr-TR" sz="3200" dirty="0">
                <a:cs typeface="Arial"/>
              </a:rPr>
              <a:t> durumda </a:t>
            </a:r>
            <a:r>
              <a:rPr lang="tr-TR" sz="3200" dirty="0" err="1">
                <a:cs typeface="Arial"/>
              </a:rPr>
              <a:t>MongoDB</a:t>
            </a:r>
            <a:r>
              <a:rPr lang="tr-TR" sz="3200" dirty="0">
                <a:cs typeface="Arial"/>
              </a:rPr>
              <a:t> çok daha </a:t>
            </a:r>
            <a:r>
              <a:rPr lang="tr-TR" sz="3200" dirty="0" err="1">
                <a:cs typeface="Arial"/>
              </a:rPr>
              <a:t>işlevseldir.Fakat</a:t>
            </a:r>
            <a:r>
              <a:rPr lang="tr-TR" sz="3200" dirty="0">
                <a:cs typeface="Arial"/>
              </a:rPr>
              <a:t> sorgu sayısı farkı </a:t>
            </a:r>
            <a:r>
              <a:rPr lang="tr-TR" sz="3200" dirty="0" err="1">
                <a:cs typeface="Arial"/>
              </a:rPr>
              <a:t>arttıında</a:t>
            </a:r>
            <a:r>
              <a:rPr lang="tr-TR" sz="3200" dirty="0">
                <a:cs typeface="Arial"/>
              </a:rPr>
              <a:t> </a:t>
            </a:r>
            <a:r>
              <a:rPr lang="tr-TR" sz="3200" dirty="0" err="1">
                <a:cs typeface="Arial"/>
              </a:rPr>
              <a:t>MongoDB</a:t>
            </a:r>
            <a:r>
              <a:rPr lang="tr-TR" sz="3200" dirty="0">
                <a:cs typeface="Arial"/>
              </a:rPr>
              <a:t> geri kalmaktadır</a:t>
            </a:r>
          </a:p>
        </p:txBody>
      </p:sp>
    </p:spTree>
    <p:extLst>
      <p:ext uri="{BB962C8B-B14F-4D97-AF65-F5344CB8AC3E}">
        <p14:creationId xmlns:p14="http://schemas.microsoft.com/office/powerpoint/2010/main" val="1135611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93ABBCF-144B-5CC4-102D-44F7E1A8B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5B50F6C-5978-3AAC-61BC-27332FF14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4170" indent="-344170"/>
            <a:r>
              <a:rPr lang="tr-TR" sz="4800">
                <a:cs typeface="Arial"/>
              </a:rPr>
              <a:t>Hazırlayan:</a:t>
            </a:r>
          </a:p>
          <a:p>
            <a:pPr marL="344170" indent="-344170"/>
            <a:r>
              <a:rPr lang="tr-TR" sz="4800">
                <a:cs typeface="Arial"/>
              </a:rPr>
              <a:t>Canberk Duran</a:t>
            </a:r>
          </a:p>
          <a:p>
            <a:pPr marL="344170" indent="-344170"/>
            <a:r>
              <a:rPr lang="tr-TR" sz="4800">
                <a:cs typeface="Arial"/>
              </a:rPr>
              <a:t>02220224002</a:t>
            </a:r>
            <a:endParaRPr lang="tr-TR" sz="4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3085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A29B680-1384-0E13-C3D5-95DDA9705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cs typeface="Arial"/>
              </a:rPr>
              <a:t>Bilgiyi üretmek için </a:t>
            </a:r>
            <a:r>
              <a:rPr lang="tr-TR" dirty="0" err="1">
                <a:cs typeface="Arial"/>
              </a:rPr>
              <a:t>girdi,işlem</a:t>
            </a:r>
            <a:r>
              <a:rPr lang="tr-TR" dirty="0">
                <a:cs typeface="Arial"/>
              </a:rPr>
              <a:t> ve çıktı gereklidir. 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EBB60D7-A4DD-45F2-7DDC-711DF9B11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4170" indent="-344170"/>
            <a:r>
              <a:rPr lang="tr-TR" sz="3200" dirty="0">
                <a:cs typeface="Arial"/>
              </a:rPr>
              <a:t>Bilişim sistemlerini etin şekilde kullanmak için; </a:t>
            </a:r>
            <a:r>
              <a:rPr lang="tr-TR" sz="3200" dirty="0" err="1">
                <a:cs typeface="Arial"/>
              </a:rPr>
              <a:t>organizasyon,yönetim</a:t>
            </a:r>
            <a:r>
              <a:rPr lang="tr-TR" sz="3200" dirty="0">
                <a:cs typeface="Arial"/>
              </a:rPr>
              <a:t> ve teknolojiye ihtiyaç vardır.</a:t>
            </a:r>
          </a:p>
        </p:txBody>
      </p:sp>
    </p:spTree>
    <p:extLst>
      <p:ext uri="{BB962C8B-B14F-4D97-AF65-F5344CB8AC3E}">
        <p14:creationId xmlns:p14="http://schemas.microsoft.com/office/powerpoint/2010/main" val="1881009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30B170C-A26F-6912-6D3C-3180F8C61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379" y="815833"/>
            <a:ext cx="7958331" cy="1077229"/>
          </a:xfrm>
        </p:spPr>
        <p:txBody>
          <a:bodyPr/>
          <a:lstStyle/>
          <a:p>
            <a:r>
              <a:rPr lang="tr-TR">
                <a:cs typeface="Arial"/>
              </a:rPr>
              <a:t>Veri tabanı ; kullanım amacına uygun olarak düzenlenmiş veriler topluluğudur</a:t>
            </a:r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B8ACE1-E3A8-6334-0DF5-E04FC40F7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4170" indent="-344170"/>
            <a:r>
              <a:rPr lang="tr-TR" sz="3200" dirty="0">
                <a:cs typeface="Arial"/>
              </a:rPr>
              <a:t>Veri tabanı yönetim sistemleri; verilere aynı anda birden çok bağlantı sağlayabilme özelliği sağlar.</a:t>
            </a:r>
          </a:p>
          <a:p>
            <a:pPr marL="344170" indent="-344170"/>
            <a:r>
              <a:rPr lang="tr-TR" sz="3200" dirty="0">
                <a:cs typeface="Arial"/>
              </a:rPr>
              <a:t>Veri tabanı modelleri 8 kategoriye ayrılır</a:t>
            </a:r>
          </a:p>
        </p:txBody>
      </p:sp>
    </p:spTree>
    <p:extLst>
      <p:ext uri="{BB962C8B-B14F-4D97-AF65-F5344CB8AC3E}">
        <p14:creationId xmlns:p14="http://schemas.microsoft.com/office/powerpoint/2010/main" val="2099623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BCB11C-390B-FAC3-C834-D5C78A4F9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cs typeface="Arial"/>
              </a:rPr>
              <a:t>1-)Düz Model veya Tablo Modeli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7DF225E-E5B9-C93C-1606-B8DEB82DC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tr-TR" sz="3200" dirty="0">
                <a:cs typeface="Arial"/>
              </a:rPr>
              <a:t>Satır ve </a:t>
            </a:r>
            <a:r>
              <a:rPr lang="tr-TR" sz="3200" dirty="0" err="1">
                <a:cs typeface="Arial"/>
              </a:rPr>
              <a:t>sütünlardan</a:t>
            </a:r>
            <a:r>
              <a:rPr lang="tr-TR" sz="3200" dirty="0">
                <a:cs typeface="Arial"/>
              </a:rPr>
              <a:t> oluşur. Satırlarda veri grupları, </a:t>
            </a:r>
            <a:r>
              <a:rPr lang="tr-TR" sz="3200" dirty="0" err="1">
                <a:cs typeface="Arial"/>
              </a:rPr>
              <a:t>sütünlarda</a:t>
            </a:r>
            <a:r>
              <a:rPr lang="tr-TR" sz="3200" dirty="0">
                <a:cs typeface="Arial"/>
              </a:rPr>
              <a:t> ise verilerin benzer özellikleri bulunur. 2 boyutludur.</a:t>
            </a:r>
          </a:p>
          <a:p>
            <a:pPr marL="0" indent="0">
              <a:buNone/>
            </a:pPr>
            <a:endParaRPr lang="tr-TR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9601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690F426-C183-9DB1-CFA3-B6D690D9B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56436"/>
            <a:ext cx="7958331" cy="1028849"/>
          </a:xfrm>
        </p:spPr>
        <p:txBody>
          <a:bodyPr/>
          <a:lstStyle/>
          <a:p>
            <a:r>
              <a:rPr lang="tr-TR" dirty="0">
                <a:cs typeface="Arial"/>
              </a:rPr>
              <a:t>2-) Hiyerarşik Veri Modeli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CC4B647-3299-A48F-CE0D-EA9DF5030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tr-TR" sz="3200" dirty="0">
                <a:cs typeface="Arial"/>
              </a:rPr>
              <a:t>Ağaç </a:t>
            </a:r>
            <a:r>
              <a:rPr lang="tr-TR" sz="3200" dirty="0" err="1">
                <a:cs typeface="Arial"/>
              </a:rPr>
              <a:t>yapısındadir.Kök</a:t>
            </a:r>
            <a:r>
              <a:rPr lang="tr-TR" sz="3200" dirty="0">
                <a:cs typeface="Arial"/>
              </a:rPr>
              <a:t> ve altında çocuklardan </a:t>
            </a:r>
            <a:r>
              <a:rPr lang="tr-TR" sz="3200" dirty="0" err="1">
                <a:cs typeface="Arial"/>
              </a:rPr>
              <a:t>oluşur.Kök</a:t>
            </a:r>
            <a:r>
              <a:rPr lang="tr-TR" sz="3200" dirty="0">
                <a:cs typeface="Arial"/>
              </a:rPr>
              <a:t> hariç her çocuğun bir üst yapısı bulunur.</a:t>
            </a:r>
          </a:p>
        </p:txBody>
      </p:sp>
    </p:spTree>
    <p:extLst>
      <p:ext uri="{BB962C8B-B14F-4D97-AF65-F5344CB8AC3E}">
        <p14:creationId xmlns:p14="http://schemas.microsoft.com/office/powerpoint/2010/main" val="3978731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39551A8-ABE7-BABA-1C82-1F220A6EE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cs typeface="Arial"/>
              </a:rPr>
              <a:t>3-)Ağ Veri Yapısı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BAB8565-91DD-7CDD-5E59-7287ABD2F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4170" indent="-344170"/>
            <a:r>
              <a:rPr lang="tr-TR" sz="3200" dirty="0">
                <a:cs typeface="Arial"/>
              </a:rPr>
              <a:t>Hiyerarşik veri yapısının gelişmiş </a:t>
            </a:r>
            <a:r>
              <a:rPr lang="tr-TR" sz="3200" dirty="0" err="1">
                <a:cs typeface="Arial"/>
              </a:rPr>
              <a:t>halidir.Hiyerarşik</a:t>
            </a:r>
            <a:r>
              <a:rPr lang="tr-TR" sz="3200" dirty="0">
                <a:cs typeface="Arial"/>
              </a:rPr>
              <a:t> veri yapısından en önemli farkı uç düğüm içinde iç düğüme işaret </a:t>
            </a:r>
            <a:r>
              <a:rPr lang="tr-TR" sz="3200" dirty="0" err="1">
                <a:cs typeface="Arial"/>
              </a:rPr>
              <a:t>edebilmektedir.Yani</a:t>
            </a:r>
            <a:r>
              <a:rPr lang="tr-TR" sz="3200" dirty="0">
                <a:cs typeface="Arial"/>
              </a:rPr>
              <a:t> bire çok ve </a:t>
            </a:r>
            <a:r>
              <a:rPr lang="tr-TR" sz="3200" dirty="0" err="1">
                <a:cs typeface="Arial"/>
              </a:rPr>
              <a:t>çoka</a:t>
            </a:r>
            <a:r>
              <a:rPr lang="tr-TR" sz="3200" dirty="0">
                <a:cs typeface="Arial"/>
              </a:rPr>
              <a:t> çok ilişkiler modellenebilir.</a:t>
            </a:r>
          </a:p>
        </p:txBody>
      </p:sp>
    </p:spTree>
    <p:extLst>
      <p:ext uri="{BB962C8B-B14F-4D97-AF65-F5344CB8AC3E}">
        <p14:creationId xmlns:p14="http://schemas.microsoft.com/office/powerpoint/2010/main" val="2788766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60BB380-5756-A178-849F-05021774E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cs typeface="Arial"/>
              </a:rPr>
              <a:t>4-)İlişkisel Veri Modeli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E3B291-26FE-ED80-E4D0-47C1ED2C8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4170" indent="-344170"/>
            <a:r>
              <a:rPr lang="tr-TR" sz="3200" dirty="0">
                <a:cs typeface="Arial"/>
              </a:rPr>
              <a:t>İlişkiler yardımıyla veri içerisindeki ilişkiler </a:t>
            </a:r>
            <a:r>
              <a:rPr lang="tr-TR" sz="3200" dirty="0" err="1">
                <a:cs typeface="Arial"/>
              </a:rPr>
              <a:t>modellenir.Satır</a:t>
            </a:r>
            <a:r>
              <a:rPr lang="tr-TR" sz="3200" dirty="0">
                <a:cs typeface="Arial"/>
              </a:rPr>
              <a:t> ve </a:t>
            </a:r>
            <a:r>
              <a:rPr lang="tr-TR" sz="3200" dirty="0" err="1">
                <a:cs typeface="Arial"/>
              </a:rPr>
              <a:t>sütünlardan</a:t>
            </a:r>
            <a:r>
              <a:rPr lang="tr-TR" sz="3200" dirty="0">
                <a:cs typeface="Arial"/>
              </a:rPr>
              <a:t> oluşan 2 boyutlu tablolarla </a:t>
            </a:r>
            <a:r>
              <a:rPr lang="tr-TR" sz="3200" dirty="0" err="1">
                <a:cs typeface="Arial"/>
              </a:rPr>
              <a:t>modellenir.Her</a:t>
            </a:r>
            <a:r>
              <a:rPr lang="tr-TR" sz="3200" dirty="0">
                <a:cs typeface="Arial"/>
              </a:rPr>
              <a:t> tablo için bir dosya </a:t>
            </a:r>
            <a:r>
              <a:rPr lang="tr-TR" sz="3200" dirty="0" err="1">
                <a:cs typeface="Arial"/>
              </a:rPr>
              <a:t>bulunur.Satırlarda</a:t>
            </a:r>
            <a:r>
              <a:rPr lang="tr-TR" sz="3200" dirty="0">
                <a:cs typeface="Arial"/>
              </a:rPr>
              <a:t> veriler </a:t>
            </a:r>
            <a:r>
              <a:rPr lang="tr-TR" sz="3200" dirty="0" err="1">
                <a:cs typeface="Arial"/>
              </a:rPr>
              <a:t>sütünlarda</a:t>
            </a:r>
            <a:r>
              <a:rPr lang="tr-TR" sz="3200" dirty="0">
                <a:cs typeface="Arial"/>
              </a:rPr>
              <a:t> nitelikler bulunur.</a:t>
            </a:r>
          </a:p>
        </p:txBody>
      </p:sp>
    </p:spTree>
    <p:extLst>
      <p:ext uri="{BB962C8B-B14F-4D97-AF65-F5344CB8AC3E}">
        <p14:creationId xmlns:p14="http://schemas.microsoft.com/office/powerpoint/2010/main" val="2834743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61318A-1562-6CC7-6AB3-48A124F18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cs typeface="Arial"/>
              </a:rPr>
              <a:t>5-) Nesne Yönelimli Veri Modeli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BB093EF-9B0E-6F1B-DD54-AAAD04809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4170" indent="-344170"/>
            <a:r>
              <a:rPr lang="tr-TR" sz="3200" dirty="0">
                <a:cs typeface="Arial"/>
              </a:rPr>
              <a:t>İlişkisel Veri modeline nesne yönelimli özelliklerin dahil edilmesi ile nesne yönelimli veri modeli oluşur.</a:t>
            </a:r>
          </a:p>
        </p:txBody>
      </p:sp>
    </p:spTree>
    <p:extLst>
      <p:ext uri="{BB962C8B-B14F-4D97-AF65-F5344CB8AC3E}">
        <p14:creationId xmlns:p14="http://schemas.microsoft.com/office/powerpoint/2010/main" val="16751772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B0F2AC-8567-4D03-BFFC-653DB596C52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50455F8-10A0-4EEF-9BB1-9035E295B1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2F7BF6-CD39-4568-B8BD-EA8D252E10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1</Words>
  <Application>Microsoft Office PowerPoint</Application>
  <PresentationFormat>Geniş ekran</PresentationFormat>
  <Paragraphs>1</Paragraphs>
  <Slides>22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23" baseType="lpstr">
      <vt:lpstr>Madison</vt:lpstr>
      <vt:lpstr>İlişkisel ve İlişkisel Olmayan (NoSQL) Veri Tabanı Sistemleri Mimari Performansının Yönetim Bilişim Sistemleri Kapsamında İncelenmesi</vt:lpstr>
      <vt:lpstr>Veri tabanları; veri fazlalığını denetler ve veri tutarlılığını korur. </vt:lpstr>
      <vt:lpstr>Bilgiyi üretmek için girdi,işlem ve çıktı gereklidir. </vt:lpstr>
      <vt:lpstr>Veri tabanı ; kullanım amacına uygun olarak düzenlenmiş veriler topluluğudur</vt:lpstr>
      <vt:lpstr>1-)Düz Model veya Tablo Modeli</vt:lpstr>
      <vt:lpstr>2-) Hiyerarşik Veri Modeli</vt:lpstr>
      <vt:lpstr>3-)Ağ Veri Yapısı</vt:lpstr>
      <vt:lpstr>4-)İlişkisel Veri Modeli</vt:lpstr>
      <vt:lpstr>5-) Nesne Yönelimli Veri Modeli</vt:lpstr>
      <vt:lpstr>6-)Nesne İlişkisel Veri Modeli</vt:lpstr>
      <vt:lpstr>7-)Çoklu Ortam Veri Modeli</vt:lpstr>
      <vt:lpstr>PowerPoint Sunusu</vt:lpstr>
      <vt:lpstr>8-)Dağınık Veri Modelleri</vt:lpstr>
      <vt:lpstr>VERİ TABANI TASARIMI</vt:lpstr>
      <vt:lpstr>PowerPoint Sunusu</vt:lpstr>
      <vt:lpstr>PowerPoint Sunusu</vt:lpstr>
      <vt:lpstr>İLİŞKİSEL VE İLİŞKİSEL OLMAYAN VERİ TABANI SİSTEMLERİ</vt:lpstr>
      <vt:lpstr>PowerPoint Sunusu</vt:lpstr>
      <vt:lpstr>İlişkisel Olmayan Veri Tabanı Sistemleri-</vt:lpstr>
      <vt:lpstr>PowerPoint Sunusu</vt:lpstr>
      <vt:lpstr>-VERİTABANI MİMARİLERİNİN PERFORMANS KARŞILAŞTIRMASI-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lastModifiedBy/>
  <cp:revision>340</cp:revision>
  <dcterms:created xsi:type="dcterms:W3CDTF">2024-03-19T06:12:32Z</dcterms:created>
  <dcterms:modified xsi:type="dcterms:W3CDTF">2024-03-19T06:58:18Z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