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3"/>
  </p:normalViewPr>
  <p:slideViewPr>
    <p:cSldViewPr snapToGrid="0">
      <p:cViewPr>
        <p:scale>
          <a:sx n="44" d="100"/>
          <a:sy n="44" d="100"/>
        </p:scale>
        <p:origin x="3440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1531-017D-DEF0-D595-67EAE18E4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44C1-356B-1718-D738-44292FB4C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826E-0C4D-B154-F4E7-C178BC7E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202D-C0CA-D949-85CE-6C960757A4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19C6E-9DB5-9347-A8D6-924071EA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FBFD5-EDE6-04B6-85A9-139566CA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7C81-5971-8341-A797-98F87F30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509F-D263-9CEF-CBF6-88549C68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E5367-7894-6A37-D336-8CD9513D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890D-7A76-A309-5FB0-D9D84E0B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202D-C0CA-D949-85CE-6C960757A4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6424-FF1B-5DD8-73A7-1DE1B87B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1811-7EEB-9810-7342-28A136EF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7C81-5971-8341-A797-98F87F30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FDC9C-C2FE-C9C9-E26C-265BDD39D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07976-6378-5C8A-3211-12EB30DA7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26FF-F2F1-440D-11E3-2DFFFEF1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202D-C0CA-D949-85CE-6C960757A4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316A3-A142-F56E-FA15-C3155705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345F-DD96-4AE1-D56A-9155F4F7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7C81-5971-8341-A797-98F87F30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DDDC-0279-BAA3-B7B0-6595A3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C59F-5A95-7F2B-0A0B-3E9C38D9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1E42-B1EA-C27F-66BB-99CB2143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202D-C0CA-D949-85CE-6C960757A4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8736C-A2B6-28F1-F816-D4AA782D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517D-D575-E3F6-50A1-FBE3CF5D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7C81-5971-8341-A797-98F87F30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DF1A-726B-A27D-8200-5C1649A8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5EEA3-5E30-6657-88C1-CAB6A1A66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A0C2-5694-88B7-E476-AC3B8D7F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202D-C0CA-D949-85CE-6C960757A4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4622-F2D3-4B1A-F252-4EE3C785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8B144-6294-3DDD-BBC3-A655724C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7C81-5971-8341-A797-98F87F30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F0FD-A202-54D2-3210-F5A29C08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D125-97B8-1ADB-B0F1-D84F42940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3E655-903F-8962-3981-F823979C6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EA047-C77E-AC59-90C3-4D0D9A28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202D-C0CA-D949-85CE-6C960757A4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7D3FB-6BA3-2B83-BA83-BA603015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DEA92-0431-982F-D655-14D2E04E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7C81-5971-8341-A797-98F87F30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426E-6BDE-A563-E75E-F0F35875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FC44D-4BFE-538A-14AF-EB3B71B03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6241-57AB-B682-B8BF-10C6CEF91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AF68C-78A4-B20A-0F1F-606183936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30CF2-7C28-9A3A-F7F2-BE812C35B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49761-F4A5-EA67-633E-E667C577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202D-C0CA-D949-85CE-6C960757A4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1EC03-356E-185A-BCC4-DD024A82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5F1C7-B344-D1DB-8317-AF191020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7C81-5971-8341-A797-98F87F30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4FD5-F91C-2297-0993-7CC1C3C3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C947C-5FAB-FA20-0E37-2033CD5A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202D-C0CA-D949-85CE-6C960757A4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C4AC-8B80-4896-D5BE-168D9E58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F19E4-FB85-601B-33F3-62BD0CBB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7C81-5971-8341-A797-98F87F30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5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B5230-E281-20E1-0AA7-E89FB497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202D-C0CA-D949-85CE-6C960757A4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A4195-7BA5-2EDB-BF6C-89E767B3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57482-FF27-77BC-A551-A05C1939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7C81-5971-8341-A797-98F87F30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81AF-4821-A4AD-B6EC-AE124EA5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AD4F-74D8-05A3-8B33-89EE9002C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9AD39-EEBD-C459-8ABA-7466354D9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0C040-40BE-6DE7-38B9-A6E71886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202D-C0CA-D949-85CE-6C960757A4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E9844-08A6-B98D-A0A1-2A63EA38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FE04F-4530-918E-0F27-00E19737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7C81-5971-8341-A797-98F87F30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1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0B6D-761E-6132-5D47-FF06D97F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34091-01A6-89BE-13F7-36263468E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E4A19-F316-9033-4344-0A59ED63A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E7C78-7673-3197-EC2E-1D3FDC72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202D-C0CA-D949-85CE-6C960757A4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1981E-21B9-3D6C-A91E-0BA75B64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C7FB-E46B-BFBF-1EC8-D48A9B76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7C81-5971-8341-A797-98F87F30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C9285-59DF-91EF-ECCD-DFCAA082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86333-8D12-B80D-8D3F-6BA449F5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0734-357F-ED10-9A76-3929A125E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4202D-C0CA-D949-85CE-6C960757A4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41C6-978B-5CBF-B3F8-29C13CCFB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7ADA-E724-297C-BF6D-938C76F85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7C81-5971-8341-A797-98F87F30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25 besten Sehenswürdigkeiten von Dubai in 2023 | KAYAK">
            <a:extLst>
              <a:ext uri="{FF2B5EF4-FFF2-40B4-BE49-F238E27FC236}">
                <a16:creationId xmlns:a16="http://schemas.microsoft.com/office/drawing/2014/main" id="{8B5C51A9-441D-809B-3C24-7E94E39D7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95291C0A-257E-41BF-3633-30DE1B1AF5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327839" y="3510046"/>
                </a:moveTo>
                <a:lnTo>
                  <a:pt x="6531507" y="3510046"/>
                </a:lnTo>
                <a:cubicBezTo>
                  <a:pt x="6584888" y="3510046"/>
                  <a:pt x="6629211" y="3515164"/>
                  <a:pt x="6664477" y="3525401"/>
                </a:cubicBezTo>
                <a:cubicBezTo>
                  <a:pt x="6699743" y="3535638"/>
                  <a:pt x="6729075" y="3550662"/>
                  <a:pt x="6752474" y="3570475"/>
                </a:cubicBezTo>
                <a:cubicBezTo>
                  <a:pt x="6775872" y="3590288"/>
                  <a:pt x="6793668" y="3614723"/>
                  <a:pt x="6805860" y="3643782"/>
                </a:cubicBezTo>
                <a:cubicBezTo>
                  <a:pt x="6818052" y="3672841"/>
                  <a:pt x="6824148" y="3706523"/>
                  <a:pt x="6824148" y="3744827"/>
                </a:cubicBezTo>
                <a:cubicBezTo>
                  <a:pt x="6824148" y="3780490"/>
                  <a:pt x="6817886" y="3811860"/>
                  <a:pt x="6805365" y="3838938"/>
                </a:cubicBezTo>
                <a:cubicBezTo>
                  <a:pt x="6792842" y="3866015"/>
                  <a:pt x="6775540" y="3888635"/>
                  <a:pt x="6753457" y="3906796"/>
                </a:cubicBezTo>
                <a:cubicBezTo>
                  <a:pt x="6731374" y="3924958"/>
                  <a:pt x="6705834" y="3938662"/>
                  <a:pt x="6676837" y="3947908"/>
                </a:cubicBezTo>
                <a:cubicBezTo>
                  <a:pt x="6647840" y="3957154"/>
                  <a:pt x="6613895" y="3961777"/>
                  <a:pt x="6575003" y="3961777"/>
                </a:cubicBezTo>
                <a:lnTo>
                  <a:pt x="6327839" y="3961777"/>
                </a:lnTo>
                <a:close/>
                <a:moveTo>
                  <a:pt x="7651442" y="2990952"/>
                </a:moveTo>
                <a:lnTo>
                  <a:pt x="7652433" y="2990952"/>
                </a:lnTo>
                <a:lnTo>
                  <a:pt x="7876317" y="3629913"/>
                </a:lnTo>
                <a:lnTo>
                  <a:pt x="7430530" y="3629913"/>
                </a:lnTo>
                <a:close/>
                <a:moveTo>
                  <a:pt x="3776129" y="2962224"/>
                </a:moveTo>
                <a:lnTo>
                  <a:pt x="3949491" y="2962224"/>
                </a:lnTo>
                <a:cubicBezTo>
                  <a:pt x="4037988" y="2962224"/>
                  <a:pt x="4110304" y="2974442"/>
                  <a:pt x="4166441" y="2998877"/>
                </a:cubicBezTo>
                <a:cubicBezTo>
                  <a:pt x="4222577" y="3023313"/>
                  <a:pt x="4268972" y="3057325"/>
                  <a:pt x="4305626" y="3100913"/>
                </a:cubicBezTo>
                <a:cubicBezTo>
                  <a:pt x="4342279" y="3144501"/>
                  <a:pt x="4369191" y="3196180"/>
                  <a:pt x="4386362" y="3255948"/>
                </a:cubicBezTo>
                <a:cubicBezTo>
                  <a:pt x="4403533" y="3315716"/>
                  <a:pt x="4412119" y="3380273"/>
                  <a:pt x="4412119" y="3449617"/>
                </a:cubicBezTo>
                <a:cubicBezTo>
                  <a:pt x="4412119" y="3536793"/>
                  <a:pt x="4402708" y="3612247"/>
                  <a:pt x="4383886" y="3675978"/>
                </a:cubicBezTo>
                <a:cubicBezTo>
                  <a:pt x="4365063" y="3739709"/>
                  <a:pt x="4336830" y="3792708"/>
                  <a:pt x="4299186" y="3834975"/>
                </a:cubicBezTo>
                <a:cubicBezTo>
                  <a:pt x="4261542" y="3877242"/>
                  <a:pt x="4214651" y="3908613"/>
                  <a:pt x="4158516" y="3929086"/>
                </a:cubicBezTo>
                <a:cubicBezTo>
                  <a:pt x="4102380" y="3949559"/>
                  <a:pt x="4033365" y="3959795"/>
                  <a:pt x="3951473" y="3959795"/>
                </a:cubicBezTo>
                <a:lnTo>
                  <a:pt x="3776129" y="3959795"/>
                </a:lnTo>
                <a:close/>
                <a:moveTo>
                  <a:pt x="6327839" y="2959252"/>
                </a:moveTo>
                <a:lnTo>
                  <a:pt x="6503754" y="2959252"/>
                </a:lnTo>
                <a:cubicBezTo>
                  <a:pt x="6552512" y="2959252"/>
                  <a:pt x="6591714" y="2963875"/>
                  <a:pt x="6621361" y="2973121"/>
                </a:cubicBezTo>
                <a:cubicBezTo>
                  <a:pt x="6651008" y="2982367"/>
                  <a:pt x="6675057" y="2995741"/>
                  <a:pt x="6693508" y="3013242"/>
                </a:cubicBezTo>
                <a:cubicBezTo>
                  <a:pt x="6711959" y="3030743"/>
                  <a:pt x="6725466" y="3052042"/>
                  <a:pt x="6734031" y="3077138"/>
                </a:cubicBezTo>
                <a:cubicBezTo>
                  <a:pt x="6742596" y="3102234"/>
                  <a:pt x="6746878" y="3130302"/>
                  <a:pt x="6746879" y="3161342"/>
                </a:cubicBezTo>
                <a:cubicBezTo>
                  <a:pt x="6746878" y="3189080"/>
                  <a:pt x="6742761" y="3215992"/>
                  <a:pt x="6734526" y="3242079"/>
                </a:cubicBezTo>
                <a:cubicBezTo>
                  <a:pt x="6726291" y="3268166"/>
                  <a:pt x="6713279" y="3290950"/>
                  <a:pt x="6695489" y="3310433"/>
                </a:cubicBezTo>
                <a:cubicBezTo>
                  <a:pt x="6677698" y="3329915"/>
                  <a:pt x="6655296" y="3345435"/>
                  <a:pt x="6628281" y="3356993"/>
                </a:cubicBezTo>
                <a:cubicBezTo>
                  <a:pt x="6601265" y="3368550"/>
                  <a:pt x="6565684" y="3374329"/>
                  <a:pt x="6521539" y="3374329"/>
                </a:cubicBezTo>
                <a:lnTo>
                  <a:pt x="6327839" y="3374329"/>
                </a:lnTo>
                <a:close/>
                <a:moveTo>
                  <a:pt x="6221841" y="2820563"/>
                </a:moveTo>
                <a:cubicBezTo>
                  <a:pt x="6206650" y="2820563"/>
                  <a:pt x="6192286" y="2825681"/>
                  <a:pt x="6178748" y="2835918"/>
                </a:cubicBezTo>
                <a:cubicBezTo>
                  <a:pt x="6165209" y="2846154"/>
                  <a:pt x="6158440" y="2864151"/>
                  <a:pt x="6158440" y="2889907"/>
                </a:cubicBezTo>
                <a:lnTo>
                  <a:pt x="6158440" y="4033103"/>
                </a:lnTo>
                <a:cubicBezTo>
                  <a:pt x="6158440" y="4058859"/>
                  <a:pt x="6165209" y="4076856"/>
                  <a:pt x="6178748" y="4087092"/>
                </a:cubicBezTo>
                <a:cubicBezTo>
                  <a:pt x="6192286" y="4097329"/>
                  <a:pt x="6206650" y="4102447"/>
                  <a:pt x="6221841" y="4102447"/>
                </a:cubicBezTo>
                <a:lnTo>
                  <a:pt x="6556676" y="4102447"/>
                </a:lnTo>
                <a:cubicBezTo>
                  <a:pt x="6604887" y="4102447"/>
                  <a:pt x="6647649" y="4098980"/>
                  <a:pt x="6684964" y="4092046"/>
                </a:cubicBezTo>
                <a:cubicBezTo>
                  <a:pt x="6722277" y="4085111"/>
                  <a:pt x="6757280" y="4074709"/>
                  <a:pt x="6789971" y="4060840"/>
                </a:cubicBezTo>
                <a:cubicBezTo>
                  <a:pt x="6822662" y="4046972"/>
                  <a:pt x="6852051" y="4029800"/>
                  <a:pt x="6878138" y="4009327"/>
                </a:cubicBezTo>
                <a:cubicBezTo>
                  <a:pt x="6904224" y="3988854"/>
                  <a:pt x="6926514" y="3965079"/>
                  <a:pt x="6945006" y="3938001"/>
                </a:cubicBezTo>
                <a:cubicBezTo>
                  <a:pt x="6963497" y="3910924"/>
                  <a:pt x="6977862" y="3880379"/>
                  <a:pt x="6988099" y="3846367"/>
                </a:cubicBezTo>
                <a:cubicBezTo>
                  <a:pt x="6998335" y="3812356"/>
                  <a:pt x="7003454" y="3775207"/>
                  <a:pt x="7003454" y="3734921"/>
                </a:cubicBezTo>
                <a:cubicBezTo>
                  <a:pt x="7003454" y="3691333"/>
                  <a:pt x="6996849" y="3651377"/>
                  <a:pt x="6983641" y="3615054"/>
                </a:cubicBezTo>
                <a:cubicBezTo>
                  <a:pt x="6970432" y="3578730"/>
                  <a:pt x="6952435" y="3547030"/>
                  <a:pt x="6929651" y="3519953"/>
                </a:cubicBezTo>
                <a:cubicBezTo>
                  <a:pt x="6906866" y="3492875"/>
                  <a:pt x="6880284" y="3470586"/>
                  <a:pt x="6849905" y="3453085"/>
                </a:cubicBezTo>
                <a:cubicBezTo>
                  <a:pt x="6819525" y="3435583"/>
                  <a:pt x="6786834" y="3423531"/>
                  <a:pt x="6751832" y="3416926"/>
                </a:cubicBezTo>
                <a:cubicBezTo>
                  <a:pt x="6779570" y="3405039"/>
                  <a:pt x="6804170" y="3389849"/>
                  <a:pt x="6825634" y="3371357"/>
                </a:cubicBezTo>
                <a:cubicBezTo>
                  <a:pt x="6847097" y="3352865"/>
                  <a:pt x="6864929" y="3331897"/>
                  <a:pt x="6879129" y="3308451"/>
                </a:cubicBezTo>
                <a:cubicBezTo>
                  <a:pt x="6893327" y="3285006"/>
                  <a:pt x="6904059" y="3259415"/>
                  <a:pt x="6911324" y="3231677"/>
                </a:cubicBezTo>
                <a:cubicBezTo>
                  <a:pt x="6918588" y="3203939"/>
                  <a:pt x="6922221" y="3174881"/>
                  <a:pt x="6922221" y="3144501"/>
                </a:cubicBezTo>
                <a:cubicBezTo>
                  <a:pt x="6922221" y="3093648"/>
                  <a:pt x="6913965" y="3048079"/>
                  <a:pt x="6897455" y="3007793"/>
                </a:cubicBezTo>
                <a:cubicBezTo>
                  <a:pt x="6880944" y="2967507"/>
                  <a:pt x="6856344" y="2933495"/>
                  <a:pt x="6823653" y="2905757"/>
                </a:cubicBezTo>
                <a:cubicBezTo>
                  <a:pt x="6790962" y="2878020"/>
                  <a:pt x="6750180" y="2856886"/>
                  <a:pt x="6701309" y="2842357"/>
                </a:cubicBezTo>
                <a:cubicBezTo>
                  <a:pt x="6652437" y="2827827"/>
                  <a:pt x="6589697" y="2820563"/>
                  <a:pt x="6513088" y="2820563"/>
                </a:cubicBezTo>
                <a:close/>
                <a:moveTo>
                  <a:pt x="3669141" y="2820563"/>
                </a:moveTo>
                <a:cubicBezTo>
                  <a:pt x="3653951" y="2820563"/>
                  <a:pt x="3639586" y="2825681"/>
                  <a:pt x="3626048" y="2835918"/>
                </a:cubicBezTo>
                <a:cubicBezTo>
                  <a:pt x="3612510" y="2846154"/>
                  <a:pt x="3605740" y="2864151"/>
                  <a:pt x="3605740" y="2889907"/>
                </a:cubicBezTo>
                <a:lnTo>
                  <a:pt x="3605740" y="4033103"/>
                </a:lnTo>
                <a:cubicBezTo>
                  <a:pt x="3605740" y="4058859"/>
                  <a:pt x="3612510" y="4076856"/>
                  <a:pt x="3626048" y="4087092"/>
                </a:cubicBezTo>
                <a:cubicBezTo>
                  <a:pt x="3639586" y="4097329"/>
                  <a:pt x="3653951" y="4102447"/>
                  <a:pt x="3669141" y="4102447"/>
                </a:cubicBezTo>
                <a:lnTo>
                  <a:pt x="3940575" y="4102447"/>
                </a:lnTo>
                <a:cubicBezTo>
                  <a:pt x="4050206" y="4102447"/>
                  <a:pt x="4144647" y="4088909"/>
                  <a:pt x="4223898" y="4061831"/>
                </a:cubicBezTo>
                <a:cubicBezTo>
                  <a:pt x="4303149" y="4034754"/>
                  <a:pt x="4370017" y="3993972"/>
                  <a:pt x="4424502" y="3939487"/>
                </a:cubicBezTo>
                <a:cubicBezTo>
                  <a:pt x="4478987" y="3885002"/>
                  <a:pt x="4520428" y="3816318"/>
                  <a:pt x="4548827" y="3733435"/>
                </a:cubicBezTo>
                <a:cubicBezTo>
                  <a:pt x="4577225" y="3650552"/>
                  <a:pt x="4591424" y="3553634"/>
                  <a:pt x="4591424" y="3442683"/>
                </a:cubicBezTo>
                <a:cubicBezTo>
                  <a:pt x="4591424" y="3346261"/>
                  <a:pt x="4578050" y="3259745"/>
                  <a:pt x="4551303" y="3183136"/>
                </a:cubicBezTo>
                <a:cubicBezTo>
                  <a:pt x="4524556" y="3106527"/>
                  <a:pt x="4485260" y="3041310"/>
                  <a:pt x="4433418" y="2987485"/>
                </a:cubicBezTo>
                <a:cubicBezTo>
                  <a:pt x="4381574" y="2933661"/>
                  <a:pt x="4317348" y="2892384"/>
                  <a:pt x="4240738" y="2863655"/>
                </a:cubicBezTo>
                <a:cubicBezTo>
                  <a:pt x="4164129" y="2834927"/>
                  <a:pt x="4070349" y="2820563"/>
                  <a:pt x="3959398" y="2820563"/>
                </a:cubicBezTo>
                <a:close/>
                <a:moveTo>
                  <a:pt x="8501060" y="2814619"/>
                </a:moveTo>
                <a:cubicBezTo>
                  <a:pt x="8485870" y="2814619"/>
                  <a:pt x="8472826" y="2815445"/>
                  <a:pt x="8461929" y="2817096"/>
                </a:cubicBezTo>
                <a:cubicBezTo>
                  <a:pt x="8451032" y="2818747"/>
                  <a:pt x="8442117" y="2820728"/>
                  <a:pt x="8435182" y="2823039"/>
                </a:cubicBezTo>
                <a:cubicBezTo>
                  <a:pt x="8428248" y="2825351"/>
                  <a:pt x="8423295" y="2828488"/>
                  <a:pt x="8420323" y="2832450"/>
                </a:cubicBezTo>
                <a:cubicBezTo>
                  <a:pt x="8417351" y="2836413"/>
                  <a:pt x="8415865" y="2841036"/>
                  <a:pt x="8415865" y="2846319"/>
                </a:cubicBezTo>
                <a:lnTo>
                  <a:pt x="8415865" y="4076691"/>
                </a:lnTo>
                <a:cubicBezTo>
                  <a:pt x="8415865" y="4081974"/>
                  <a:pt x="8417186" y="4086597"/>
                  <a:pt x="8419827" y="4090560"/>
                </a:cubicBezTo>
                <a:cubicBezTo>
                  <a:pt x="8422469" y="4094522"/>
                  <a:pt x="8427092" y="4097659"/>
                  <a:pt x="8433696" y="4099971"/>
                </a:cubicBezTo>
                <a:cubicBezTo>
                  <a:pt x="8440301" y="4102282"/>
                  <a:pt x="8449216" y="4104263"/>
                  <a:pt x="8460443" y="4105914"/>
                </a:cubicBezTo>
                <a:cubicBezTo>
                  <a:pt x="8471671" y="4107566"/>
                  <a:pt x="8485209" y="4108391"/>
                  <a:pt x="8501060" y="4108391"/>
                </a:cubicBezTo>
                <a:cubicBezTo>
                  <a:pt x="8517570" y="4108391"/>
                  <a:pt x="8531274" y="4107566"/>
                  <a:pt x="8542171" y="4105914"/>
                </a:cubicBezTo>
                <a:cubicBezTo>
                  <a:pt x="8553068" y="4104263"/>
                  <a:pt x="8561819" y="4102282"/>
                  <a:pt x="8568423" y="4099971"/>
                </a:cubicBezTo>
                <a:cubicBezTo>
                  <a:pt x="8575027" y="4097659"/>
                  <a:pt x="8579650" y="4094522"/>
                  <a:pt x="8582292" y="4090560"/>
                </a:cubicBezTo>
                <a:cubicBezTo>
                  <a:pt x="8584934" y="4086597"/>
                  <a:pt x="8586254" y="4081974"/>
                  <a:pt x="8586254" y="4076691"/>
                </a:cubicBezTo>
                <a:lnTo>
                  <a:pt x="8586254" y="2846319"/>
                </a:lnTo>
                <a:cubicBezTo>
                  <a:pt x="8586254" y="2841036"/>
                  <a:pt x="8584934" y="2836413"/>
                  <a:pt x="8582292" y="2832450"/>
                </a:cubicBezTo>
                <a:cubicBezTo>
                  <a:pt x="8579650" y="2828488"/>
                  <a:pt x="8575027" y="2825351"/>
                  <a:pt x="8568423" y="2823039"/>
                </a:cubicBezTo>
                <a:cubicBezTo>
                  <a:pt x="8561819" y="2820728"/>
                  <a:pt x="8553068" y="2818747"/>
                  <a:pt x="8542171" y="2817096"/>
                </a:cubicBezTo>
                <a:cubicBezTo>
                  <a:pt x="8531274" y="2815445"/>
                  <a:pt x="8517570" y="2814619"/>
                  <a:pt x="8501060" y="2814619"/>
                </a:cubicBezTo>
                <a:close/>
                <a:moveTo>
                  <a:pt x="7657386" y="2814619"/>
                </a:moveTo>
                <a:cubicBezTo>
                  <a:pt x="7637573" y="2814619"/>
                  <a:pt x="7621228" y="2815114"/>
                  <a:pt x="7608349" y="2816105"/>
                </a:cubicBezTo>
                <a:cubicBezTo>
                  <a:pt x="7595471" y="2817096"/>
                  <a:pt x="7584904" y="2818912"/>
                  <a:pt x="7576649" y="2821553"/>
                </a:cubicBezTo>
                <a:cubicBezTo>
                  <a:pt x="7568393" y="2824195"/>
                  <a:pt x="7562119" y="2827827"/>
                  <a:pt x="7557827" y="2832450"/>
                </a:cubicBezTo>
                <a:cubicBezTo>
                  <a:pt x="7553533" y="2837073"/>
                  <a:pt x="7550066" y="2843017"/>
                  <a:pt x="7547425" y="2850282"/>
                </a:cubicBezTo>
                <a:lnTo>
                  <a:pt x="7117488" y="4041028"/>
                </a:lnTo>
                <a:cubicBezTo>
                  <a:pt x="7112205" y="4055557"/>
                  <a:pt x="7109398" y="4067280"/>
                  <a:pt x="7109068" y="4076195"/>
                </a:cubicBezTo>
                <a:cubicBezTo>
                  <a:pt x="7108737" y="4085111"/>
                  <a:pt x="7111049" y="4091880"/>
                  <a:pt x="7116003" y="4096503"/>
                </a:cubicBezTo>
                <a:cubicBezTo>
                  <a:pt x="7120956" y="4101126"/>
                  <a:pt x="7129541" y="4104263"/>
                  <a:pt x="7141759" y="4105914"/>
                </a:cubicBezTo>
                <a:cubicBezTo>
                  <a:pt x="7153976" y="4107566"/>
                  <a:pt x="7169661" y="4108391"/>
                  <a:pt x="7188814" y="4108391"/>
                </a:cubicBezTo>
                <a:cubicBezTo>
                  <a:pt x="7207306" y="4108391"/>
                  <a:pt x="7222330" y="4107731"/>
                  <a:pt x="7233888" y="4106410"/>
                </a:cubicBezTo>
                <a:cubicBezTo>
                  <a:pt x="7245445" y="4105089"/>
                  <a:pt x="7254361" y="4102943"/>
                  <a:pt x="7260636" y="4099971"/>
                </a:cubicBezTo>
                <a:cubicBezTo>
                  <a:pt x="7266909" y="4096999"/>
                  <a:pt x="7271697" y="4093366"/>
                  <a:pt x="7275000" y="4089074"/>
                </a:cubicBezTo>
                <a:cubicBezTo>
                  <a:pt x="7278302" y="4084781"/>
                  <a:pt x="7280944" y="4079663"/>
                  <a:pt x="7282925" y="4073719"/>
                </a:cubicBezTo>
                <a:lnTo>
                  <a:pt x="7387932" y="3765631"/>
                </a:lnTo>
                <a:lnTo>
                  <a:pt x="7920895" y="3765631"/>
                </a:lnTo>
                <a:lnTo>
                  <a:pt x="8030856" y="4077681"/>
                </a:lnTo>
                <a:cubicBezTo>
                  <a:pt x="8033497" y="4083625"/>
                  <a:pt x="8036304" y="4088578"/>
                  <a:pt x="8039276" y="4092541"/>
                </a:cubicBezTo>
                <a:cubicBezTo>
                  <a:pt x="8042248" y="4096503"/>
                  <a:pt x="8046871" y="4099640"/>
                  <a:pt x="8053145" y="4101952"/>
                </a:cubicBezTo>
                <a:cubicBezTo>
                  <a:pt x="8059419" y="4104263"/>
                  <a:pt x="8068665" y="4105914"/>
                  <a:pt x="8080883" y="4106905"/>
                </a:cubicBezTo>
                <a:cubicBezTo>
                  <a:pt x="8093100" y="4107896"/>
                  <a:pt x="8109446" y="4108391"/>
                  <a:pt x="8129920" y="4108391"/>
                </a:cubicBezTo>
                <a:cubicBezTo>
                  <a:pt x="8150392" y="4108391"/>
                  <a:pt x="8166738" y="4107731"/>
                  <a:pt x="8178956" y="4106410"/>
                </a:cubicBezTo>
                <a:cubicBezTo>
                  <a:pt x="8191174" y="4105089"/>
                  <a:pt x="8199924" y="4102117"/>
                  <a:pt x="8205208" y="4097494"/>
                </a:cubicBezTo>
                <a:cubicBezTo>
                  <a:pt x="8210492" y="4092871"/>
                  <a:pt x="8212968" y="4086102"/>
                  <a:pt x="8212638" y="4077186"/>
                </a:cubicBezTo>
                <a:cubicBezTo>
                  <a:pt x="8212307" y="4068270"/>
                  <a:pt x="8209500" y="4056548"/>
                  <a:pt x="8204217" y="4042018"/>
                </a:cubicBezTo>
                <a:lnTo>
                  <a:pt x="7774281" y="2851272"/>
                </a:lnTo>
                <a:cubicBezTo>
                  <a:pt x="7771639" y="2844008"/>
                  <a:pt x="7768006" y="2837899"/>
                  <a:pt x="7763384" y="2832946"/>
                </a:cubicBezTo>
                <a:cubicBezTo>
                  <a:pt x="7758761" y="2827992"/>
                  <a:pt x="7752156" y="2824195"/>
                  <a:pt x="7743571" y="2821553"/>
                </a:cubicBezTo>
                <a:cubicBezTo>
                  <a:pt x="7734985" y="2818912"/>
                  <a:pt x="7723758" y="2817096"/>
                  <a:pt x="7709890" y="2816105"/>
                </a:cubicBezTo>
                <a:cubicBezTo>
                  <a:pt x="7696020" y="2815114"/>
                  <a:pt x="7678519" y="2814619"/>
                  <a:pt x="7657386" y="2814619"/>
                </a:cubicBezTo>
                <a:close/>
                <a:moveTo>
                  <a:pt x="4936729" y="2814619"/>
                </a:moveTo>
                <a:cubicBezTo>
                  <a:pt x="4919558" y="2814619"/>
                  <a:pt x="4905689" y="2815445"/>
                  <a:pt x="4895122" y="2817096"/>
                </a:cubicBezTo>
                <a:cubicBezTo>
                  <a:pt x="4884555" y="2818747"/>
                  <a:pt x="4875969" y="2820728"/>
                  <a:pt x="4869365" y="2823039"/>
                </a:cubicBezTo>
                <a:cubicBezTo>
                  <a:pt x="4862761" y="2825351"/>
                  <a:pt x="4858138" y="2828488"/>
                  <a:pt x="4855496" y="2832450"/>
                </a:cubicBezTo>
                <a:cubicBezTo>
                  <a:pt x="4852855" y="2836413"/>
                  <a:pt x="4851534" y="2841036"/>
                  <a:pt x="4851534" y="2846319"/>
                </a:cubicBezTo>
                <a:lnTo>
                  <a:pt x="4851534" y="3641801"/>
                </a:lnTo>
                <a:cubicBezTo>
                  <a:pt x="4851534" y="3720391"/>
                  <a:pt x="4862761" y="3789736"/>
                  <a:pt x="4885216" y="3849835"/>
                </a:cubicBezTo>
                <a:cubicBezTo>
                  <a:pt x="4907670" y="3909933"/>
                  <a:pt x="4939700" y="3959961"/>
                  <a:pt x="4981307" y="3999916"/>
                </a:cubicBezTo>
                <a:cubicBezTo>
                  <a:pt x="5022914" y="4039872"/>
                  <a:pt x="5072776" y="4070086"/>
                  <a:pt x="5130893" y="4090560"/>
                </a:cubicBezTo>
                <a:cubicBezTo>
                  <a:pt x="5189011" y="4111033"/>
                  <a:pt x="5253403" y="4121269"/>
                  <a:pt x="5324068" y="4121269"/>
                </a:cubicBezTo>
                <a:cubicBezTo>
                  <a:pt x="5401337" y="4121269"/>
                  <a:pt x="5470352" y="4110372"/>
                  <a:pt x="5531111" y="4088578"/>
                </a:cubicBezTo>
                <a:cubicBezTo>
                  <a:pt x="5591870" y="4066784"/>
                  <a:pt x="5643383" y="4034754"/>
                  <a:pt x="5685650" y="3992486"/>
                </a:cubicBezTo>
                <a:cubicBezTo>
                  <a:pt x="5727918" y="3950219"/>
                  <a:pt x="5760444" y="3898541"/>
                  <a:pt x="5783228" y="3837452"/>
                </a:cubicBezTo>
                <a:cubicBezTo>
                  <a:pt x="5806013" y="3776362"/>
                  <a:pt x="5817404" y="3706853"/>
                  <a:pt x="5817406" y="3628923"/>
                </a:cubicBezTo>
                <a:lnTo>
                  <a:pt x="5817406" y="2846319"/>
                </a:lnTo>
                <a:cubicBezTo>
                  <a:pt x="5817404" y="2841036"/>
                  <a:pt x="5815919" y="2836413"/>
                  <a:pt x="5812947" y="2832450"/>
                </a:cubicBezTo>
                <a:cubicBezTo>
                  <a:pt x="5809975" y="2828488"/>
                  <a:pt x="5805352" y="2825351"/>
                  <a:pt x="5799079" y="2823039"/>
                </a:cubicBezTo>
                <a:cubicBezTo>
                  <a:pt x="5792804" y="2820728"/>
                  <a:pt x="5784219" y="2818747"/>
                  <a:pt x="5773322" y="2817096"/>
                </a:cubicBezTo>
                <a:cubicBezTo>
                  <a:pt x="5762425" y="2815445"/>
                  <a:pt x="5749051" y="2814619"/>
                  <a:pt x="5733201" y="2814619"/>
                </a:cubicBezTo>
                <a:cubicBezTo>
                  <a:pt x="5716690" y="2814619"/>
                  <a:pt x="5702986" y="2815445"/>
                  <a:pt x="5692089" y="2817096"/>
                </a:cubicBezTo>
                <a:cubicBezTo>
                  <a:pt x="5681192" y="2818747"/>
                  <a:pt x="5672442" y="2820728"/>
                  <a:pt x="5665838" y="2823039"/>
                </a:cubicBezTo>
                <a:cubicBezTo>
                  <a:pt x="5659233" y="2825351"/>
                  <a:pt x="5654610" y="2828488"/>
                  <a:pt x="5651969" y="2832450"/>
                </a:cubicBezTo>
                <a:cubicBezTo>
                  <a:pt x="5649327" y="2836413"/>
                  <a:pt x="5648007" y="2841036"/>
                  <a:pt x="5648007" y="2846319"/>
                </a:cubicBezTo>
                <a:lnTo>
                  <a:pt x="5648007" y="3629913"/>
                </a:lnTo>
                <a:cubicBezTo>
                  <a:pt x="5648007" y="3687370"/>
                  <a:pt x="5640907" y="3737563"/>
                  <a:pt x="5626707" y="3780490"/>
                </a:cubicBezTo>
                <a:cubicBezTo>
                  <a:pt x="5612509" y="3823418"/>
                  <a:pt x="5592035" y="3859411"/>
                  <a:pt x="5565288" y="3888470"/>
                </a:cubicBezTo>
                <a:cubicBezTo>
                  <a:pt x="5538541" y="3917528"/>
                  <a:pt x="5505850" y="3939322"/>
                  <a:pt x="5467215" y="3953852"/>
                </a:cubicBezTo>
                <a:cubicBezTo>
                  <a:pt x="5428580" y="3968381"/>
                  <a:pt x="5384497" y="3975646"/>
                  <a:pt x="5334965" y="3975646"/>
                </a:cubicBezTo>
                <a:cubicBezTo>
                  <a:pt x="5286754" y="3975646"/>
                  <a:pt x="5243331" y="3968216"/>
                  <a:pt x="5204696" y="3953356"/>
                </a:cubicBezTo>
                <a:cubicBezTo>
                  <a:pt x="5166061" y="3938497"/>
                  <a:pt x="5133040" y="3916373"/>
                  <a:pt x="5105632" y="3886984"/>
                </a:cubicBezTo>
                <a:cubicBezTo>
                  <a:pt x="5078225" y="3857595"/>
                  <a:pt x="5057256" y="3820776"/>
                  <a:pt x="5042727" y="3776528"/>
                </a:cubicBezTo>
                <a:cubicBezTo>
                  <a:pt x="5028198" y="3732279"/>
                  <a:pt x="5020933" y="3680436"/>
                  <a:pt x="5020933" y="3620998"/>
                </a:cubicBezTo>
                <a:lnTo>
                  <a:pt x="5020933" y="2846319"/>
                </a:lnTo>
                <a:cubicBezTo>
                  <a:pt x="5020933" y="2841036"/>
                  <a:pt x="5019611" y="2836413"/>
                  <a:pt x="5016970" y="2832450"/>
                </a:cubicBezTo>
                <a:cubicBezTo>
                  <a:pt x="5014328" y="2828488"/>
                  <a:pt x="5009871" y="2825351"/>
                  <a:pt x="5003597" y="2823039"/>
                </a:cubicBezTo>
                <a:cubicBezTo>
                  <a:pt x="4997322" y="2820728"/>
                  <a:pt x="4988572" y="2818747"/>
                  <a:pt x="4977345" y="2817096"/>
                </a:cubicBezTo>
                <a:cubicBezTo>
                  <a:pt x="4966117" y="2815445"/>
                  <a:pt x="4952579" y="2814619"/>
                  <a:pt x="4936729" y="281461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4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25 besten Sehenswürdigkeiten von Dubai in 2023 | KAYAK">
            <a:extLst>
              <a:ext uri="{FF2B5EF4-FFF2-40B4-BE49-F238E27FC236}">
                <a16:creationId xmlns:a16="http://schemas.microsoft.com/office/drawing/2014/main" id="{8B5C51A9-441D-809B-3C24-7E94E39D7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95291C0A-257E-41BF-3633-30DE1B1AF527}"/>
              </a:ext>
            </a:extLst>
          </p:cNvPr>
          <p:cNvSpPr/>
          <p:nvPr/>
        </p:nvSpPr>
        <p:spPr>
          <a:xfrm>
            <a:off x="-60771315" y="-33058084"/>
            <a:ext cx="126941943" cy="7297416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327839" y="3510046"/>
                </a:moveTo>
                <a:lnTo>
                  <a:pt x="6531507" y="3510046"/>
                </a:lnTo>
                <a:cubicBezTo>
                  <a:pt x="6584888" y="3510046"/>
                  <a:pt x="6629211" y="3515164"/>
                  <a:pt x="6664477" y="3525401"/>
                </a:cubicBezTo>
                <a:cubicBezTo>
                  <a:pt x="6699743" y="3535638"/>
                  <a:pt x="6729075" y="3550662"/>
                  <a:pt x="6752474" y="3570475"/>
                </a:cubicBezTo>
                <a:cubicBezTo>
                  <a:pt x="6775872" y="3590288"/>
                  <a:pt x="6793668" y="3614723"/>
                  <a:pt x="6805860" y="3643782"/>
                </a:cubicBezTo>
                <a:cubicBezTo>
                  <a:pt x="6818052" y="3672841"/>
                  <a:pt x="6824148" y="3706523"/>
                  <a:pt x="6824148" y="3744827"/>
                </a:cubicBezTo>
                <a:cubicBezTo>
                  <a:pt x="6824148" y="3780490"/>
                  <a:pt x="6817886" y="3811860"/>
                  <a:pt x="6805365" y="3838938"/>
                </a:cubicBezTo>
                <a:cubicBezTo>
                  <a:pt x="6792842" y="3866015"/>
                  <a:pt x="6775540" y="3888635"/>
                  <a:pt x="6753457" y="3906796"/>
                </a:cubicBezTo>
                <a:cubicBezTo>
                  <a:pt x="6731374" y="3924958"/>
                  <a:pt x="6705834" y="3938662"/>
                  <a:pt x="6676837" y="3947908"/>
                </a:cubicBezTo>
                <a:cubicBezTo>
                  <a:pt x="6647840" y="3957154"/>
                  <a:pt x="6613895" y="3961777"/>
                  <a:pt x="6575003" y="3961777"/>
                </a:cubicBezTo>
                <a:lnTo>
                  <a:pt x="6327839" y="3961777"/>
                </a:lnTo>
                <a:close/>
                <a:moveTo>
                  <a:pt x="7651442" y="2990952"/>
                </a:moveTo>
                <a:lnTo>
                  <a:pt x="7652433" y="2990952"/>
                </a:lnTo>
                <a:lnTo>
                  <a:pt x="7876317" y="3629913"/>
                </a:lnTo>
                <a:lnTo>
                  <a:pt x="7430530" y="3629913"/>
                </a:lnTo>
                <a:close/>
                <a:moveTo>
                  <a:pt x="3776129" y="2962224"/>
                </a:moveTo>
                <a:lnTo>
                  <a:pt x="3949491" y="2962224"/>
                </a:lnTo>
                <a:cubicBezTo>
                  <a:pt x="4037988" y="2962224"/>
                  <a:pt x="4110304" y="2974442"/>
                  <a:pt x="4166441" y="2998877"/>
                </a:cubicBezTo>
                <a:cubicBezTo>
                  <a:pt x="4222577" y="3023313"/>
                  <a:pt x="4268972" y="3057325"/>
                  <a:pt x="4305626" y="3100913"/>
                </a:cubicBezTo>
                <a:cubicBezTo>
                  <a:pt x="4342279" y="3144501"/>
                  <a:pt x="4369191" y="3196180"/>
                  <a:pt x="4386362" y="3255948"/>
                </a:cubicBezTo>
                <a:cubicBezTo>
                  <a:pt x="4403533" y="3315716"/>
                  <a:pt x="4412119" y="3380273"/>
                  <a:pt x="4412119" y="3449617"/>
                </a:cubicBezTo>
                <a:cubicBezTo>
                  <a:pt x="4412119" y="3536793"/>
                  <a:pt x="4402708" y="3612247"/>
                  <a:pt x="4383886" y="3675978"/>
                </a:cubicBezTo>
                <a:cubicBezTo>
                  <a:pt x="4365063" y="3739709"/>
                  <a:pt x="4336830" y="3792708"/>
                  <a:pt x="4299186" y="3834975"/>
                </a:cubicBezTo>
                <a:cubicBezTo>
                  <a:pt x="4261542" y="3877242"/>
                  <a:pt x="4214651" y="3908613"/>
                  <a:pt x="4158516" y="3929086"/>
                </a:cubicBezTo>
                <a:cubicBezTo>
                  <a:pt x="4102380" y="3949559"/>
                  <a:pt x="4033365" y="3959795"/>
                  <a:pt x="3951473" y="3959795"/>
                </a:cubicBezTo>
                <a:lnTo>
                  <a:pt x="3776129" y="3959795"/>
                </a:lnTo>
                <a:close/>
                <a:moveTo>
                  <a:pt x="6327839" y="2959252"/>
                </a:moveTo>
                <a:lnTo>
                  <a:pt x="6503754" y="2959252"/>
                </a:lnTo>
                <a:cubicBezTo>
                  <a:pt x="6552512" y="2959252"/>
                  <a:pt x="6591714" y="2963875"/>
                  <a:pt x="6621361" y="2973121"/>
                </a:cubicBezTo>
                <a:cubicBezTo>
                  <a:pt x="6651008" y="2982367"/>
                  <a:pt x="6675057" y="2995741"/>
                  <a:pt x="6693508" y="3013242"/>
                </a:cubicBezTo>
                <a:cubicBezTo>
                  <a:pt x="6711959" y="3030743"/>
                  <a:pt x="6725466" y="3052042"/>
                  <a:pt x="6734031" y="3077138"/>
                </a:cubicBezTo>
                <a:cubicBezTo>
                  <a:pt x="6742596" y="3102234"/>
                  <a:pt x="6746878" y="3130302"/>
                  <a:pt x="6746879" y="3161342"/>
                </a:cubicBezTo>
                <a:cubicBezTo>
                  <a:pt x="6746878" y="3189080"/>
                  <a:pt x="6742761" y="3215992"/>
                  <a:pt x="6734526" y="3242079"/>
                </a:cubicBezTo>
                <a:cubicBezTo>
                  <a:pt x="6726291" y="3268166"/>
                  <a:pt x="6713279" y="3290950"/>
                  <a:pt x="6695489" y="3310433"/>
                </a:cubicBezTo>
                <a:cubicBezTo>
                  <a:pt x="6677698" y="3329915"/>
                  <a:pt x="6655296" y="3345435"/>
                  <a:pt x="6628281" y="3356993"/>
                </a:cubicBezTo>
                <a:cubicBezTo>
                  <a:pt x="6601265" y="3368550"/>
                  <a:pt x="6565684" y="3374329"/>
                  <a:pt x="6521539" y="3374329"/>
                </a:cubicBezTo>
                <a:lnTo>
                  <a:pt x="6327839" y="3374329"/>
                </a:lnTo>
                <a:close/>
                <a:moveTo>
                  <a:pt x="6221841" y="2820563"/>
                </a:moveTo>
                <a:cubicBezTo>
                  <a:pt x="6206650" y="2820563"/>
                  <a:pt x="6192286" y="2825681"/>
                  <a:pt x="6178748" y="2835918"/>
                </a:cubicBezTo>
                <a:cubicBezTo>
                  <a:pt x="6165209" y="2846154"/>
                  <a:pt x="6158440" y="2864151"/>
                  <a:pt x="6158440" y="2889907"/>
                </a:cubicBezTo>
                <a:lnTo>
                  <a:pt x="6158440" y="4033103"/>
                </a:lnTo>
                <a:cubicBezTo>
                  <a:pt x="6158440" y="4058859"/>
                  <a:pt x="6165209" y="4076856"/>
                  <a:pt x="6178748" y="4087092"/>
                </a:cubicBezTo>
                <a:cubicBezTo>
                  <a:pt x="6192286" y="4097329"/>
                  <a:pt x="6206650" y="4102447"/>
                  <a:pt x="6221841" y="4102447"/>
                </a:cubicBezTo>
                <a:lnTo>
                  <a:pt x="6556676" y="4102447"/>
                </a:lnTo>
                <a:cubicBezTo>
                  <a:pt x="6604887" y="4102447"/>
                  <a:pt x="6647649" y="4098980"/>
                  <a:pt x="6684964" y="4092046"/>
                </a:cubicBezTo>
                <a:cubicBezTo>
                  <a:pt x="6722277" y="4085111"/>
                  <a:pt x="6757280" y="4074709"/>
                  <a:pt x="6789971" y="4060840"/>
                </a:cubicBezTo>
                <a:cubicBezTo>
                  <a:pt x="6822662" y="4046972"/>
                  <a:pt x="6852051" y="4029800"/>
                  <a:pt x="6878138" y="4009327"/>
                </a:cubicBezTo>
                <a:cubicBezTo>
                  <a:pt x="6904224" y="3988854"/>
                  <a:pt x="6926514" y="3965079"/>
                  <a:pt x="6945006" y="3938001"/>
                </a:cubicBezTo>
                <a:cubicBezTo>
                  <a:pt x="6963497" y="3910924"/>
                  <a:pt x="6977862" y="3880379"/>
                  <a:pt x="6988099" y="3846367"/>
                </a:cubicBezTo>
                <a:cubicBezTo>
                  <a:pt x="6998335" y="3812356"/>
                  <a:pt x="7003454" y="3775207"/>
                  <a:pt x="7003454" y="3734921"/>
                </a:cubicBezTo>
                <a:cubicBezTo>
                  <a:pt x="7003454" y="3691333"/>
                  <a:pt x="6996849" y="3651377"/>
                  <a:pt x="6983641" y="3615054"/>
                </a:cubicBezTo>
                <a:cubicBezTo>
                  <a:pt x="6970432" y="3578730"/>
                  <a:pt x="6952435" y="3547030"/>
                  <a:pt x="6929651" y="3519953"/>
                </a:cubicBezTo>
                <a:cubicBezTo>
                  <a:pt x="6906866" y="3492875"/>
                  <a:pt x="6880284" y="3470586"/>
                  <a:pt x="6849905" y="3453085"/>
                </a:cubicBezTo>
                <a:cubicBezTo>
                  <a:pt x="6819525" y="3435583"/>
                  <a:pt x="6786834" y="3423531"/>
                  <a:pt x="6751832" y="3416926"/>
                </a:cubicBezTo>
                <a:cubicBezTo>
                  <a:pt x="6779570" y="3405039"/>
                  <a:pt x="6804170" y="3389849"/>
                  <a:pt x="6825634" y="3371357"/>
                </a:cubicBezTo>
                <a:cubicBezTo>
                  <a:pt x="6847097" y="3352865"/>
                  <a:pt x="6864929" y="3331897"/>
                  <a:pt x="6879129" y="3308451"/>
                </a:cubicBezTo>
                <a:cubicBezTo>
                  <a:pt x="6893327" y="3285006"/>
                  <a:pt x="6904059" y="3259415"/>
                  <a:pt x="6911324" y="3231677"/>
                </a:cubicBezTo>
                <a:cubicBezTo>
                  <a:pt x="6918588" y="3203939"/>
                  <a:pt x="6922221" y="3174881"/>
                  <a:pt x="6922221" y="3144501"/>
                </a:cubicBezTo>
                <a:cubicBezTo>
                  <a:pt x="6922221" y="3093648"/>
                  <a:pt x="6913965" y="3048079"/>
                  <a:pt x="6897455" y="3007793"/>
                </a:cubicBezTo>
                <a:cubicBezTo>
                  <a:pt x="6880944" y="2967507"/>
                  <a:pt x="6856344" y="2933495"/>
                  <a:pt x="6823653" y="2905757"/>
                </a:cubicBezTo>
                <a:cubicBezTo>
                  <a:pt x="6790962" y="2878020"/>
                  <a:pt x="6750180" y="2856886"/>
                  <a:pt x="6701309" y="2842357"/>
                </a:cubicBezTo>
                <a:cubicBezTo>
                  <a:pt x="6652437" y="2827827"/>
                  <a:pt x="6589697" y="2820563"/>
                  <a:pt x="6513088" y="2820563"/>
                </a:cubicBezTo>
                <a:close/>
                <a:moveTo>
                  <a:pt x="3669141" y="2820563"/>
                </a:moveTo>
                <a:cubicBezTo>
                  <a:pt x="3653951" y="2820563"/>
                  <a:pt x="3639586" y="2825681"/>
                  <a:pt x="3626048" y="2835918"/>
                </a:cubicBezTo>
                <a:cubicBezTo>
                  <a:pt x="3612510" y="2846154"/>
                  <a:pt x="3605740" y="2864151"/>
                  <a:pt x="3605740" y="2889907"/>
                </a:cubicBezTo>
                <a:lnTo>
                  <a:pt x="3605740" y="4033103"/>
                </a:lnTo>
                <a:cubicBezTo>
                  <a:pt x="3605740" y="4058859"/>
                  <a:pt x="3612510" y="4076856"/>
                  <a:pt x="3626048" y="4087092"/>
                </a:cubicBezTo>
                <a:cubicBezTo>
                  <a:pt x="3639586" y="4097329"/>
                  <a:pt x="3653951" y="4102447"/>
                  <a:pt x="3669141" y="4102447"/>
                </a:cubicBezTo>
                <a:lnTo>
                  <a:pt x="3940575" y="4102447"/>
                </a:lnTo>
                <a:cubicBezTo>
                  <a:pt x="4050206" y="4102447"/>
                  <a:pt x="4144647" y="4088909"/>
                  <a:pt x="4223898" y="4061831"/>
                </a:cubicBezTo>
                <a:cubicBezTo>
                  <a:pt x="4303149" y="4034754"/>
                  <a:pt x="4370017" y="3993972"/>
                  <a:pt x="4424502" y="3939487"/>
                </a:cubicBezTo>
                <a:cubicBezTo>
                  <a:pt x="4478987" y="3885002"/>
                  <a:pt x="4520428" y="3816318"/>
                  <a:pt x="4548827" y="3733435"/>
                </a:cubicBezTo>
                <a:cubicBezTo>
                  <a:pt x="4577225" y="3650552"/>
                  <a:pt x="4591424" y="3553634"/>
                  <a:pt x="4591424" y="3442683"/>
                </a:cubicBezTo>
                <a:cubicBezTo>
                  <a:pt x="4591424" y="3346261"/>
                  <a:pt x="4578050" y="3259745"/>
                  <a:pt x="4551303" y="3183136"/>
                </a:cubicBezTo>
                <a:cubicBezTo>
                  <a:pt x="4524556" y="3106527"/>
                  <a:pt x="4485260" y="3041310"/>
                  <a:pt x="4433418" y="2987485"/>
                </a:cubicBezTo>
                <a:cubicBezTo>
                  <a:pt x="4381574" y="2933661"/>
                  <a:pt x="4317348" y="2892384"/>
                  <a:pt x="4240738" y="2863655"/>
                </a:cubicBezTo>
                <a:cubicBezTo>
                  <a:pt x="4164129" y="2834927"/>
                  <a:pt x="4070349" y="2820563"/>
                  <a:pt x="3959398" y="2820563"/>
                </a:cubicBezTo>
                <a:close/>
                <a:moveTo>
                  <a:pt x="8501060" y="2814619"/>
                </a:moveTo>
                <a:cubicBezTo>
                  <a:pt x="8485870" y="2814619"/>
                  <a:pt x="8472826" y="2815445"/>
                  <a:pt x="8461929" y="2817096"/>
                </a:cubicBezTo>
                <a:cubicBezTo>
                  <a:pt x="8451032" y="2818747"/>
                  <a:pt x="8442117" y="2820728"/>
                  <a:pt x="8435182" y="2823039"/>
                </a:cubicBezTo>
                <a:cubicBezTo>
                  <a:pt x="8428248" y="2825351"/>
                  <a:pt x="8423295" y="2828488"/>
                  <a:pt x="8420323" y="2832450"/>
                </a:cubicBezTo>
                <a:cubicBezTo>
                  <a:pt x="8417351" y="2836413"/>
                  <a:pt x="8415865" y="2841036"/>
                  <a:pt x="8415865" y="2846319"/>
                </a:cubicBezTo>
                <a:lnTo>
                  <a:pt x="8415865" y="4076691"/>
                </a:lnTo>
                <a:cubicBezTo>
                  <a:pt x="8415865" y="4081974"/>
                  <a:pt x="8417186" y="4086597"/>
                  <a:pt x="8419827" y="4090560"/>
                </a:cubicBezTo>
                <a:cubicBezTo>
                  <a:pt x="8422469" y="4094522"/>
                  <a:pt x="8427092" y="4097659"/>
                  <a:pt x="8433696" y="4099971"/>
                </a:cubicBezTo>
                <a:cubicBezTo>
                  <a:pt x="8440301" y="4102282"/>
                  <a:pt x="8449216" y="4104263"/>
                  <a:pt x="8460443" y="4105914"/>
                </a:cubicBezTo>
                <a:cubicBezTo>
                  <a:pt x="8471671" y="4107566"/>
                  <a:pt x="8485209" y="4108391"/>
                  <a:pt x="8501060" y="4108391"/>
                </a:cubicBezTo>
                <a:cubicBezTo>
                  <a:pt x="8517570" y="4108391"/>
                  <a:pt x="8531274" y="4107566"/>
                  <a:pt x="8542171" y="4105914"/>
                </a:cubicBezTo>
                <a:cubicBezTo>
                  <a:pt x="8553068" y="4104263"/>
                  <a:pt x="8561819" y="4102282"/>
                  <a:pt x="8568423" y="4099971"/>
                </a:cubicBezTo>
                <a:cubicBezTo>
                  <a:pt x="8575027" y="4097659"/>
                  <a:pt x="8579650" y="4094522"/>
                  <a:pt x="8582292" y="4090560"/>
                </a:cubicBezTo>
                <a:cubicBezTo>
                  <a:pt x="8584934" y="4086597"/>
                  <a:pt x="8586254" y="4081974"/>
                  <a:pt x="8586254" y="4076691"/>
                </a:cubicBezTo>
                <a:lnTo>
                  <a:pt x="8586254" y="2846319"/>
                </a:lnTo>
                <a:cubicBezTo>
                  <a:pt x="8586254" y="2841036"/>
                  <a:pt x="8584934" y="2836413"/>
                  <a:pt x="8582292" y="2832450"/>
                </a:cubicBezTo>
                <a:cubicBezTo>
                  <a:pt x="8579650" y="2828488"/>
                  <a:pt x="8575027" y="2825351"/>
                  <a:pt x="8568423" y="2823039"/>
                </a:cubicBezTo>
                <a:cubicBezTo>
                  <a:pt x="8561819" y="2820728"/>
                  <a:pt x="8553068" y="2818747"/>
                  <a:pt x="8542171" y="2817096"/>
                </a:cubicBezTo>
                <a:cubicBezTo>
                  <a:pt x="8531274" y="2815445"/>
                  <a:pt x="8517570" y="2814619"/>
                  <a:pt x="8501060" y="2814619"/>
                </a:cubicBezTo>
                <a:close/>
                <a:moveTo>
                  <a:pt x="7657386" y="2814619"/>
                </a:moveTo>
                <a:cubicBezTo>
                  <a:pt x="7637573" y="2814619"/>
                  <a:pt x="7621228" y="2815114"/>
                  <a:pt x="7608349" y="2816105"/>
                </a:cubicBezTo>
                <a:cubicBezTo>
                  <a:pt x="7595471" y="2817096"/>
                  <a:pt x="7584904" y="2818912"/>
                  <a:pt x="7576649" y="2821553"/>
                </a:cubicBezTo>
                <a:cubicBezTo>
                  <a:pt x="7568393" y="2824195"/>
                  <a:pt x="7562119" y="2827827"/>
                  <a:pt x="7557827" y="2832450"/>
                </a:cubicBezTo>
                <a:cubicBezTo>
                  <a:pt x="7553533" y="2837073"/>
                  <a:pt x="7550066" y="2843017"/>
                  <a:pt x="7547425" y="2850282"/>
                </a:cubicBezTo>
                <a:lnTo>
                  <a:pt x="7117488" y="4041028"/>
                </a:lnTo>
                <a:cubicBezTo>
                  <a:pt x="7112205" y="4055557"/>
                  <a:pt x="7109398" y="4067280"/>
                  <a:pt x="7109068" y="4076195"/>
                </a:cubicBezTo>
                <a:cubicBezTo>
                  <a:pt x="7108737" y="4085111"/>
                  <a:pt x="7111049" y="4091880"/>
                  <a:pt x="7116003" y="4096503"/>
                </a:cubicBezTo>
                <a:cubicBezTo>
                  <a:pt x="7120956" y="4101126"/>
                  <a:pt x="7129541" y="4104263"/>
                  <a:pt x="7141759" y="4105914"/>
                </a:cubicBezTo>
                <a:cubicBezTo>
                  <a:pt x="7153976" y="4107566"/>
                  <a:pt x="7169661" y="4108391"/>
                  <a:pt x="7188814" y="4108391"/>
                </a:cubicBezTo>
                <a:cubicBezTo>
                  <a:pt x="7207306" y="4108391"/>
                  <a:pt x="7222330" y="4107731"/>
                  <a:pt x="7233888" y="4106410"/>
                </a:cubicBezTo>
                <a:cubicBezTo>
                  <a:pt x="7245445" y="4105089"/>
                  <a:pt x="7254361" y="4102943"/>
                  <a:pt x="7260636" y="4099971"/>
                </a:cubicBezTo>
                <a:cubicBezTo>
                  <a:pt x="7266909" y="4096999"/>
                  <a:pt x="7271697" y="4093366"/>
                  <a:pt x="7275000" y="4089074"/>
                </a:cubicBezTo>
                <a:cubicBezTo>
                  <a:pt x="7278302" y="4084781"/>
                  <a:pt x="7280944" y="4079663"/>
                  <a:pt x="7282925" y="4073719"/>
                </a:cubicBezTo>
                <a:lnTo>
                  <a:pt x="7387932" y="3765631"/>
                </a:lnTo>
                <a:lnTo>
                  <a:pt x="7920895" y="3765631"/>
                </a:lnTo>
                <a:lnTo>
                  <a:pt x="8030856" y="4077681"/>
                </a:lnTo>
                <a:cubicBezTo>
                  <a:pt x="8033497" y="4083625"/>
                  <a:pt x="8036304" y="4088578"/>
                  <a:pt x="8039276" y="4092541"/>
                </a:cubicBezTo>
                <a:cubicBezTo>
                  <a:pt x="8042248" y="4096503"/>
                  <a:pt x="8046871" y="4099640"/>
                  <a:pt x="8053145" y="4101952"/>
                </a:cubicBezTo>
                <a:cubicBezTo>
                  <a:pt x="8059419" y="4104263"/>
                  <a:pt x="8068665" y="4105914"/>
                  <a:pt x="8080883" y="4106905"/>
                </a:cubicBezTo>
                <a:cubicBezTo>
                  <a:pt x="8093100" y="4107896"/>
                  <a:pt x="8109446" y="4108391"/>
                  <a:pt x="8129920" y="4108391"/>
                </a:cubicBezTo>
                <a:cubicBezTo>
                  <a:pt x="8150392" y="4108391"/>
                  <a:pt x="8166738" y="4107731"/>
                  <a:pt x="8178956" y="4106410"/>
                </a:cubicBezTo>
                <a:cubicBezTo>
                  <a:pt x="8191174" y="4105089"/>
                  <a:pt x="8199924" y="4102117"/>
                  <a:pt x="8205208" y="4097494"/>
                </a:cubicBezTo>
                <a:cubicBezTo>
                  <a:pt x="8210492" y="4092871"/>
                  <a:pt x="8212968" y="4086102"/>
                  <a:pt x="8212638" y="4077186"/>
                </a:cubicBezTo>
                <a:cubicBezTo>
                  <a:pt x="8212307" y="4068270"/>
                  <a:pt x="8209500" y="4056548"/>
                  <a:pt x="8204217" y="4042018"/>
                </a:cubicBezTo>
                <a:lnTo>
                  <a:pt x="7774281" y="2851272"/>
                </a:lnTo>
                <a:cubicBezTo>
                  <a:pt x="7771639" y="2844008"/>
                  <a:pt x="7768006" y="2837899"/>
                  <a:pt x="7763384" y="2832946"/>
                </a:cubicBezTo>
                <a:cubicBezTo>
                  <a:pt x="7758761" y="2827992"/>
                  <a:pt x="7752156" y="2824195"/>
                  <a:pt x="7743571" y="2821553"/>
                </a:cubicBezTo>
                <a:cubicBezTo>
                  <a:pt x="7734985" y="2818912"/>
                  <a:pt x="7723758" y="2817096"/>
                  <a:pt x="7709890" y="2816105"/>
                </a:cubicBezTo>
                <a:cubicBezTo>
                  <a:pt x="7696020" y="2815114"/>
                  <a:pt x="7678519" y="2814619"/>
                  <a:pt x="7657386" y="2814619"/>
                </a:cubicBezTo>
                <a:close/>
                <a:moveTo>
                  <a:pt x="4936729" y="2814619"/>
                </a:moveTo>
                <a:cubicBezTo>
                  <a:pt x="4919558" y="2814619"/>
                  <a:pt x="4905689" y="2815445"/>
                  <a:pt x="4895122" y="2817096"/>
                </a:cubicBezTo>
                <a:cubicBezTo>
                  <a:pt x="4884555" y="2818747"/>
                  <a:pt x="4875969" y="2820728"/>
                  <a:pt x="4869365" y="2823039"/>
                </a:cubicBezTo>
                <a:cubicBezTo>
                  <a:pt x="4862761" y="2825351"/>
                  <a:pt x="4858138" y="2828488"/>
                  <a:pt x="4855496" y="2832450"/>
                </a:cubicBezTo>
                <a:cubicBezTo>
                  <a:pt x="4852855" y="2836413"/>
                  <a:pt x="4851534" y="2841036"/>
                  <a:pt x="4851534" y="2846319"/>
                </a:cubicBezTo>
                <a:lnTo>
                  <a:pt x="4851534" y="3641801"/>
                </a:lnTo>
                <a:cubicBezTo>
                  <a:pt x="4851534" y="3720391"/>
                  <a:pt x="4862761" y="3789736"/>
                  <a:pt x="4885216" y="3849835"/>
                </a:cubicBezTo>
                <a:cubicBezTo>
                  <a:pt x="4907670" y="3909933"/>
                  <a:pt x="4939700" y="3959961"/>
                  <a:pt x="4981307" y="3999916"/>
                </a:cubicBezTo>
                <a:cubicBezTo>
                  <a:pt x="5022914" y="4039872"/>
                  <a:pt x="5072776" y="4070086"/>
                  <a:pt x="5130893" y="4090560"/>
                </a:cubicBezTo>
                <a:cubicBezTo>
                  <a:pt x="5189011" y="4111033"/>
                  <a:pt x="5253403" y="4121269"/>
                  <a:pt x="5324068" y="4121269"/>
                </a:cubicBezTo>
                <a:cubicBezTo>
                  <a:pt x="5401337" y="4121269"/>
                  <a:pt x="5470352" y="4110372"/>
                  <a:pt x="5531111" y="4088578"/>
                </a:cubicBezTo>
                <a:cubicBezTo>
                  <a:pt x="5591870" y="4066784"/>
                  <a:pt x="5643383" y="4034754"/>
                  <a:pt x="5685650" y="3992486"/>
                </a:cubicBezTo>
                <a:cubicBezTo>
                  <a:pt x="5727918" y="3950219"/>
                  <a:pt x="5760444" y="3898541"/>
                  <a:pt x="5783228" y="3837452"/>
                </a:cubicBezTo>
                <a:cubicBezTo>
                  <a:pt x="5806013" y="3776362"/>
                  <a:pt x="5817404" y="3706853"/>
                  <a:pt x="5817406" y="3628923"/>
                </a:cubicBezTo>
                <a:lnTo>
                  <a:pt x="5817406" y="2846319"/>
                </a:lnTo>
                <a:cubicBezTo>
                  <a:pt x="5817404" y="2841036"/>
                  <a:pt x="5815919" y="2836413"/>
                  <a:pt x="5812947" y="2832450"/>
                </a:cubicBezTo>
                <a:cubicBezTo>
                  <a:pt x="5809975" y="2828488"/>
                  <a:pt x="5805352" y="2825351"/>
                  <a:pt x="5799079" y="2823039"/>
                </a:cubicBezTo>
                <a:cubicBezTo>
                  <a:pt x="5792804" y="2820728"/>
                  <a:pt x="5784219" y="2818747"/>
                  <a:pt x="5773322" y="2817096"/>
                </a:cubicBezTo>
                <a:cubicBezTo>
                  <a:pt x="5762425" y="2815445"/>
                  <a:pt x="5749051" y="2814619"/>
                  <a:pt x="5733201" y="2814619"/>
                </a:cubicBezTo>
                <a:cubicBezTo>
                  <a:pt x="5716690" y="2814619"/>
                  <a:pt x="5702986" y="2815445"/>
                  <a:pt x="5692089" y="2817096"/>
                </a:cubicBezTo>
                <a:cubicBezTo>
                  <a:pt x="5681192" y="2818747"/>
                  <a:pt x="5672442" y="2820728"/>
                  <a:pt x="5665838" y="2823039"/>
                </a:cubicBezTo>
                <a:cubicBezTo>
                  <a:pt x="5659233" y="2825351"/>
                  <a:pt x="5654610" y="2828488"/>
                  <a:pt x="5651969" y="2832450"/>
                </a:cubicBezTo>
                <a:cubicBezTo>
                  <a:pt x="5649327" y="2836413"/>
                  <a:pt x="5648007" y="2841036"/>
                  <a:pt x="5648007" y="2846319"/>
                </a:cubicBezTo>
                <a:lnTo>
                  <a:pt x="5648007" y="3629913"/>
                </a:lnTo>
                <a:cubicBezTo>
                  <a:pt x="5648007" y="3687370"/>
                  <a:pt x="5640907" y="3737563"/>
                  <a:pt x="5626707" y="3780490"/>
                </a:cubicBezTo>
                <a:cubicBezTo>
                  <a:pt x="5612509" y="3823418"/>
                  <a:pt x="5592035" y="3859411"/>
                  <a:pt x="5565288" y="3888470"/>
                </a:cubicBezTo>
                <a:cubicBezTo>
                  <a:pt x="5538541" y="3917528"/>
                  <a:pt x="5505850" y="3939322"/>
                  <a:pt x="5467215" y="3953852"/>
                </a:cubicBezTo>
                <a:cubicBezTo>
                  <a:pt x="5428580" y="3968381"/>
                  <a:pt x="5384497" y="3975646"/>
                  <a:pt x="5334965" y="3975646"/>
                </a:cubicBezTo>
                <a:cubicBezTo>
                  <a:pt x="5286754" y="3975646"/>
                  <a:pt x="5243331" y="3968216"/>
                  <a:pt x="5204696" y="3953356"/>
                </a:cubicBezTo>
                <a:cubicBezTo>
                  <a:pt x="5166061" y="3938497"/>
                  <a:pt x="5133040" y="3916373"/>
                  <a:pt x="5105632" y="3886984"/>
                </a:cubicBezTo>
                <a:cubicBezTo>
                  <a:pt x="5078225" y="3857595"/>
                  <a:pt x="5057256" y="3820776"/>
                  <a:pt x="5042727" y="3776528"/>
                </a:cubicBezTo>
                <a:cubicBezTo>
                  <a:pt x="5028198" y="3732279"/>
                  <a:pt x="5020933" y="3680436"/>
                  <a:pt x="5020933" y="3620998"/>
                </a:cubicBezTo>
                <a:lnTo>
                  <a:pt x="5020933" y="2846319"/>
                </a:lnTo>
                <a:cubicBezTo>
                  <a:pt x="5020933" y="2841036"/>
                  <a:pt x="5019611" y="2836413"/>
                  <a:pt x="5016970" y="2832450"/>
                </a:cubicBezTo>
                <a:cubicBezTo>
                  <a:pt x="5014328" y="2828488"/>
                  <a:pt x="5009871" y="2825351"/>
                  <a:pt x="5003597" y="2823039"/>
                </a:cubicBezTo>
                <a:cubicBezTo>
                  <a:pt x="4997322" y="2820728"/>
                  <a:pt x="4988572" y="2818747"/>
                  <a:pt x="4977345" y="2817096"/>
                </a:cubicBezTo>
                <a:cubicBezTo>
                  <a:pt x="4966117" y="2815445"/>
                  <a:pt x="4952579" y="2814619"/>
                  <a:pt x="4936729" y="281461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8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Dienst</dc:creator>
  <cp:lastModifiedBy>Lukas Dienst</cp:lastModifiedBy>
  <cp:revision>2</cp:revision>
  <dcterms:created xsi:type="dcterms:W3CDTF">2023-11-22T10:43:34Z</dcterms:created>
  <dcterms:modified xsi:type="dcterms:W3CDTF">2023-11-22T11:36:35Z</dcterms:modified>
</cp:coreProperties>
</file>