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322D-394A-BB46-B4CB-92190DEEF2E9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B92D-7C1C-0348-AF39-CC9AC27ED7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6" Type="http://schemas.openxmlformats.org/officeDocument/2006/relationships/image" Target="../media/image9.pd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eRQTLalsoEQT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6456" y="0"/>
            <a:ext cx="8280400" cy="6502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765718"/>
            <a:ext cx="43434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889629" y="3746918"/>
            <a:ext cx="3389071" cy="309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889629" y="250568"/>
            <a:ext cx="3254371" cy="3061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5" y="367403"/>
            <a:ext cx="7560884" cy="6740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53" y="117231"/>
            <a:ext cx="665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p</a:t>
            </a:r>
            <a:r>
              <a:rPr lang="en-US" dirty="0" smtClean="0"/>
              <a:t>-values enriched for- ~40000 </a:t>
            </a:r>
            <a:r>
              <a:rPr lang="en-US" dirty="0" err="1" smtClean="0"/>
              <a:t>pValues</a:t>
            </a:r>
            <a:r>
              <a:rPr lang="en-US" dirty="0" smtClean="0"/>
              <a:t> for RNA and </a:t>
            </a:r>
            <a:r>
              <a:rPr lang="en-US" dirty="0" err="1" smtClean="0"/>
              <a:t>Ribo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Stanford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Sophie Candille</dc:creator>
  <cp:lastModifiedBy>Sophie Candille</cp:lastModifiedBy>
  <cp:revision>7</cp:revision>
  <dcterms:created xsi:type="dcterms:W3CDTF">2014-02-06T19:46:38Z</dcterms:created>
  <dcterms:modified xsi:type="dcterms:W3CDTF">2014-02-07T01:02:09Z</dcterms:modified>
</cp:coreProperties>
</file>