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85" d="100"/>
          <a:sy n="8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7162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9897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7990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r>
              <a:rPr lang="zh-CN" altLang="en-US" sz="5400">
                <a:solidFill>
                  <a:schemeClr val="accent1"/>
                </a:solidFill>
              </a:rPr>
              <a:t>单击此处编辑母版标题样式</a:t>
            </a:r>
            <a:endParaRPr lang="zh-CN" altLang="en-US" sz="5400">
              <a:solidFill>
                <a:schemeClr val="accent1"/>
              </a:solidFill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r>
              <a:rPr lang="zh-CN" altLang="en-US">
                <a:solidFill>
                  <a:srgbClr val="808080"/>
                </a:solidFill>
              </a:rPr>
              <a:t>单击此处编辑母版副标题样式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89087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2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5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 sz="3600"/>
              <a:t>单击此处编辑母版标题样式</a:t>
            </a:r>
            <a:endParaRPr lang="zh-CN" altLang="en-US" sz="3600"/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6916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1044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8645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0671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2308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6610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3883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3928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2017-6-15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7.png"/><Relationship Id="rId3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第</a:t>
            </a: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20</a:t>
            </a:r>
            <a:r>
              <a:rPr lang="zh-CN" altLang="en-US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章 补充两类题型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813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降维卡诺图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-&gt;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逻辑图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7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728188" y="1877219"/>
            <a:ext cx="5753100" cy="424815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7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0339" y="2563447"/>
            <a:ext cx="5339732" cy="2784107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940829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第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一类：译码器实现逻辑函数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26257" y="2263288"/>
            <a:ext cx="7562852" cy="2677249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664578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选定译码器、逻辑函数最小项转换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A</a:t>
            </a:r>
            <a:r>
              <a:rPr lang="zh-CN" altLang="en-US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，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B</a:t>
            </a:r>
            <a:r>
              <a:rPr lang="zh-CN" altLang="en-US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，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C</a:t>
            </a:r>
            <a:r>
              <a:rPr lang="zh-CN" altLang="en-US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三个量，因此选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3-8</a:t>
            </a:r>
            <a:r>
              <a:rPr lang="zh-CN" altLang="en-US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译码器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83493" y="2550940"/>
            <a:ext cx="10355701" cy="3720610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0344412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画逻辑图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6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86500" y="1277144"/>
            <a:ext cx="7153275" cy="5448300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84148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第二类：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4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选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1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数据选择器实现逻辑函数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4400" b="0" i="0" u="sng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  <a:sym typeface="华文新魏" pitchFamily="0" charset="0"/>
              </a:rPr>
              <a:t>用四选一数据选择器实现四变量逻辑</a:t>
            </a:r>
            <a:r>
              <a:rPr lang="zh-CN" altLang="en-US" sz="4400" b="0" i="0" u="sng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（</a:t>
            </a:r>
            <a:r>
              <a:rPr lang="zh-CN" altLang="en-US" sz="2000" b="0" i="0" u="sng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四选一是二输入，四变量要降二维</a:t>
            </a:r>
            <a:r>
              <a:rPr lang="zh-CN" altLang="en-US" sz="4400" b="0" i="0" u="sng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）</a:t>
            </a:r>
            <a:r>
              <a:rPr lang="en-US" altLang="zh-CN" sz="4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  <a:sym typeface="华文新魏" pitchFamily="0" charset="0"/>
              </a:rPr>
              <a:t> </a:t>
            </a:r>
            <a:r>
              <a:rPr lang="en-US" altLang="zh-CN" sz="4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  <a:sym typeface="华文新魏" pitchFamily="0" charset="0"/>
              </a:rPr>
              <a:t>F=</a:t>
            </a:r>
            <a:r>
              <a:rPr lang="zh-CN" altLang="en-US" sz="4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宋体" pitchFamily="0" charset="0"/>
                <a:cs typeface="Times New Roman" pitchFamily="0" charset="0"/>
                <a:sym typeface="华文新魏" pitchFamily="0" charset="0"/>
              </a:rPr>
              <a:t>Σ</a:t>
            </a:r>
            <a:r>
              <a:rPr lang="en-US" altLang="zh-CN" sz="4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宋体" pitchFamily="0" charset="0"/>
                <a:cs typeface="Times New Roman" pitchFamily="0" charset="0"/>
                <a:sym typeface="华文新魏" pitchFamily="0" charset="0"/>
              </a:rPr>
              <a:t>m(0,1,5,6,7,9,10,14,15)</a:t>
            </a:r>
            <a:r>
              <a:rPr lang="en-US" altLang="zh-CN" sz="4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  <a:sym typeface="华文新魏" pitchFamily="0" charset="0"/>
              </a:rPr>
              <a:t> </a:t>
            </a:r>
            <a:r>
              <a:rPr lang="zh-CN" altLang="en-US" sz="4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  <a:sym typeface="华文新魏" pitchFamily="0" charset="0"/>
              </a:rPr>
              <a:t>，</a:t>
            </a:r>
            <a:r>
              <a:rPr lang="zh-CN" altLang="en-US" sz="4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  <a:sym typeface="华文新魏" pitchFamily="0" charset="0"/>
              </a:rPr>
              <a:t>写明降维卡诺图、设计步骤和电路图</a:t>
            </a:r>
            <a:endParaRPr lang="en-US" altLang="zh-CN" sz="4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  <a:sym typeface="华文新魏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9969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降维卡诺图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6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56492" y="2124086"/>
            <a:ext cx="11240751" cy="262790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254193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降一维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6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80599" y="1825625"/>
            <a:ext cx="8797740" cy="3865439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652398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降二维（取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1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法、取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0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法）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7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38200" y="1825624"/>
            <a:ext cx="5350678" cy="4090621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7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699122" y="2434982"/>
            <a:ext cx="6019065" cy="280132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234394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用四选一数据选择器实现四变量逻辑 </a:t>
            </a:r>
            <a:r>
              <a:rPr lang="en-US" altLang="zh-CN" sz="28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F=</a:t>
            </a:r>
            <a:r>
              <a:rPr lang="zh-CN" altLang="en-US" sz="28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Σ</a:t>
            </a:r>
            <a:r>
              <a:rPr lang="en-US" altLang="zh-CN" sz="28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m(0,1,5,6,7,9,10,14,15) </a:t>
            </a:r>
            <a:r>
              <a:rPr lang="zh-CN" altLang="en-US" sz="28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，写明降维卡诺图、设计步骤和电路图</a:t>
            </a:r>
            <a:br>
              <a:rPr lang="zh-CN" altLang="en-US" sz="28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</a:br>
            <a:endParaRPr lang="zh-CN" altLang="en-US" sz="28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8697" y="2939257"/>
            <a:ext cx="7614605" cy="323770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1499070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平面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第20章 补充两类提醒</dc:title>
  <dc:creator>apple</dc:creator>
  <cp:lastModifiedBy>asus</cp:lastModifiedBy>
  <cp:revision>6</cp:revision>
  <dcterms:created xsi:type="dcterms:W3CDTF">2015-05-05T08:02:14Z</dcterms:created>
  <dcterms:modified xsi:type="dcterms:W3CDTF">2017-06-15T01:05:44Z</dcterms:modified>
</cp:coreProperties>
</file>