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85" d="100"/>
          <a:sy n="8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39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2299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822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r>
              <a:rPr lang="zh-CN" altLang="en-US" sz="5400">
                <a:solidFill>
                  <a:schemeClr val="accent1"/>
                </a:solidFill>
              </a:rPr>
              <a:t>单击此处编辑母版标题样式</a:t>
            </a:r>
            <a:endParaRPr lang="zh-CN" altLang="en-US" sz="5400">
              <a:solidFill>
                <a:schemeClr val="accent1"/>
              </a:solidFill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r>
              <a:rPr lang="zh-CN" altLang="en-US">
                <a:solidFill>
                  <a:srgbClr val="808080"/>
                </a:solidFill>
              </a:rPr>
              <a:t>单击此处编辑母版副标题样式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2564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2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 sz="3600"/>
              <a:t>单击此处编辑母版标题样式</a:t>
            </a:r>
            <a:endParaRPr lang="zh-CN" altLang="en-US" sz="3600"/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483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579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8747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3743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3568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074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6183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9164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2017-6-15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7.png"/><Relationship Id="rId3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第</a:t>
            </a: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21</a:t>
            </a:r>
            <a:r>
              <a:rPr lang="zh-CN" altLang="en-US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章 任意进制的计数器</a:t>
            </a: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74LS16X</a:t>
            </a:r>
            <a:r>
              <a:rPr lang="zh-CN" altLang="en-US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系列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7239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2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片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74LS161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构成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37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进制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</a:b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2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 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整体清零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pic>
        <p:nvPicPr>
          <p:cNvPr id="7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85470" y="2359025"/>
            <a:ext cx="9429115" cy="3550919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120" name="曲线"/>
          <p:cNvSpPr>
            <a:spLocks/>
          </p:cNvSpPr>
          <p:nvPr/>
        </p:nvSpPr>
        <p:spPr>
          <a:xfrm rot="0">
            <a:off x="5572485" y="498497"/>
            <a:ext cx="204739" cy="9257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207"/>
                </a:lnTo>
                <a:lnTo>
                  <a:pt x="20660" y="830"/>
                </a:lnTo>
                <a:lnTo>
                  <a:pt x="18782" y="1869"/>
                </a:lnTo>
                <a:lnTo>
                  <a:pt x="17843" y="2907"/>
                </a:lnTo>
                <a:lnTo>
                  <a:pt x="16904" y="4361"/>
                </a:lnTo>
                <a:lnTo>
                  <a:pt x="15026" y="6230"/>
                </a:lnTo>
                <a:lnTo>
                  <a:pt x="13147" y="7892"/>
                </a:lnTo>
                <a:lnTo>
                  <a:pt x="11269" y="9761"/>
                </a:lnTo>
                <a:lnTo>
                  <a:pt x="9391" y="11838"/>
                </a:lnTo>
                <a:lnTo>
                  <a:pt x="7513" y="13915"/>
                </a:lnTo>
                <a:lnTo>
                  <a:pt x="5634" y="15784"/>
                </a:lnTo>
                <a:lnTo>
                  <a:pt x="3756" y="17446"/>
                </a:lnTo>
                <a:lnTo>
                  <a:pt x="2817" y="18900"/>
                </a:lnTo>
                <a:lnTo>
                  <a:pt x="1878" y="20146"/>
                </a:lnTo>
                <a:lnTo>
                  <a:pt x="939" y="20769"/>
                </a:lnTo>
                <a:lnTo>
                  <a:pt x="0" y="21184"/>
                </a:lnTo>
                <a:lnTo>
                  <a:pt x="0" y="21392"/>
                </a:lnTo>
                <a:lnTo>
                  <a:pt x="0" y="21599"/>
                </a:lnTo>
                <a:lnTo>
                  <a:pt x="0" y="21599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159999" y="658728"/>
            <a:ext cx="320462" cy="6676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5599" y="1151"/>
                </a:moveTo>
                <a:lnTo>
                  <a:pt x="14999" y="1151"/>
                </a:lnTo>
                <a:lnTo>
                  <a:pt x="14400" y="1151"/>
                </a:lnTo>
                <a:lnTo>
                  <a:pt x="13800" y="1440"/>
                </a:lnTo>
                <a:lnTo>
                  <a:pt x="13200" y="1727"/>
                </a:lnTo>
                <a:lnTo>
                  <a:pt x="13200" y="2015"/>
                </a:lnTo>
                <a:lnTo>
                  <a:pt x="12600" y="2303"/>
                </a:lnTo>
                <a:lnTo>
                  <a:pt x="11999" y="2879"/>
                </a:lnTo>
                <a:lnTo>
                  <a:pt x="10800" y="3455"/>
                </a:lnTo>
                <a:lnTo>
                  <a:pt x="10200" y="4031"/>
                </a:lnTo>
                <a:lnTo>
                  <a:pt x="9000" y="4895"/>
                </a:lnTo>
                <a:lnTo>
                  <a:pt x="7799" y="6048"/>
                </a:lnTo>
                <a:lnTo>
                  <a:pt x="7200" y="6911"/>
                </a:lnTo>
                <a:lnTo>
                  <a:pt x="6000" y="7776"/>
                </a:lnTo>
                <a:lnTo>
                  <a:pt x="5400" y="8639"/>
                </a:lnTo>
                <a:lnTo>
                  <a:pt x="4800" y="9791"/>
                </a:lnTo>
                <a:lnTo>
                  <a:pt x="3600" y="10656"/>
                </a:lnTo>
                <a:lnTo>
                  <a:pt x="3000" y="11519"/>
                </a:lnTo>
                <a:lnTo>
                  <a:pt x="2400" y="12384"/>
                </a:lnTo>
                <a:lnTo>
                  <a:pt x="1800" y="13536"/>
                </a:lnTo>
                <a:lnTo>
                  <a:pt x="600" y="14400"/>
                </a:lnTo>
                <a:lnTo>
                  <a:pt x="0" y="15264"/>
                </a:lnTo>
                <a:lnTo>
                  <a:pt x="0" y="15839"/>
                </a:lnTo>
                <a:lnTo>
                  <a:pt x="0" y="16704"/>
                </a:lnTo>
                <a:lnTo>
                  <a:pt x="0" y="17280"/>
                </a:lnTo>
                <a:lnTo>
                  <a:pt x="0" y="17856"/>
                </a:lnTo>
                <a:lnTo>
                  <a:pt x="0" y="18720"/>
                </a:lnTo>
                <a:lnTo>
                  <a:pt x="0" y="19008"/>
                </a:lnTo>
                <a:lnTo>
                  <a:pt x="0" y="19584"/>
                </a:lnTo>
                <a:lnTo>
                  <a:pt x="0" y="19872"/>
                </a:lnTo>
                <a:lnTo>
                  <a:pt x="600" y="20448"/>
                </a:lnTo>
                <a:lnTo>
                  <a:pt x="600" y="20735"/>
                </a:lnTo>
                <a:lnTo>
                  <a:pt x="1200" y="21024"/>
                </a:lnTo>
                <a:lnTo>
                  <a:pt x="1800" y="21312"/>
                </a:lnTo>
                <a:lnTo>
                  <a:pt x="3000" y="21600"/>
                </a:lnTo>
                <a:lnTo>
                  <a:pt x="4200" y="21600"/>
                </a:lnTo>
                <a:lnTo>
                  <a:pt x="4800" y="21600"/>
                </a:lnTo>
                <a:lnTo>
                  <a:pt x="6000" y="21600"/>
                </a:lnTo>
                <a:lnTo>
                  <a:pt x="7200" y="21600"/>
                </a:lnTo>
                <a:lnTo>
                  <a:pt x="8400" y="21600"/>
                </a:lnTo>
                <a:lnTo>
                  <a:pt x="9600" y="21312"/>
                </a:lnTo>
                <a:lnTo>
                  <a:pt x="10200" y="21312"/>
                </a:lnTo>
                <a:lnTo>
                  <a:pt x="11399" y="20735"/>
                </a:lnTo>
                <a:lnTo>
                  <a:pt x="12600" y="20160"/>
                </a:lnTo>
                <a:lnTo>
                  <a:pt x="13800" y="19584"/>
                </a:lnTo>
                <a:lnTo>
                  <a:pt x="14999" y="18432"/>
                </a:lnTo>
                <a:lnTo>
                  <a:pt x="15599" y="17568"/>
                </a:lnTo>
                <a:lnTo>
                  <a:pt x="17400" y="16416"/>
                </a:lnTo>
                <a:lnTo>
                  <a:pt x="18599" y="15264"/>
                </a:lnTo>
                <a:lnTo>
                  <a:pt x="19799" y="14400"/>
                </a:lnTo>
                <a:lnTo>
                  <a:pt x="20400" y="13248"/>
                </a:lnTo>
                <a:lnTo>
                  <a:pt x="21000" y="12384"/>
                </a:lnTo>
                <a:lnTo>
                  <a:pt x="21600" y="11808"/>
                </a:lnTo>
                <a:lnTo>
                  <a:pt x="21600" y="10944"/>
                </a:lnTo>
                <a:lnTo>
                  <a:pt x="21600" y="10368"/>
                </a:lnTo>
                <a:lnTo>
                  <a:pt x="21600" y="9791"/>
                </a:lnTo>
                <a:lnTo>
                  <a:pt x="21600" y="9216"/>
                </a:lnTo>
                <a:lnTo>
                  <a:pt x="21600" y="8639"/>
                </a:lnTo>
                <a:lnTo>
                  <a:pt x="21600" y="8351"/>
                </a:lnTo>
                <a:lnTo>
                  <a:pt x="21600" y="8063"/>
                </a:lnTo>
                <a:lnTo>
                  <a:pt x="21600" y="7776"/>
                </a:lnTo>
                <a:lnTo>
                  <a:pt x="21600" y="6911"/>
                </a:lnTo>
                <a:lnTo>
                  <a:pt x="21600" y="6623"/>
                </a:lnTo>
                <a:lnTo>
                  <a:pt x="21600" y="6335"/>
                </a:lnTo>
                <a:lnTo>
                  <a:pt x="21600" y="5759"/>
                </a:lnTo>
                <a:lnTo>
                  <a:pt x="21000" y="5471"/>
                </a:lnTo>
                <a:lnTo>
                  <a:pt x="20400" y="4895"/>
                </a:lnTo>
                <a:lnTo>
                  <a:pt x="20400" y="4608"/>
                </a:lnTo>
                <a:lnTo>
                  <a:pt x="19799" y="4319"/>
                </a:lnTo>
                <a:lnTo>
                  <a:pt x="19799" y="3743"/>
                </a:lnTo>
                <a:lnTo>
                  <a:pt x="19199" y="3455"/>
                </a:lnTo>
                <a:lnTo>
                  <a:pt x="18599" y="3167"/>
                </a:lnTo>
                <a:lnTo>
                  <a:pt x="18599" y="2591"/>
                </a:lnTo>
                <a:lnTo>
                  <a:pt x="18000" y="2303"/>
                </a:lnTo>
                <a:lnTo>
                  <a:pt x="18000" y="2015"/>
                </a:lnTo>
                <a:lnTo>
                  <a:pt x="18000" y="1727"/>
                </a:lnTo>
                <a:lnTo>
                  <a:pt x="18000" y="1440"/>
                </a:lnTo>
                <a:lnTo>
                  <a:pt x="17400" y="1440"/>
                </a:lnTo>
                <a:lnTo>
                  <a:pt x="17400" y="863"/>
                </a:lnTo>
                <a:lnTo>
                  <a:pt x="17400" y="575"/>
                </a:lnTo>
                <a:lnTo>
                  <a:pt x="16800" y="287"/>
                </a:lnTo>
                <a:lnTo>
                  <a:pt x="16200" y="287"/>
                </a:lnTo>
                <a:lnTo>
                  <a:pt x="16200" y="0"/>
                </a:lnTo>
                <a:lnTo>
                  <a:pt x="162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792022" y="685433"/>
            <a:ext cx="338266" cy="5341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115" y="3600"/>
                </a:moveTo>
                <a:lnTo>
                  <a:pt x="5684" y="3959"/>
                </a:lnTo>
                <a:lnTo>
                  <a:pt x="5684" y="4319"/>
                </a:lnTo>
                <a:lnTo>
                  <a:pt x="5684" y="4680"/>
                </a:lnTo>
                <a:lnTo>
                  <a:pt x="5115" y="5400"/>
                </a:lnTo>
                <a:lnTo>
                  <a:pt x="4547" y="6119"/>
                </a:lnTo>
                <a:lnTo>
                  <a:pt x="4547" y="6840"/>
                </a:lnTo>
                <a:lnTo>
                  <a:pt x="3410" y="7919"/>
                </a:lnTo>
                <a:lnTo>
                  <a:pt x="2273" y="9000"/>
                </a:lnTo>
                <a:lnTo>
                  <a:pt x="2273" y="10440"/>
                </a:lnTo>
                <a:lnTo>
                  <a:pt x="1136" y="11519"/>
                </a:lnTo>
                <a:lnTo>
                  <a:pt x="568" y="12600"/>
                </a:lnTo>
                <a:lnTo>
                  <a:pt x="0" y="13680"/>
                </a:lnTo>
                <a:lnTo>
                  <a:pt x="0" y="14400"/>
                </a:lnTo>
                <a:lnTo>
                  <a:pt x="0" y="15480"/>
                </a:lnTo>
                <a:lnTo>
                  <a:pt x="0" y="16200"/>
                </a:lnTo>
                <a:lnTo>
                  <a:pt x="0" y="17280"/>
                </a:lnTo>
                <a:lnTo>
                  <a:pt x="0" y="18000"/>
                </a:lnTo>
                <a:lnTo>
                  <a:pt x="0" y="18720"/>
                </a:lnTo>
                <a:lnTo>
                  <a:pt x="0" y="19440"/>
                </a:lnTo>
                <a:lnTo>
                  <a:pt x="0" y="19800"/>
                </a:lnTo>
                <a:lnTo>
                  <a:pt x="0" y="20159"/>
                </a:lnTo>
                <a:lnTo>
                  <a:pt x="0" y="20519"/>
                </a:lnTo>
                <a:lnTo>
                  <a:pt x="0" y="20879"/>
                </a:lnTo>
                <a:lnTo>
                  <a:pt x="0" y="21240"/>
                </a:lnTo>
                <a:lnTo>
                  <a:pt x="568" y="21600"/>
                </a:lnTo>
                <a:lnTo>
                  <a:pt x="1705" y="21600"/>
                </a:lnTo>
                <a:lnTo>
                  <a:pt x="2842" y="21600"/>
                </a:lnTo>
                <a:lnTo>
                  <a:pt x="3978" y="21600"/>
                </a:lnTo>
                <a:lnTo>
                  <a:pt x="5115" y="21600"/>
                </a:lnTo>
                <a:lnTo>
                  <a:pt x="6821" y="21600"/>
                </a:lnTo>
                <a:lnTo>
                  <a:pt x="8526" y="21240"/>
                </a:lnTo>
                <a:lnTo>
                  <a:pt x="10231" y="20879"/>
                </a:lnTo>
                <a:lnTo>
                  <a:pt x="12505" y="20159"/>
                </a:lnTo>
                <a:lnTo>
                  <a:pt x="13642" y="19800"/>
                </a:lnTo>
                <a:lnTo>
                  <a:pt x="14778" y="19080"/>
                </a:lnTo>
                <a:lnTo>
                  <a:pt x="16484" y="18720"/>
                </a:lnTo>
                <a:lnTo>
                  <a:pt x="17621" y="18000"/>
                </a:lnTo>
                <a:lnTo>
                  <a:pt x="18189" y="17280"/>
                </a:lnTo>
                <a:lnTo>
                  <a:pt x="19326" y="16560"/>
                </a:lnTo>
                <a:lnTo>
                  <a:pt x="19894" y="15840"/>
                </a:lnTo>
                <a:lnTo>
                  <a:pt x="20463" y="15119"/>
                </a:lnTo>
                <a:lnTo>
                  <a:pt x="21031" y="14040"/>
                </a:lnTo>
                <a:lnTo>
                  <a:pt x="21031" y="12959"/>
                </a:lnTo>
                <a:lnTo>
                  <a:pt x="21600" y="11880"/>
                </a:lnTo>
                <a:lnTo>
                  <a:pt x="21600" y="10800"/>
                </a:lnTo>
                <a:lnTo>
                  <a:pt x="21600" y="10080"/>
                </a:lnTo>
                <a:lnTo>
                  <a:pt x="21600" y="9360"/>
                </a:lnTo>
                <a:lnTo>
                  <a:pt x="21600" y="8640"/>
                </a:lnTo>
                <a:lnTo>
                  <a:pt x="21600" y="7919"/>
                </a:lnTo>
                <a:lnTo>
                  <a:pt x="21600" y="6840"/>
                </a:lnTo>
                <a:lnTo>
                  <a:pt x="21600" y="6480"/>
                </a:lnTo>
                <a:lnTo>
                  <a:pt x="21031" y="6119"/>
                </a:lnTo>
                <a:lnTo>
                  <a:pt x="20463" y="5400"/>
                </a:lnTo>
                <a:lnTo>
                  <a:pt x="20463" y="4319"/>
                </a:lnTo>
                <a:lnTo>
                  <a:pt x="19326" y="3600"/>
                </a:lnTo>
                <a:lnTo>
                  <a:pt x="18757" y="3240"/>
                </a:lnTo>
                <a:lnTo>
                  <a:pt x="17621" y="2519"/>
                </a:lnTo>
                <a:lnTo>
                  <a:pt x="17052" y="2159"/>
                </a:lnTo>
                <a:lnTo>
                  <a:pt x="16484" y="1440"/>
                </a:lnTo>
                <a:lnTo>
                  <a:pt x="16484" y="1080"/>
                </a:lnTo>
                <a:lnTo>
                  <a:pt x="15347" y="720"/>
                </a:lnTo>
                <a:lnTo>
                  <a:pt x="14778" y="720"/>
                </a:lnTo>
                <a:lnTo>
                  <a:pt x="14210" y="359"/>
                </a:lnTo>
                <a:lnTo>
                  <a:pt x="13642" y="359"/>
                </a:lnTo>
                <a:lnTo>
                  <a:pt x="13073" y="0"/>
                </a:lnTo>
                <a:lnTo>
                  <a:pt x="12505" y="0"/>
                </a:lnTo>
                <a:lnTo>
                  <a:pt x="11368" y="0"/>
                </a:lnTo>
                <a:lnTo>
                  <a:pt x="10231" y="0"/>
                </a:lnTo>
                <a:lnTo>
                  <a:pt x="9094" y="359"/>
                </a:lnTo>
                <a:lnTo>
                  <a:pt x="9094" y="720"/>
                </a:lnTo>
                <a:lnTo>
                  <a:pt x="8526" y="1080"/>
                </a:lnTo>
                <a:lnTo>
                  <a:pt x="7957" y="1440"/>
                </a:lnTo>
                <a:lnTo>
                  <a:pt x="7957" y="144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7513063" y="694335"/>
            <a:ext cx="124624" cy="6231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0057" y="0"/>
                </a:lnTo>
                <a:lnTo>
                  <a:pt x="20057" y="925"/>
                </a:lnTo>
                <a:lnTo>
                  <a:pt x="20057" y="1542"/>
                </a:lnTo>
                <a:lnTo>
                  <a:pt x="20057" y="2468"/>
                </a:lnTo>
                <a:lnTo>
                  <a:pt x="18514" y="3702"/>
                </a:lnTo>
                <a:lnTo>
                  <a:pt x="16971" y="4937"/>
                </a:lnTo>
                <a:lnTo>
                  <a:pt x="15428" y="6788"/>
                </a:lnTo>
                <a:lnTo>
                  <a:pt x="15428" y="8331"/>
                </a:lnTo>
                <a:lnTo>
                  <a:pt x="13885" y="10182"/>
                </a:lnTo>
                <a:lnTo>
                  <a:pt x="12342" y="12034"/>
                </a:lnTo>
                <a:lnTo>
                  <a:pt x="9257" y="13577"/>
                </a:lnTo>
                <a:lnTo>
                  <a:pt x="7714" y="15119"/>
                </a:lnTo>
                <a:lnTo>
                  <a:pt x="6171" y="16354"/>
                </a:lnTo>
                <a:lnTo>
                  <a:pt x="4628" y="17588"/>
                </a:lnTo>
                <a:lnTo>
                  <a:pt x="3085" y="18514"/>
                </a:lnTo>
                <a:lnTo>
                  <a:pt x="3085" y="19439"/>
                </a:lnTo>
                <a:lnTo>
                  <a:pt x="3085" y="19748"/>
                </a:lnTo>
                <a:lnTo>
                  <a:pt x="3085" y="20365"/>
                </a:lnTo>
                <a:lnTo>
                  <a:pt x="3085" y="20674"/>
                </a:lnTo>
                <a:lnTo>
                  <a:pt x="1542" y="21291"/>
                </a:lnTo>
                <a:lnTo>
                  <a:pt x="0" y="21600"/>
                </a:lnTo>
                <a:lnTo>
                  <a:pt x="0" y="21291"/>
                </a:lnTo>
                <a:lnTo>
                  <a:pt x="0" y="2129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7833525" y="827861"/>
            <a:ext cx="338265" cy="4895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821" y="0"/>
                </a:moveTo>
                <a:lnTo>
                  <a:pt x="6252" y="0"/>
                </a:lnTo>
                <a:lnTo>
                  <a:pt x="5684" y="0"/>
                </a:lnTo>
                <a:lnTo>
                  <a:pt x="5115" y="785"/>
                </a:lnTo>
                <a:lnTo>
                  <a:pt x="4547" y="1570"/>
                </a:lnTo>
                <a:lnTo>
                  <a:pt x="3978" y="3141"/>
                </a:lnTo>
                <a:lnTo>
                  <a:pt x="2842" y="4712"/>
                </a:lnTo>
                <a:lnTo>
                  <a:pt x="1705" y="6676"/>
                </a:lnTo>
                <a:lnTo>
                  <a:pt x="1136" y="9032"/>
                </a:lnTo>
                <a:lnTo>
                  <a:pt x="568" y="10603"/>
                </a:lnTo>
                <a:lnTo>
                  <a:pt x="0" y="12959"/>
                </a:lnTo>
                <a:lnTo>
                  <a:pt x="0" y="14530"/>
                </a:lnTo>
                <a:lnTo>
                  <a:pt x="0" y="16101"/>
                </a:lnTo>
                <a:lnTo>
                  <a:pt x="0" y="17672"/>
                </a:lnTo>
                <a:lnTo>
                  <a:pt x="0" y="18850"/>
                </a:lnTo>
                <a:lnTo>
                  <a:pt x="0" y="19636"/>
                </a:lnTo>
                <a:lnTo>
                  <a:pt x="0" y="20029"/>
                </a:lnTo>
                <a:lnTo>
                  <a:pt x="0" y="20814"/>
                </a:lnTo>
                <a:lnTo>
                  <a:pt x="568" y="21207"/>
                </a:lnTo>
                <a:lnTo>
                  <a:pt x="568" y="21600"/>
                </a:lnTo>
                <a:lnTo>
                  <a:pt x="1136" y="21600"/>
                </a:lnTo>
                <a:lnTo>
                  <a:pt x="2273" y="21600"/>
                </a:lnTo>
                <a:lnTo>
                  <a:pt x="2842" y="21600"/>
                </a:lnTo>
                <a:lnTo>
                  <a:pt x="3978" y="21207"/>
                </a:lnTo>
                <a:lnTo>
                  <a:pt x="5115" y="20814"/>
                </a:lnTo>
                <a:lnTo>
                  <a:pt x="7389" y="20029"/>
                </a:lnTo>
                <a:lnTo>
                  <a:pt x="9663" y="19243"/>
                </a:lnTo>
                <a:lnTo>
                  <a:pt x="12505" y="18850"/>
                </a:lnTo>
                <a:lnTo>
                  <a:pt x="14210" y="18065"/>
                </a:lnTo>
                <a:lnTo>
                  <a:pt x="15915" y="17279"/>
                </a:lnTo>
                <a:lnTo>
                  <a:pt x="17621" y="16887"/>
                </a:lnTo>
                <a:lnTo>
                  <a:pt x="18189" y="16101"/>
                </a:lnTo>
                <a:lnTo>
                  <a:pt x="18757" y="15709"/>
                </a:lnTo>
                <a:lnTo>
                  <a:pt x="19326" y="15316"/>
                </a:lnTo>
                <a:lnTo>
                  <a:pt x="19894" y="14138"/>
                </a:lnTo>
                <a:lnTo>
                  <a:pt x="19894" y="13745"/>
                </a:lnTo>
                <a:lnTo>
                  <a:pt x="20463" y="12959"/>
                </a:lnTo>
                <a:lnTo>
                  <a:pt x="21031" y="12174"/>
                </a:lnTo>
                <a:lnTo>
                  <a:pt x="21031" y="10996"/>
                </a:lnTo>
                <a:lnTo>
                  <a:pt x="21031" y="10603"/>
                </a:lnTo>
                <a:lnTo>
                  <a:pt x="21600" y="9818"/>
                </a:lnTo>
                <a:lnTo>
                  <a:pt x="21600" y="9425"/>
                </a:lnTo>
                <a:lnTo>
                  <a:pt x="21600" y="8640"/>
                </a:lnTo>
                <a:lnTo>
                  <a:pt x="21600" y="7854"/>
                </a:lnTo>
                <a:lnTo>
                  <a:pt x="21600" y="7461"/>
                </a:lnTo>
                <a:lnTo>
                  <a:pt x="21600" y="7069"/>
                </a:lnTo>
                <a:lnTo>
                  <a:pt x="21600" y="6676"/>
                </a:lnTo>
                <a:lnTo>
                  <a:pt x="21031" y="6283"/>
                </a:lnTo>
                <a:lnTo>
                  <a:pt x="21031" y="5498"/>
                </a:lnTo>
                <a:lnTo>
                  <a:pt x="20463" y="5498"/>
                </a:lnTo>
                <a:lnTo>
                  <a:pt x="20463" y="5105"/>
                </a:lnTo>
                <a:lnTo>
                  <a:pt x="19894" y="5105"/>
                </a:lnTo>
                <a:lnTo>
                  <a:pt x="18757" y="4712"/>
                </a:lnTo>
                <a:lnTo>
                  <a:pt x="18189" y="4319"/>
                </a:lnTo>
                <a:lnTo>
                  <a:pt x="17052" y="3927"/>
                </a:lnTo>
                <a:lnTo>
                  <a:pt x="15915" y="3534"/>
                </a:lnTo>
                <a:lnTo>
                  <a:pt x="14210" y="3141"/>
                </a:lnTo>
                <a:lnTo>
                  <a:pt x="13073" y="2356"/>
                </a:lnTo>
                <a:lnTo>
                  <a:pt x="11368" y="1963"/>
                </a:lnTo>
                <a:lnTo>
                  <a:pt x="10231" y="1963"/>
                </a:lnTo>
                <a:lnTo>
                  <a:pt x="9663" y="1570"/>
                </a:lnTo>
                <a:lnTo>
                  <a:pt x="8526" y="1178"/>
                </a:lnTo>
                <a:lnTo>
                  <a:pt x="8526" y="1178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8518959" y="729942"/>
            <a:ext cx="53410" cy="6676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000" y="0"/>
                </a:moveTo>
                <a:lnTo>
                  <a:pt x="18000" y="575"/>
                </a:lnTo>
                <a:lnTo>
                  <a:pt x="21600" y="1440"/>
                </a:lnTo>
                <a:lnTo>
                  <a:pt x="21600" y="2592"/>
                </a:lnTo>
                <a:lnTo>
                  <a:pt x="21600" y="4032"/>
                </a:lnTo>
                <a:lnTo>
                  <a:pt x="21600" y="5760"/>
                </a:lnTo>
                <a:lnTo>
                  <a:pt x="21600" y="7775"/>
                </a:lnTo>
                <a:lnTo>
                  <a:pt x="18000" y="9215"/>
                </a:lnTo>
                <a:lnTo>
                  <a:pt x="14400" y="10944"/>
                </a:lnTo>
                <a:lnTo>
                  <a:pt x="10800" y="12960"/>
                </a:lnTo>
                <a:lnTo>
                  <a:pt x="7199" y="14400"/>
                </a:lnTo>
                <a:lnTo>
                  <a:pt x="3599" y="15840"/>
                </a:lnTo>
                <a:lnTo>
                  <a:pt x="3599" y="16991"/>
                </a:lnTo>
                <a:lnTo>
                  <a:pt x="0" y="18144"/>
                </a:lnTo>
                <a:lnTo>
                  <a:pt x="0" y="19008"/>
                </a:lnTo>
                <a:lnTo>
                  <a:pt x="0" y="19871"/>
                </a:lnTo>
                <a:lnTo>
                  <a:pt x="0" y="20448"/>
                </a:lnTo>
                <a:lnTo>
                  <a:pt x="0" y="21024"/>
                </a:lnTo>
                <a:lnTo>
                  <a:pt x="0" y="21311"/>
                </a:lnTo>
                <a:lnTo>
                  <a:pt x="0" y="21600"/>
                </a:lnTo>
                <a:lnTo>
                  <a:pt x="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792022" y="1468786"/>
            <a:ext cx="1664624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346" y="0"/>
                </a:lnTo>
                <a:lnTo>
                  <a:pt x="693" y="0"/>
                </a:lnTo>
                <a:lnTo>
                  <a:pt x="1155" y="0"/>
                </a:lnTo>
                <a:lnTo>
                  <a:pt x="1617" y="0"/>
                </a:lnTo>
                <a:lnTo>
                  <a:pt x="2425" y="0"/>
                </a:lnTo>
                <a:lnTo>
                  <a:pt x="3234" y="0"/>
                </a:lnTo>
                <a:lnTo>
                  <a:pt x="4158" y="0"/>
                </a:lnTo>
                <a:lnTo>
                  <a:pt x="5197" y="0"/>
                </a:lnTo>
                <a:lnTo>
                  <a:pt x="6237" y="0"/>
                </a:lnTo>
                <a:lnTo>
                  <a:pt x="7392" y="0"/>
                </a:lnTo>
                <a:lnTo>
                  <a:pt x="8432" y="0"/>
                </a:lnTo>
                <a:lnTo>
                  <a:pt x="9356" y="0"/>
                </a:lnTo>
                <a:lnTo>
                  <a:pt x="10280" y="0"/>
                </a:lnTo>
                <a:lnTo>
                  <a:pt x="11088" y="0"/>
                </a:lnTo>
                <a:lnTo>
                  <a:pt x="11666" y="0"/>
                </a:lnTo>
                <a:lnTo>
                  <a:pt x="12128" y="0"/>
                </a:lnTo>
                <a:lnTo>
                  <a:pt x="12705" y="0"/>
                </a:lnTo>
                <a:lnTo>
                  <a:pt x="13167" y="0"/>
                </a:lnTo>
                <a:lnTo>
                  <a:pt x="13629" y="0"/>
                </a:lnTo>
                <a:lnTo>
                  <a:pt x="13976" y="0"/>
                </a:lnTo>
                <a:lnTo>
                  <a:pt x="14322" y="0"/>
                </a:lnTo>
                <a:lnTo>
                  <a:pt x="14669" y="0"/>
                </a:lnTo>
                <a:lnTo>
                  <a:pt x="15131" y="0"/>
                </a:lnTo>
                <a:lnTo>
                  <a:pt x="15593" y="0"/>
                </a:lnTo>
                <a:lnTo>
                  <a:pt x="16055" y="0"/>
                </a:lnTo>
                <a:lnTo>
                  <a:pt x="16633" y="0"/>
                </a:lnTo>
                <a:lnTo>
                  <a:pt x="17210" y="0"/>
                </a:lnTo>
                <a:lnTo>
                  <a:pt x="17672" y="0"/>
                </a:lnTo>
                <a:lnTo>
                  <a:pt x="18134" y="0"/>
                </a:lnTo>
                <a:lnTo>
                  <a:pt x="18712" y="0"/>
                </a:lnTo>
                <a:lnTo>
                  <a:pt x="19174" y="0"/>
                </a:lnTo>
                <a:lnTo>
                  <a:pt x="19636" y="0"/>
                </a:lnTo>
                <a:lnTo>
                  <a:pt x="19982" y="0"/>
                </a:lnTo>
                <a:lnTo>
                  <a:pt x="20329" y="0"/>
                </a:lnTo>
                <a:lnTo>
                  <a:pt x="20675" y="0"/>
                </a:lnTo>
                <a:lnTo>
                  <a:pt x="21022" y="0"/>
                </a:lnTo>
                <a:lnTo>
                  <a:pt x="21137" y="0"/>
                </a:lnTo>
                <a:lnTo>
                  <a:pt x="21253" y="0"/>
                </a:lnTo>
                <a:lnTo>
                  <a:pt x="21368" y="0"/>
                </a:lnTo>
                <a:lnTo>
                  <a:pt x="21484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5545780" y="1504393"/>
            <a:ext cx="721040" cy="890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66" y="0"/>
                </a:lnTo>
                <a:lnTo>
                  <a:pt x="533" y="0"/>
                </a:lnTo>
                <a:lnTo>
                  <a:pt x="800" y="0"/>
                </a:lnTo>
                <a:lnTo>
                  <a:pt x="1333" y="0"/>
                </a:lnTo>
                <a:lnTo>
                  <a:pt x="2133" y="21600"/>
                </a:lnTo>
                <a:lnTo>
                  <a:pt x="2933" y="21600"/>
                </a:lnTo>
                <a:lnTo>
                  <a:pt x="3999" y="21600"/>
                </a:lnTo>
                <a:lnTo>
                  <a:pt x="5333" y="21600"/>
                </a:lnTo>
                <a:lnTo>
                  <a:pt x="6933" y="21600"/>
                </a:lnTo>
                <a:lnTo>
                  <a:pt x="8533" y="21600"/>
                </a:lnTo>
                <a:lnTo>
                  <a:pt x="10400" y="21600"/>
                </a:lnTo>
                <a:lnTo>
                  <a:pt x="12266" y="21600"/>
                </a:lnTo>
                <a:lnTo>
                  <a:pt x="13600" y="21600"/>
                </a:lnTo>
                <a:lnTo>
                  <a:pt x="14666" y="21600"/>
                </a:lnTo>
                <a:lnTo>
                  <a:pt x="15466" y="21600"/>
                </a:lnTo>
                <a:lnTo>
                  <a:pt x="16000" y="21600"/>
                </a:lnTo>
                <a:lnTo>
                  <a:pt x="16266" y="21600"/>
                </a:lnTo>
                <a:lnTo>
                  <a:pt x="16533" y="21600"/>
                </a:lnTo>
                <a:lnTo>
                  <a:pt x="16800" y="21600"/>
                </a:lnTo>
                <a:lnTo>
                  <a:pt x="17333" y="21600"/>
                </a:lnTo>
                <a:lnTo>
                  <a:pt x="17600" y="21600"/>
                </a:lnTo>
                <a:lnTo>
                  <a:pt x="17866" y="21600"/>
                </a:lnTo>
                <a:lnTo>
                  <a:pt x="18399" y="21600"/>
                </a:lnTo>
                <a:lnTo>
                  <a:pt x="19200" y="21600"/>
                </a:lnTo>
                <a:lnTo>
                  <a:pt x="19999" y="0"/>
                </a:lnTo>
                <a:lnTo>
                  <a:pt x="20800" y="0"/>
                </a:lnTo>
                <a:lnTo>
                  <a:pt x="21066" y="0"/>
                </a:lnTo>
                <a:lnTo>
                  <a:pt x="21333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5349942" y="1762543"/>
            <a:ext cx="249248" cy="30265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0828" y="0"/>
                </a:lnTo>
                <a:lnTo>
                  <a:pt x="20057" y="635"/>
                </a:lnTo>
                <a:lnTo>
                  <a:pt x="19285" y="1270"/>
                </a:lnTo>
                <a:lnTo>
                  <a:pt x="18514" y="1905"/>
                </a:lnTo>
                <a:lnTo>
                  <a:pt x="16971" y="3176"/>
                </a:lnTo>
                <a:lnTo>
                  <a:pt x="14657" y="3811"/>
                </a:lnTo>
                <a:lnTo>
                  <a:pt x="13114" y="5082"/>
                </a:lnTo>
                <a:lnTo>
                  <a:pt x="11571" y="5717"/>
                </a:lnTo>
                <a:lnTo>
                  <a:pt x="10028" y="6988"/>
                </a:lnTo>
                <a:lnTo>
                  <a:pt x="7714" y="7623"/>
                </a:lnTo>
                <a:lnTo>
                  <a:pt x="6942" y="8894"/>
                </a:lnTo>
                <a:lnTo>
                  <a:pt x="6171" y="8894"/>
                </a:lnTo>
                <a:lnTo>
                  <a:pt x="6171" y="9529"/>
                </a:lnTo>
                <a:lnTo>
                  <a:pt x="5400" y="9529"/>
                </a:lnTo>
                <a:lnTo>
                  <a:pt x="3857" y="10164"/>
                </a:lnTo>
                <a:lnTo>
                  <a:pt x="3085" y="10800"/>
                </a:lnTo>
                <a:lnTo>
                  <a:pt x="1542" y="11435"/>
                </a:lnTo>
                <a:lnTo>
                  <a:pt x="771" y="12070"/>
                </a:lnTo>
                <a:lnTo>
                  <a:pt x="0" y="12070"/>
                </a:lnTo>
                <a:lnTo>
                  <a:pt x="0" y="13341"/>
                </a:lnTo>
                <a:lnTo>
                  <a:pt x="0" y="14611"/>
                </a:lnTo>
                <a:lnTo>
                  <a:pt x="0" y="15247"/>
                </a:lnTo>
                <a:lnTo>
                  <a:pt x="771" y="15882"/>
                </a:lnTo>
                <a:lnTo>
                  <a:pt x="2314" y="17152"/>
                </a:lnTo>
                <a:lnTo>
                  <a:pt x="3085" y="17788"/>
                </a:lnTo>
                <a:lnTo>
                  <a:pt x="3857" y="18423"/>
                </a:lnTo>
                <a:lnTo>
                  <a:pt x="5400" y="19058"/>
                </a:lnTo>
                <a:lnTo>
                  <a:pt x="6171" y="19058"/>
                </a:lnTo>
                <a:lnTo>
                  <a:pt x="6942" y="19694"/>
                </a:lnTo>
                <a:lnTo>
                  <a:pt x="7714" y="20329"/>
                </a:lnTo>
                <a:lnTo>
                  <a:pt x="8485" y="20329"/>
                </a:lnTo>
                <a:lnTo>
                  <a:pt x="9257" y="20964"/>
                </a:lnTo>
                <a:lnTo>
                  <a:pt x="10028" y="20964"/>
                </a:lnTo>
                <a:lnTo>
                  <a:pt x="10800" y="21600"/>
                </a:lnTo>
                <a:lnTo>
                  <a:pt x="108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5323236" y="1922774"/>
            <a:ext cx="2990983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64" y="0"/>
                </a:lnTo>
                <a:lnTo>
                  <a:pt x="257" y="0"/>
                </a:lnTo>
                <a:lnTo>
                  <a:pt x="578" y="0"/>
                </a:lnTo>
                <a:lnTo>
                  <a:pt x="1028" y="0"/>
                </a:lnTo>
                <a:lnTo>
                  <a:pt x="1607" y="0"/>
                </a:lnTo>
                <a:lnTo>
                  <a:pt x="2314" y="0"/>
                </a:lnTo>
                <a:lnTo>
                  <a:pt x="3085" y="0"/>
                </a:lnTo>
                <a:lnTo>
                  <a:pt x="3921" y="0"/>
                </a:lnTo>
                <a:lnTo>
                  <a:pt x="4757" y="0"/>
                </a:lnTo>
                <a:lnTo>
                  <a:pt x="5657" y="0"/>
                </a:lnTo>
                <a:lnTo>
                  <a:pt x="6492" y="0"/>
                </a:lnTo>
                <a:lnTo>
                  <a:pt x="7264" y="0"/>
                </a:lnTo>
                <a:lnTo>
                  <a:pt x="8035" y="0"/>
                </a:lnTo>
                <a:lnTo>
                  <a:pt x="8678" y="0"/>
                </a:lnTo>
                <a:lnTo>
                  <a:pt x="9385" y="0"/>
                </a:lnTo>
                <a:lnTo>
                  <a:pt x="10092" y="0"/>
                </a:lnTo>
                <a:lnTo>
                  <a:pt x="10735" y="0"/>
                </a:lnTo>
                <a:lnTo>
                  <a:pt x="11378" y="0"/>
                </a:lnTo>
                <a:lnTo>
                  <a:pt x="11957" y="0"/>
                </a:lnTo>
                <a:lnTo>
                  <a:pt x="12535" y="0"/>
                </a:lnTo>
                <a:lnTo>
                  <a:pt x="13178" y="0"/>
                </a:lnTo>
                <a:lnTo>
                  <a:pt x="13757" y="0"/>
                </a:lnTo>
                <a:lnTo>
                  <a:pt x="14271" y="0"/>
                </a:lnTo>
                <a:lnTo>
                  <a:pt x="14785" y="0"/>
                </a:lnTo>
                <a:lnTo>
                  <a:pt x="15364" y="0"/>
                </a:lnTo>
                <a:lnTo>
                  <a:pt x="16007" y="0"/>
                </a:lnTo>
                <a:lnTo>
                  <a:pt x="16521" y="0"/>
                </a:lnTo>
                <a:lnTo>
                  <a:pt x="16907" y="0"/>
                </a:lnTo>
                <a:lnTo>
                  <a:pt x="17357" y="0"/>
                </a:lnTo>
                <a:lnTo>
                  <a:pt x="17807" y="0"/>
                </a:lnTo>
                <a:lnTo>
                  <a:pt x="18064" y="0"/>
                </a:lnTo>
                <a:lnTo>
                  <a:pt x="18321" y="0"/>
                </a:lnTo>
                <a:lnTo>
                  <a:pt x="18514" y="0"/>
                </a:lnTo>
                <a:lnTo>
                  <a:pt x="18642" y="0"/>
                </a:lnTo>
                <a:lnTo>
                  <a:pt x="18771" y="0"/>
                </a:lnTo>
                <a:lnTo>
                  <a:pt x="18899" y="0"/>
                </a:lnTo>
                <a:lnTo>
                  <a:pt x="19092" y="0"/>
                </a:lnTo>
                <a:lnTo>
                  <a:pt x="19221" y="0"/>
                </a:lnTo>
                <a:lnTo>
                  <a:pt x="19414" y="0"/>
                </a:lnTo>
                <a:lnTo>
                  <a:pt x="19607" y="0"/>
                </a:lnTo>
                <a:lnTo>
                  <a:pt x="19864" y="0"/>
                </a:lnTo>
                <a:lnTo>
                  <a:pt x="20185" y="0"/>
                </a:lnTo>
                <a:lnTo>
                  <a:pt x="20442" y="0"/>
                </a:lnTo>
                <a:lnTo>
                  <a:pt x="20635" y="0"/>
                </a:lnTo>
                <a:lnTo>
                  <a:pt x="20828" y="0"/>
                </a:lnTo>
                <a:lnTo>
                  <a:pt x="21021" y="0"/>
                </a:lnTo>
                <a:lnTo>
                  <a:pt x="21150" y="0"/>
                </a:lnTo>
                <a:lnTo>
                  <a:pt x="21214" y="0"/>
                </a:lnTo>
                <a:lnTo>
                  <a:pt x="21278" y="0"/>
                </a:lnTo>
                <a:lnTo>
                  <a:pt x="21342" y="0"/>
                </a:lnTo>
                <a:lnTo>
                  <a:pt x="21407" y="0"/>
                </a:lnTo>
                <a:lnTo>
                  <a:pt x="21471" y="0"/>
                </a:lnTo>
                <a:lnTo>
                  <a:pt x="21535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4753526" y="1415375"/>
            <a:ext cx="0" cy="623121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308"/>
                </a:lnTo>
                <a:lnTo>
                  <a:pt x="0" y="925"/>
                </a:lnTo>
                <a:lnTo>
                  <a:pt x="0" y="1851"/>
                </a:lnTo>
                <a:lnTo>
                  <a:pt x="0" y="3085"/>
                </a:lnTo>
                <a:lnTo>
                  <a:pt x="0" y="4628"/>
                </a:lnTo>
                <a:lnTo>
                  <a:pt x="0" y="5862"/>
                </a:lnTo>
                <a:lnTo>
                  <a:pt x="0" y="7405"/>
                </a:lnTo>
                <a:lnTo>
                  <a:pt x="0" y="9257"/>
                </a:lnTo>
                <a:lnTo>
                  <a:pt x="0" y="10800"/>
                </a:lnTo>
                <a:lnTo>
                  <a:pt x="0" y="12342"/>
                </a:lnTo>
                <a:lnTo>
                  <a:pt x="0" y="13577"/>
                </a:lnTo>
                <a:lnTo>
                  <a:pt x="0" y="15119"/>
                </a:lnTo>
                <a:lnTo>
                  <a:pt x="0" y="16354"/>
                </a:lnTo>
                <a:lnTo>
                  <a:pt x="0" y="17588"/>
                </a:lnTo>
                <a:lnTo>
                  <a:pt x="0" y="18514"/>
                </a:lnTo>
                <a:lnTo>
                  <a:pt x="0" y="19440"/>
                </a:lnTo>
                <a:lnTo>
                  <a:pt x="0" y="20057"/>
                </a:lnTo>
                <a:lnTo>
                  <a:pt x="0" y="20365"/>
                </a:lnTo>
                <a:lnTo>
                  <a:pt x="0" y="20982"/>
                </a:lnTo>
                <a:lnTo>
                  <a:pt x="0" y="21291"/>
                </a:lnTo>
                <a:lnTo>
                  <a:pt x="0" y="21600"/>
                </a:lnTo>
                <a:lnTo>
                  <a:pt x="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4744624" y="1646820"/>
            <a:ext cx="240347" cy="42728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449"/>
                </a:moveTo>
                <a:lnTo>
                  <a:pt x="0" y="0"/>
                </a:lnTo>
                <a:lnTo>
                  <a:pt x="800" y="0"/>
                </a:lnTo>
                <a:lnTo>
                  <a:pt x="1600" y="0"/>
                </a:lnTo>
                <a:lnTo>
                  <a:pt x="3200" y="0"/>
                </a:lnTo>
                <a:lnTo>
                  <a:pt x="5599" y="0"/>
                </a:lnTo>
                <a:lnTo>
                  <a:pt x="7200" y="0"/>
                </a:lnTo>
                <a:lnTo>
                  <a:pt x="9600" y="0"/>
                </a:lnTo>
                <a:lnTo>
                  <a:pt x="11200" y="0"/>
                </a:lnTo>
                <a:lnTo>
                  <a:pt x="11999" y="0"/>
                </a:lnTo>
                <a:lnTo>
                  <a:pt x="12799" y="0"/>
                </a:lnTo>
                <a:lnTo>
                  <a:pt x="13599" y="0"/>
                </a:lnTo>
                <a:lnTo>
                  <a:pt x="14399" y="0"/>
                </a:lnTo>
                <a:lnTo>
                  <a:pt x="15200" y="0"/>
                </a:lnTo>
                <a:lnTo>
                  <a:pt x="16000" y="0"/>
                </a:lnTo>
                <a:lnTo>
                  <a:pt x="16800" y="0"/>
                </a:lnTo>
                <a:lnTo>
                  <a:pt x="17599" y="449"/>
                </a:lnTo>
                <a:lnTo>
                  <a:pt x="18399" y="899"/>
                </a:lnTo>
                <a:lnTo>
                  <a:pt x="18399" y="1349"/>
                </a:lnTo>
                <a:lnTo>
                  <a:pt x="18399" y="1799"/>
                </a:lnTo>
                <a:lnTo>
                  <a:pt x="19199" y="2699"/>
                </a:lnTo>
                <a:lnTo>
                  <a:pt x="19999" y="4049"/>
                </a:lnTo>
                <a:lnTo>
                  <a:pt x="19999" y="5400"/>
                </a:lnTo>
                <a:lnTo>
                  <a:pt x="20800" y="6750"/>
                </a:lnTo>
                <a:lnTo>
                  <a:pt x="20800" y="8099"/>
                </a:lnTo>
                <a:lnTo>
                  <a:pt x="20800" y="9900"/>
                </a:lnTo>
                <a:lnTo>
                  <a:pt x="20800" y="11699"/>
                </a:lnTo>
                <a:lnTo>
                  <a:pt x="20800" y="13500"/>
                </a:lnTo>
                <a:lnTo>
                  <a:pt x="20800" y="14849"/>
                </a:lnTo>
                <a:lnTo>
                  <a:pt x="20800" y="16200"/>
                </a:lnTo>
                <a:lnTo>
                  <a:pt x="20800" y="17550"/>
                </a:lnTo>
                <a:lnTo>
                  <a:pt x="20800" y="18450"/>
                </a:lnTo>
                <a:lnTo>
                  <a:pt x="20800" y="18900"/>
                </a:lnTo>
                <a:lnTo>
                  <a:pt x="20800" y="19800"/>
                </a:lnTo>
                <a:lnTo>
                  <a:pt x="20800" y="20250"/>
                </a:lnTo>
                <a:lnTo>
                  <a:pt x="21599" y="20700"/>
                </a:lnTo>
                <a:lnTo>
                  <a:pt x="21599" y="21150"/>
                </a:lnTo>
                <a:lnTo>
                  <a:pt x="21599" y="21600"/>
                </a:lnTo>
                <a:lnTo>
                  <a:pt x="21599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044161" y="1397572"/>
            <a:ext cx="729942" cy="7922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580" y="0"/>
                </a:moveTo>
                <a:lnTo>
                  <a:pt x="1843" y="0"/>
                </a:lnTo>
                <a:lnTo>
                  <a:pt x="1843" y="728"/>
                </a:lnTo>
                <a:lnTo>
                  <a:pt x="1843" y="1698"/>
                </a:lnTo>
                <a:lnTo>
                  <a:pt x="1843" y="2669"/>
                </a:lnTo>
                <a:lnTo>
                  <a:pt x="1580" y="4368"/>
                </a:lnTo>
                <a:lnTo>
                  <a:pt x="1317" y="6067"/>
                </a:lnTo>
                <a:lnTo>
                  <a:pt x="1053" y="8008"/>
                </a:lnTo>
                <a:lnTo>
                  <a:pt x="790" y="9707"/>
                </a:lnTo>
                <a:lnTo>
                  <a:pt x="526" y="11164"/>
                </a:lnTo>
                <a:lnTo>
                  <a:pt x="263" y="12862"/>
                </a:lnTo>
                <a:lnTo>
                  <a:pt x="0" y="14561"/>
                </a:lnTo>
                <a:lnTo>
                  <a:pt x="0" y="16017"/>
                </a:lnTo>
                <a:lnTo>
                  <a:pt x="0" y="17231"/>
                </a:lnTo>
                <a:lnTo>
                  <a:pt x="0" y="18202"/>
                </a:lnTo>
                <a:lnTo>
                  <a:pt x="0" y="18930"/>
                </a:lnTo>
                <a:lnTo>
                  <a:pt x="0" y="19415"/>
                </a:lnTo>
                <a:lnTo>
                  <a:pt x="0" y="19901"/>
                </a:lnTo>
                <a:lnTo>
                  <a:pt x="0" y="20143"/>
                </a:lnTo>
                <a:lnTo>
                  <a:pt x="0" y="20386"/>
                </a:lnTo>
                <a:lnTo>
                  <a:pt x="0" y="20629"/>
                </a:lnTo>
                <a:lnTo>
                  <a:pt x="263" y="20629"/>
                </a:lnTo>
                <a:lnTo>
                  <a:pt x="1317" y="20871"/>
                </a:lnTo>
                <a:lnTo>
                  <a:pt x="2897" y="21114"/>
                </a:lnTo>
                <a:lnTo>
                  <a:pt x="5004" y="21357"/>
                </a:lnTo>
                <a:lnTo>
                  <a:pt x="7375" y="21600"/>
                </a:lnTo>
                <a:lnTo>
                  <a:pt x="10536" y="21600"/>
                </a:lnTo>
                <a:lnTo>
                  <a:pt x="13697" y="21600"/>
                </a:lnTo>
                <a:lnTo>
                  <a:pt x="16595" y="21600"/>
                </a:lnTo>
                <a:lnTo>
                  <a:pt x="18965" y="21600"/>
                </a:lnTo>
                <a:lnTo>
                  <a:pt x="20282" y="21600"/>
                </a:lnTo>
                <a:lnTo>
                  <a:pt x="21073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2501387" y="3258034"/>
            <a:ext cx="453988" cy="4895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964" y="0"/>
                </a:moveTo>
                <a:lnTo>
                  <a:pt x="2541" y="0"/>
                </a:lnTo>
                <a:lnTo>
                  <a:pt x="2117" y="392"/>
                </a:lnTo>
                <a:lnTo>
                  <a:pt x="2117" y="1178"/>
                </a:lnTo>
                <a:lnTo>
                  <a:pt x="1694" y="1570"/>
                </a:lnTo>
                <a:lnTo>
                  <a:pt x="1270" y="2356"/>
                </a:lnTo>
                <a:lnTo>
                  <a:pt x="1270" y="3141"/>
                </a:lnTo>
                <a:lnTo>
                  <a:pt x="1270" y="3927"/>
                </a:lnTo>
                <a:lnTo>
                  <a:pt x="847" y="5105"/>
                </a:lnTo>
                <a:lnTo>
                  <a:pt x="847" y="5890"/>
                </a:lnTo>
                <a:lnTo>
                  <a:pt x="423" y="6676"/>
                </a:lnTo>
                <a:lnTo>
                  <a:pt x="0" y="7461"/>
                </a:lnTo>
                <a:lnTo>
                  <a:pt x="0" y="8640"/>
                </a:lnTo>
                <a:lnTo>
                  <a:pt x="0" y="9425"/>
                </a:lnTo>
                <a:lnTo>
                  <a:pt x="0" y="10603"/>
                </a:lnTo>
                <a:lnTo>
                  <a:pt x="0" y="11389"/>
                </a:lnTo>
                <a:lnTo>
                  <a:pt x="0" y="12174"/>
                </a:lnTo>
                <a:lnTo>
                  <a:pt x="0" y="12567"/>
                </a:lnTo>
                <a:lnTo>
                  <a:pt x="0" y="12959"/>
                </a:lnTo>
                <a:lnTo>
                  <a:pt x="0" y="13745"/>
                </a:lnTo>
                <a:lnTo>
                  <a:pt x="0" y="14530"/>
                </a:lnTo>
                <a:lnTo>
                  <a:pt x="0" y="14923"/>
                </a:lnTo>
                <a:lnTo>
                  <a:pt x="0" y="15709"/>
                </a:lnTo>
                <a:lnTo>
                  <a:pt x="0" y="16494"/>
                </a:lnTo>
                <a:lnTo>
                  <a:pt x="0" y="16887"/>
                </a:lnTo>
                <a:lnTo>
                  <a:pt x="423" y="17280"/>
                </a:lnTo>
                <a:lnTo>
                  <a:pt x="423" y="18065"/>
                </a:lnTo>
                <a:lnTo>
                  <a:pt x="1270" y="18458"/>
                </a:lnTo>
                <a:lnTo>
                  <a:pt x="1694" y="18850"/>
                </a:lnTo>
                <a:lnTo>
                  <a:pt x="2117" y="19636"/>
                </a:lnTo>
                <a:lnTo>
                  <a:pt x="2541" y="20029"/>
                </a:lnTo>
                <a:lnTo>
                  <a:pt x="3388" y="20421"/>
                </a:lnTo>
                <a:lnTo>
                  <a:pt x="3811" y="20814"/>
                </a:lnTo>
                <a:lnTo>
                  <a:pt x="4235" y="20814"/>
                </a:lnTo>
                <a:lnTo>
                  <a:pt x="5082" y="21207"/>
                </a:lnTo>
                <a:lnTo>
                  <a:pt x="5929" y="21600"/>
                </a:lnTo>
                <a:lnTo>
                  <a:pt x="6776" y="21600"/>
                </a:lnTo>
                <a:lnTo>
                  <a:pt x="7623" y="21600"/>
                </a:lnTo>
                <a:lnTo>
                  <a:pt x="8470" y="21600"/>
                </a:lnTo>
                <a:lnTo>
                  <a:pt x="9741" y="21600"/>
                </a:lnTo>
                <a:lnTo>
                  <a:pt x="10588" y="21600"/>
                </a:lnTo>
                <a:lnTo>
                  <a:pt x="11435" y="21207"/>
                </a:lnTo>
                <a:lnTo>
                  <a:pt x="12282" y="21207"/>
                </a:lnTo>
                <a:lnTo>
                  <a:pt x="13129" y="20814"/>
                </a:lnTo>
                <a:lnTo>
                  <a:pt x="14399" y="20029"/>
                </a:lnTo>
                <a:lnTo>
                  <a:pt x="15247" y="20029"/>
                </a:lnTo>
                <a:lnTo>
                  <a:pt x="16094" y="19636"/>
                </a:lnTo>
                <a:lnTo>
                  <a:pt x="16941" y="18850"/>
                </a:lnTo>
                <a:lnTo>
                  <a:pt x="17788" y="18458"/>
                </a:lnTo>
                <a:lnTo>
                  <a:pt x="19058" y="17672"/>
                </a:lnTo>
                <a:lnTo>
                  <a:pt x="19905" y="17672"/>
                </a:lnTo>
                <a:lnTo>
                  <a:pt x="20329" y="16887"/>
                </a:lnTo>
                <a:lnTo>
                  <a:pt x="21176" y="16494"/>
                </a:lnTo>
                <a:lnTo>
                  <a:pt x="21176" y="16101"/>
                </a:lnTo>
                <a:lnTo>
                  <a:pt x="21600" y="15709"/>
                </a:lnTo>
                <a:lnTo>
                  <a:pt x="21600" y="14923"/>
                </a:lnTo>
                <a:lnTo>
                  <a:pt x="21600" y="14530"/>
                </a:lnTo>
                <a:lnTo>
                  <a:pt x="21600" y="13745"/>
                </a:lnTo>
                <a:lnTo>
                  <a:pt x="21600" y="13352"/>
                </a:lnTo>
                <a:lnTo>
                  <a:pt x="21600" y="12959"/>
                </a:lnTo>
                <a:lnTo>
                  <a:pt x="21600" y="12174"/>
                </a:lnTo>
                <a:lnTo>
                  <a:pt x="21600" y="11781"/>
                </a:lnTo>
                <a:lnTo>
                  <a:pt x="21176" y="11389"/>
                </a:lnTo>
                <a:lnTo>
                  <a:pt x="20752" y="10603"/>
                </a:lnTo>
                <a:lnTo>
                  <a:pt x="20329" y="9818"/>
                </a:lnTo>
                <a:lnTo>
                  <a:pt x="19905" y="9425"/>
                </a:lnTo>
                <a:lnTo>
                  <a:pt x="19482" y="8247"/>
                </a:lnTo>
                <a:lnTo>
                  <a:pt x="19058" y="7854"/>
                </a:lnTo>
                <a:lnTo>
                  <a:pt x="18211" y="7461"/>
                </a:lnTo>
                <a:lnTo>
                  <a:pt x="17788" y="6676"/>
                </a:lnTo>
                <a:lnTo>
                  <a:pt x="17364" y="6283"/>
                </a:lnTo>
                <a:lnTo>
                  <a:pt x="16941" y="5498"/>
                </a:lnTo>
                <a:lnTo>
                  <a:pt x="16094" y="5105"/>
                </a:lnTo>
                <a:lnTo>
                  <a:pt x="15670" y="4712"/>
                </a:lnTo>
                <a:lnTo>
                  <a:pt x="15247" y="3927"/>
                </a:lnTo>
                <a:lnTo>
                  <a:pt x="14399" y="3534"/>
                </a:lnTo>
                <a:lnTo>
                  <a:pt x="13976" y="3534"/>
                </a:lnTo>
                <a:lnTo>
                  <a:pt x="13552" y="3141"/>
                </a:lnTo>
                <a:lnTo>
                  <a:pt x="13129" y="2749"/>
                </a:lnTo>
                <a:lnTo>
                  <a:pt x="12705" y="2749"/>
                </a:lnTo>
                <a:lnTo>
                  <a:pt x="12705" y="2356"/>
                </a:lnTo>
                <a:lnTo>
                  <a:pt x="12282" y="2356"/>
                </a:lnTo>
                <a:lnTo>
                  <a:pt x="11435" y="1963"/>
                </a:lnTo>
                <a:lnTo>
                  <a:pt x="11011" y="1963"/>
                </a:lnTo>
                <a:lnTo>
                  <a:pt x="10588" y="1570"/>
                </a:lnTo>
                <a:lnTo>
                  <a:pt x="9741" y="1570"/>
                </a:lnTo>
                <a:lnTo>
                  <a:pt x="9317" y="1570"/>
                </a:lnTo>
                <a:lnTo>
                  <a:pt x="8470" y="1570"/>
                </a:lnTo>
                <a:lnTo>
                  <a:pt x="7623" y="1178"/>
                </a:lnTo>
                <a:lnTo>
                  <a:pt x="6776" y="1178"/>
                </a:lnTo>
                <a:lnTo>
                  <a:pt x="5929" y="1178"/>
                </a:lnTo>
                <a:lnTo>
                  <a:pt x="5505" y="1178"/>
                </a:lnTo>
                <a:lnTo>
                  <a:pt x="5082" y="1178"/>
                </a:lnTo>
                <a:lnTo>
                  <a:pt x="4658" y="1178"/>
                </a:lnTo>
                <a:lnTo>
                  <a:pt x="3811" y="1178"/>
                </a:lnTo>
                <a:lnTo>
                  <a:pt x="2964" y="1178"/>
                </a:lnTo>
                <a:lnTo>
                  <a:pt x="2541" y="1178"/>
                </a:lnTo>
                <a:lnTo>
                  <a:pt x="1694" y="1178"/>
                </a:lnTo>
                <a:lnTo>
                  <a:pt x="847" y="1178"/>
                </a:lnTo>
                <a:lnTo>
                  <a:pt x="423" y="1178"/>
                </a:lnTo>
                <a:lnTo>
                  <a:pt x="423" y="1178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3320346" y="3311444"/>
            <a:ext cx="302658" cy="3827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988" y="1506"/>
                </a:moveTo>
                <a:lnTo>
                  <a:pt x="6352" y="1506"/>
                </a:lnTo>
                <a:lnTo>
                  <a:pt x="5717" y="1506"/>
                </a:lnTo>
                <a:lnTo>
                  <a:pt x="5082" y="1506"/>
                </a:lnTo>
                <a:lnTo>
                  <a:pt x="4447" y="1506"/>
                </a:lnTo>
                <a:lnTo>
                  <a:pt x="3811" y="1506"/>
                </a:lnTo>
                <a:lnTo>
                  <a:pt x="3811" y="2009"/>
                </a:lnTo>
                <a:lnTo>
                  <a:pt x="3176" y="2009"/>
                </a:lnTo>
                <a:lnTo>
                  <a:pt x="2541" y="3013"/>
                </a:lnTo>
                <a:lnTo>
                  <a:pt x="2541" y="3516"/>
                </a:lnTo>
                <a:lnTo>
                  <a:pt x="1905" y="4018"/>
                </a:lnTo>
                <a:lnTo>
                  <a:pt x="1270" y="4520"/>
                </a:lnTo>
                <a:lnTo>
                  <a:pt x="1270" y="5023"/>
                </a:lnTo>
                <a:lnTo>
                  <a:pt x="1270" y="5525"/>
                </a:lnTo>
                <a:lnTo>
                  <a:pt x="635" y="6027"/>
                </a:lnTo>
                <a:lnTo>
                  <a:pt x="635" y="6530"/>
                </a:lnTo>
                <a:lnTo>
                  <a:pt x="0" y="7534"/>
                </a:lnTo>
                <a:lnTo>
                  <a:pt x="0" y="8539"/>
                </a:lnTo>
                <a:lnTo>
                  <a:pt x="0" y="9041"/>
                </a:lnTo>
                <a:lnTo>
                  <a:pt x="0" y="10046"/>
                </a:lnTo>
                <a:lnTo>
                  <a:pt x="0" y="11051"/>
                </a:lnTo>
                <a:lnTo>
                  <a:pt x="0" y="12055"/>
                </a:lnTo>
                <a:lnTo>
                  <a:pt x="0" y="13060"/>
                </a:lnTo>
                <a:lnTo>
                  <a:pt x="0" y="14065"/>
                </a:lnTo>
                <a:lnTo>
                  <a:pt x="0" y="15069"/>
                </a:lnTo>
                <a:lnTo>
                  <a:pt x="0" y="15572"/>
                </a:lnTo>
                <a:lnTo>
                  <a:pt x="0" y="16074"/>
                </a:lnTo>
                <a:lnTo>
                  <a:pt x="0" y="17079"/>
                </a:lnTo>
                <a:lnTo>
                  <a:pt x="635" y="17581"/>
                </a:lnTo>
                <a:lnTo>
                  <a:pt x="635" y="18083"/>
                </a:lnTo>
                <a:lnTo>
                  <a:pt x="1270" y="18586"/>
                </a:lnTo>
                <a:lnTo>
                  <a:pt x="1905" y="19088"/>
                </a:lnTo>
                <a:lnTo>
                  <a:pt x="1905" y="19590"/>
                </a:lnTo>
                <a:lnTo>
                  <a:pt x="2541" y="20093"/>
                </a:lnTo>
                <a:lnTo>
                  <a:pt x="3176" y="20093"/>
                </a:lnTo>
                <a:lnTo>
                  <a:pt x="3811" y="20595"/>
                </a:lnTo>
                <a:lnTo>
                  <a:pt x="5082" y="21097"/>
                </a:lnTo>
                <a:lnTo>
                  <a:pt x="5717" y="21097"/>
                </a:lnTo>
                <a:lnTo>
                  <a:pt x="6352" y="21600"/>
                </a:lnTo>
                <a:lnTo>
                  <a:pt x="8258" y="21600"/>
                </a:lnTo>
                <a:lnTo>
                  <a:pt x="9529" y="21600"/>
                </a:lnTo>
                <a:lnTo>
                  <a:pt x="10800" y="21600"/>
                </a:lnTo>
                <a:lnTo>
                  <a:pt x="12070" y="21600"/>
                </a:lnTo>
                <a:lnTo>
                  <a:pt x="13341" y="21600"/>
                </a:lnTo>
                <a:lnTo>
                  <a:pt x="14611" y="21600"/>
                </a:lnTo>
                <a:lnTo>
                  <a:pt x="15882" y="21600"/>
                </a:lnTo>
                <a:lnTo>
                  <a:pt x="17152" y="21600"/>
                </a:lnTo>
                <a:lnTo>
                  <a:pt x="17788" y="21600"/>
                </a:lnTo>
                <a:lnTo>
                  <a:pt x="19058" y="21097"/>
                </a:lnTo>
                <a:lnTo>
                  <a:pt x="19058" y="20595"/>
                </a:lnTo>
                <a:lnTo>
                  <a:pt x="19694" y="20595"/>
                </a:lnTo>
                <a:lnTo>
                  <a:pt x="19694" y="20093"/>
                </a:lnTo>
                <a:lnTo>
                  <a:pt x="20329" y="20093"/>
                </a:lnTo>
                <a:lnTo>
                  <a:pt x="20329" y="19088"/>
                </a:lnTo>
                <a:lnTo>
                  <a:pt x="20964" y="18586"/>
                </a:lnTo>
                <a:lnTo>
                  <a:pt x="20964" y="18083"/>
                </a:lnTo>
                <a:lnTo>
                  <a:pt x="21600" y="17079"/>
                </a:lnTo>
                <a:lnTo>
                  <a:pt x="21600" y="16576"/>
                </a:lnTo>
                <a:lnTo>
                  <a:pt x="21600" y="16074"/>
                </a:lnTo>
                <a:lnTo>
                  <a:pt x="21600" y="15069"/>
                </a:lnTo>
                <a:lnTo>
                  <a:pt x="21600" y="14065"/>
                </a:lnTo>
                <a:lnTo>
                  <a:pt x="21600" y="13562"/>
                </a:lnTo>
                <a:lnTo>
                  <a:pt x="21600" y="13060"/>
                </a:lnTo>
                <a:lnTo>
                  <a:pt x="21600" y="12055"/>
                </a:lnTo>
                <a:lnTo>
                  <a:pt x="21600" y="11553"/>
                </a:lnTo>
                <a:lnTo>
                  <a:pt x="20964" y="11051"/>
                </a:lnTo>
                <a:lnTo>
                  <a:pt x="20964" y="10046"/>
                </a:lnTo>
                <a:lnTo>
                  <a:pt x="20964" y="9041"/>
                </a:lnTo>
                <a:lnTo>
                  <a:pt x="20964" y="8539"/>
                </a:lnTo>
                <a:lnTo>
                  <a:pt x="20329" y="8037"/>
                </a:lnTo>
                <a:lnTo>
                  <a:pt x="20329" y="7032"/>
                </a:lnTo>
                <a:lnTo>
                  <a:pt x="19694" y="6530"/>
                </a:lnTo>
                <a:lnTo>
                  <a:pt x="19694" y="6027"/>
                </a:lnTo>
                <a:lnTo>
                  <a:pt x="19058" y="4520"/>
                </a:lnTo>
                <a:lnTo>
                  <a:pt x="18423" y="4520"/>
                </a:lnTo>
                <a:lnTo>
                  <a:pt x="17788" y="4018"/>
                </a:lnTo>
                <a:lnTo>
                  <a:pt x="17152" y="3516"/>
                </a:lnTo>
                <a:lnTo>
                  <a:pt x="16517" y="2511"/>
                </a:lnTo>
                <a:lnTo>
                  <a:pt x="15882" y="2511"/>
                </a:lnTo>
                <a:lnTo>
                  <a:pt x="13976" y="1506"/>
                </a:lnTo>
                <a:lnTo>
                  <a:pt x="12705" y="1506"/>
                </a:lnTo>
                <a:lnTo>
                  <a:pt x="12070" y="1004"/>
                </a:lnTo>
                <a:lnTo>
                  <a:pt x="10800" y="502"/>
                </a:lnTo>
                <a:lnTo>
                  <a:pt x="8894" y="502"/>
                </a:lnTo>
                <a:lnTo>
                  <a:pt x="7623" y="0"/>
                </a:lnTo>
                <a:lnTo>
                  <a:pt x="6352" y="0"/>
                </a:lnTo>
                <a:lnTo>
                  <a:pt x="5082" y="0"/>
                </a:lnTo>
                <a:lnTo>
                  <a:pt x="3811" y="0"/>
                </a:lnTo>
                <a:lnTo>
                  <a:pt x="3176" y="0"/>
                </a:lnTo>
                <a:lnTo>
                  <a:pt x="1905" y="0"/>
                </a:lnTo>
                <a:lnTo>
                  <a:pt x="1905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7023467" y="3364855"/>
            <a:ext cx="311560" cy="3204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788" y="0"/>
                </a:moveTo>
                <a:lnTo>
                  <a:pt x="5554" y="0"/>
                </a:lnTo>
                <a:lnTo>
                  <a:pt x="5554" y="599"/>
                </a:lnTo>
                <a:lnTo>
                  <a:pt x="4937" y="599"/>
                </a:lnTo>
                <a:lnTo>
                  <a:pt x="4937" y="1200"/>
                </a:lnTo>
                <a:lnTo>
                  <a:pt x="4320" y="1800"/>
                </a:lnTo>
                <a:lnTo>
                  <a:pt x="3085" y="1800"/>
                </a:lnTo>
                <a:lnTo>
                  <a:pt x="2468" y="2399"/>
                </a:lnTo>
                <a:lnTo>
                  <a:pt x="1851" y="3600"/>
                </a:lnTo>
                <a:lnTo>
                  <a:pt x="1234" y="3600"/>
                </a:lnTo>
                <a:lnTo>
                  <a:pt x="617" y="4199"/>
                </a:lnTo>
                <a:lnTo>
                  <a:pt x="0" y="5400"/>
                </a:lnTo>
                <a:lnTo>
                  <a:pt x="0" y="6599"/>
                </a:lnTo>
                <a:lnTo>
                  <a:pt x="0" y="7800"/>
                </a:lnTo>
                <a:lnTo>
                  <a:pt x="0" y="9000"/>
                </a:lnTo>
                <a:lnTo>
                  <a:pt x="0" y="9600"/>
                </a:lnTo>
                <a:lnTo>
                  <a:pt x="0" y="10799"/>
                </a:lnTo>
                <a:lnTo>
                  <a:pt x="0" y="11400"/>
                </a:lnTo>
                <a:lnTo>
                  <a:pt x="0" y="11999"/>
                </a:lnTo>
                <a:lnTo>
                  <a:pt x="0" y="12599"/>
                </a:lnTo>
                <a:lnTo>
                  <a:pt x="0" y="13200"/>
                </a:lnTo>
                <a:lnTo>
                  <a:pt x="0" y="13800"/>
                </a:lnTo>
                <a:lnTo>
                  <a:pt x="617" y="14399"/>
                </a:lnTo>
                <a:lnTo>
                  <a:pt x="1234" y="15000"/>
                </a:lnTo>
                <a:lnTo>
                  <a:pt x="1234" y="15600"/>
                </a:lnTo>
                <a:lnTo>
                  <a:pt x="1851" y="15600"/>
                </a:lnTo>
                <a:lnTo>
                  <a:pt x="1851" y="16199"/>
                </a:lnTo>
                <a:lnTo>
                  <a:pt x="2468" y="16799"/>
                </a:lnTo>
                <a:lnTo>
                  <a:pt x="3085" y="16799"/>
                </a:lnTo>
                <a:lnTo>
                  <a:pt x="3085" y="17400"/>
                </a:lnTo>
                <a:lnTo>
                  <a:pt x="3702" y="17400"/>
                </a:lnTo>
                <a:lnTo>
                  <a:pt x="3702" y="17999"/>
                </a:lnTo>
                <a:lnTo>
                  <a:pt x="4320" y="17999"/>
                </a:lnTo>
                <a:lnTo>
                  <a:pt x="4320" y="18599"/>
                </a:lnTo>
                <a:lnTo>
                  <a:pt x="5554" y="19200"/>
                </a:lnTo>
                <a:lnTo>
                  <a:pt x="6171" y="19200"/>
                </a:lnTo>
                <a:lnTo>
                  <a:pt x="6788" y="19799"/>
                </a:lnTo>
                <a:lnTo>
                  <a:pt x="7405" y="19799"/>
                </a:lnTo>
                <a:lnTo>
                  <a:pt x="8022" y="20399"/>
                </a:lnTo>
                <a:lnTo>
                  <a:pt x="9257" y="21000"/>
                </a:lnTo>
                <a:lnTo>
                  <a:pt x="9874" y="21000"/>
                </a:lnTo>
                <a:lnTo>
                  <a:pt x="11108" y="21600"/>
                </a:lnTo>
                <a:lnTo>
                  <a:pt x="11725" y="21600"/>
                </a:lnTo>
                <a:lnTo>
                  <a:pt x="12960" y="21600"/>
                </a:lnTo>
                <a:lnTo>
                  <a:pt x="13577" y="21600"/>
                </a:lnTo>
                <a:lnTo>
                  <a:pt x="14194" y="21600"/>
                </a:lnTo>
                <a:lnTo>
                  <a:pt x="14811" y="21600"/>
                </a:lnTo>
                <a:lnTo>
                  <a:pt x="16045" y="21600"/>
                </a:lnTo>
                <a:lnTo>
                  <a:pt x="16662" y="21600"/>
                </a:lnTo>
                <a:lnTo>
                  <a:pt x="17280" y="21600"/>
                </a:lnTo>
                <a:lnTo>
                  <a:pt x="18514" y="21600"/>
                </a:lnTo>
                <a:lnTo>
                  <a:pt x="19131" y="21600"/>
                </a:lnTo>
                <a:lnTo>
                  <a:pt x="19748" y="21600"/>
                </a:lnTo>
                <a:lnTo>
                  <a:pt x="20365" y="21600"/>
                </a:lnTo>
                <a:lnTo>
                  <a:pt x="20365" y="21000"/>
                </a:lnTo>
                <a:lnTo>
                  <a:pt x="20982" y="21000"/>
                </a:lnTo>
                <a:lnTo>
                  <a:pt x="20982" y="20399"/>
                </a:lnTo>
                <a:lnTo>
                  <a:pt x="20982" y="19200"/>
                </a:lnTo>
                <a:lnTo>
                  <a:pt x="20982" y="18599"/>
                </a:lnTo>
                <a:lnTo>
                  <a:pt x="20982" y="17999"/>
                </a:lnTo>
                <a:lnTo>
                  <a:pt x="21600" y="16799"/>
                </a:lnTo>
                <a:lnTo>
                  <a:pt x="21600" y="15600"/>
                </a:lnTo>
                <a:lnTo>
                  <a:pt x="21600" y="15000"/>
                </a:lnTo>
                <a:lnTo>
                  <a:pt x="21600" y="14399"/>
                </a:lnTo>
                <a:lnTo>
                  <a:pt x="21600" y="13200"/>
                </a:lnTo>
                <a:lnTo>
                  <a:pt x="21600" y="12599"/>
                </a:lnTo>
                <a:lnTo>
                  <a:pt x="21600" y="11999"/>
                </a:lnTo>
                <a:lnTo>
                  <a:pt x="21600" y="11400"/>
                </a:lnTo>
                <a:lnTo>
                  <a:pt x="21600" y="10199"/>
                </a:lnTo>
                <a:lnTo>
                  <a:pt x="20982" y="9600"/>
                </a:lnTo>
                <a:lnTo>
                  <a:pt x="20982" y="9000"/>
                </a:lnTo>
                <a:lnTo>
                  <a:pt x="20982" y="8399"/>
                </a:lnTo>
                <a:lnTo>
                  <a:pt x="20365" y="7800"/>
                </a:lnTo>
                <a:lnTo>
                  <a:pt x="20365" y="6599"/>
                </a:lnTo>
                <a:lnTo>
                  <a:pt x="19748" y="6599"/>
                </a:lnTo>
                <a:lnTo>
                  <a:pt x="19748" y="5999"/>
                </a:lnTo>
                <a:lnTo>
                  <a:pt x="19131" y="5999"/>
                </a:lnTo>
                <a:lnTo>
                  <a:pt x="19131" y="4799"/>
                </a:lnTo>
                <a:lnTo>
                  <a:pt x="18514" y="4799"/>
                </a:lnTo>
                <a:lnTo>
                  <a:pt x="17897" y="4199"/>
                </a:lnTo>
                <a:lnTo>
                  <a:pt x="17897" y="3600"/>
                </a:lnTo>
                <a:lnTo>
                  <a:pt x="17280" y="3600"/>
                </a:lnTo>
                <a:lnTo>
                  <a:pt x="17280" y="3000"/>
                </a:lnTo>
                <a:lnTo>
                  <a:pt x="16662" y="2399"/>
                </a:lnTo>
                <a:lnTo>
                  <a:pt x="16045" y="2399"/>
                </a:lnTo>
                <a:lnTo>
                  <a:pt x="16045" y="1800"/>
                </a:lnTo>
                <a:lnTo>
                  <a:pt x="15428" y="1800"/>
                </a:lnTo>
                <a:lnTo>
                  <a:pt x="14811" y="1200"/>
                </a:lnTo>
                <a:lnTo>
                  <a:pt x="14811" y="599"/>
                </a:lnTo>
                <a:lnTo>
                  <a:pt x="13577" y="599"/>
                </a:lnTo>
                <a:lnTo>
                  <a:pt x="12342" y="0"/>
                </a:lnTo>
                <a:lnTo>
                  <a:pt x="11725" y="0"/>
                </a:lnTo>
                <a:lnTo>
                  <a:pt x="10491" y="0"/>
                </a:lnTo>
                <a:lnTo>
                  <a:pt x="9874" y="0"/>
                </a:lnTo>
                <a:lnTo>
                  <a:pt x="9257" y="0"/>
                </a:lnTo>
                <a:lnTo>
                  <a:pt x="8640" y="0"/>
                </a:lnTo>
                <a:lnTo>
                  <a:pt x="8022" y="0"/>
                </a:lnTo>
                <a:lnTo>
                  <a:pt x="6788" y="0"/>
                </a:lnTo>
                <a:lnTo>
                  <a:pt x="6171" y="0"/>
                </a:lnTo>
                <a:lnTo>
                  <a:pt x="5554" y="0"/>
                </a:lnTo>
                <a:lnTo>
                  <a:pt x="4937" y="0"/>
                </a:lnTo>
                <a:lnTo>
                  <a:pt x="4320" y="0"/>
                </a:lnTo>
                <a:lnTo>
                  <a:pt x="432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4700115" y="2679421"/>
            <a:ext cx="4931560" cy="285745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3928"/>
                </a:moveTo>
                <a:lnTo>
                  <a:pt x="0" y="13861"/>
                </a:lnTo>
                <a:lnTo>
                  <a:pt x="38" y="13861"/>
                </a:lnTo>
                <a:lnTo>
                  <a:pt x="116" y="13861"/>
                </a:lnTo>
                <a:lnTo>
                  <a:pt x="155" y="13861"/>
                </a:lnTo>
                <a:lnTo>
                  <a:pt x="233" y="13861"/>
                </a:lnTo>
                <a:lnTo>
                  <a:pt x="350" y="13861"/>
                </a:lnTo>
                <a:lnTo>
                  <a:pt x="428" y="13861"/>
                </a:lnTo>
                <a:lnTo>
                  <a:pt x="545" y="13861"/>
                </a:lnTo>
                <a:lnTo>
                  <a:pt x="584" y="13861"/>
                </a:lnTo>
                <a:lnTo>
                  <a:pt x="623" y="13861"/>
                </a:lnTo>
                <a:lnTo>
                  <a:pt x="662" y="13861"/>
                </a:lnTo>
                <a:lnTo>
                  <a:pt x="701" y="13861"/>
                </a:lnTo>
                <a:lnTo>
                  <a:pt x="740" y="13861"/>
                </a:lnTo>
                <a:lnTo>
                  <a:pt x="779" y="13861"/>
                </a:lnTo>
                <a:lnTo>
                  <a:pt x="857" y="13928"/>
                </a:lnTo>
                <a:lnTo>
                  <a:pt x="896" y="13928"/>
                </a:lnTo>
                <a:lnTo>
                  <a:pt x="935" y="13928"/>
                </a:lnTo>
                <a:lnTo>
                  <a:pt x="1052" y="13928"/>
                </a:lnTo>
                <a:lnTo>
                  <a:pt x="1130" y="13996"/>
                </a:lnTo>
                <a:lnTo>
                  <a:pt x="1169" y="13996"/>
                </a:lnTo>
                <a:lnTo>
                  <a:pt x="1208" y="13996"/>
                </a:lnTo>
                <a:lnTo>
                  <a:pt x="1286" y="13996"/>
                </a:lnTo>
                <a:lnTo>
                  <a:pt x="1364" y="14063"/>
                </a:lnTo>
                <a:lnTo>
                  <a:pt x="1403" y="14063"/>
                </a:lnTo>
                <a:lnTo>
                  <a:pt x="1481" y="14063"/>
                </a:lnTo>
                <a:lnTo>
                  <a:pt x="1520" y="14063"/>
                </a:lnTo>
                <a:lnTo>
                  <a:pt x="1559" y="14063"/>
                </a:lnTo>
                <a:lnTo>
                  <a:pt x="1637" y="14063"/>
                </a:lnTo>
                <a:lnTo>
                  <a:pt x="1676" y="14063"/>
                </a:lnTo>
                <a:lnTo>
                  <a:pt x="1715" y="14063"/>
                </a:lnTo>
                <a:lnTo>
                  <a:pt x="1793" y="14063"/>
                </a:lnTo>
                <a:lnTo>
                  <a:pt x="1832" y="14063"/>
                </a:lnTo>
                <a:lnTo>
                  <a:pt x="1910" y="14063"/>
                </a:lnTo>
                <a:lnTo>
                  <a:pt x="1949" y="14063"/>
                </a:lnTo>
                <a:lnTo>
                  <a:pt x="1988" y="14130"/>
                </a:lnTo>
                <a:lnTo>
                  <a:pt x="1988" y="14198"/>
                </a:lnTo>
                <a:lnTo>
                  <a:pt x="1988" y="14332"/>
                </a:lnTo>
                <a:lnTo>
                  <a:pt x="1988" y="14400"/>
                </a:lnTo>
                <a:lnTo>
                  <a:pt x="1988" y="14467"/>
                </a:lnTo>
                <a:lnTo>
                  <a:pt x="1988" y="14601"/>
                </a:lnTo>
                <a:lnTo>
                  <a:pt x="1988" y="14736"/>
                </a:lnTo>
                <a:lnTo>
                  <a:pt x="1949" y="14871"/>
                </a:lnTo>
                <a:lnTo>
                  <a:pt x="1949" y="15005"/>
                </a:lnTo>
                <a:lnTo>
                  <a:pt x="1910" y="15140"/>
                </a:lnTo>
                <a:lnTo>
                  <a:pt x="1871" y="15274"/>
                </a:lnTo>
                <a:lnTo>
                  <a:pt x="1871" y="15476"/>
                </a:lnTo>
                <a:lnTo>
                  <a:pt x="1871" y="15611"/>
                </a:lnTo>
                <a:lnTo>
                  <a:pt x="1871" y="15678"/>
                </a:lnTo>
                <a:lnTo>
                  <a:pt x="1871" y="15813"/>
                </a:lnTo>
                <a:lnTo>
                  <a:pt x="1871" y="15880"/>
                </a:lnTo>
                <a:lnTo>
                  <a:pt x="1871" y="16014"/>
                </a:lnTo>
                <a:lnTo>
                  <a:pt x="1871" y="16149"/>
                </a:lnTo>
                <a:lnTo>
                  <a:pt x="1871" y="16216"/>
                </a:lnTo>
                <a:lnTo>
                  <a:pt x="1871" y="16284"/>
                </a:lnTo>
                <a:lnTo>
                  <a:pt x="1871" y="16418"/>
                </a:lnTo>
                <a:lnTo>
                  <a:pt x="1871" y="16485"/>
                </a:lnTo>
                <a:lnTo>
                  <a:pt x="1832" y="16620"/>
                </a:lnTo>
                <a:lnTo>
                  <a:pt x="1832" y="16755"/>
                </a:lnTo>
                <a:lnTo>
                  <a:pt x="1832" y="16889"/>
                </a:lnTo>
                <a:lnTo>
                  <a:pt x="1832" y="17024"/>
                </a:lnTo>
                <a:lnTo>
                  <a:pt x="1832" y="17158"/>
                </a:lnTo>
                <a:lnTo>
                  <a:pt x="1793" y="17226"/>
                </a:lnTo>
                <a:lnTo>
                  <a:pt x="1793" y="17360"/>
                </a:lnTo>
                <a:lnTo>
                  <a:pt x="1793" y="17562"/>
                </a:lnTo>
                <a:lnTo>
                  <a:pt x="1793" y="17629"/>
                </a:lnTo>
                <a:lnTo>
                  <a:pt x="1793" y="17764"/>
                </a:lnTo>
                <a:lnTo>
                  <a:pt x="1793" y="17831"/>
                </a:lnTo>
                <a:lnTo>
                  <a:pt x="1793" y="17966"/>
                </a:lnTo>
                <a:lnTo>
                  <a:pt x="1793" y="18100"/>
                </a:lnTo>
                <a:lnTo>
                  <a:pt x="1793" y="18235"/>
                </a:lnTo>
                <a:lnTo>
                  <a:pt x="1793" y="18370"/>
                </a:lnTo>
                <a:lnTo>
                  <a:pt x="1793" y="18437"/>
                </a:lnTo>
                <a:lnTo>
                  <a:pt x="1793" y="18571"/>
                </a:lnTo>
                <a:lnTo>
                  <a:pt x="1793" y="18706"/>
                </a:lnTo>
                <a:lnTo>
                  <a:pt x="1793" y="18773"/>
                </a:lnTo>
                <a:lnTo>
                  <a:pt x="1793" y="18908"/>
                </a:lnTo>
                <a:lnTo>
                  <a:pt x="1793" y="18975"/>
                </a:lnTo>
                <a:lnTo>
                  <a:pt x="1793" y="19110"/>
                </a:lnTo>
                <a:lnTo>
                  <a:pt x="1793" y="19177"/>
                </a:lnTo>
                <a:lnTo>
                  <a:pt x="1793" y="19244"/>
                </a:lnTo>
                <a:lnTo>
                  <a:pt x="1793" y="19312"/>
                </a:lnTo>
                <a:lnTo>
                  <a:pt x="1793" y="19446"/>
                </a:lnTo>
                <a:lnTo>
                  <a:pt x="1793" y="19514"/>
                </a:lnTo>
                <a:lnTo>
                  <a:pt x="1793" y="19581"/>
                </a:lnTo>
                <a:lnTo>
                  <a:pt x="1754" y="19783"/>
                </a:lnTo>
                <a:lnTo>
                  <a:pt x="1754" y="19850"/>
                </a:lnTo>
                <a:lnTo>
                  <a:pt x="1754" y="19985"/>
                </a:lnTo>
                <a:lnTo>
                  <a:pt x="1754" y="20119"/>
                </a:lnTo>
                <a:lnTo>
                  <a:pt x="1754" y="20186"/>
                </a:lnTo>
                <a:lnTo>
                  <a:pt x="1754" y="20321"/>
                </a:lnTo>
                <a:lnTo>
                  <a:pt x="1754" y="20456"/>
                </a:lnTo>
                <a:lnTo>
                  <a:pt x="1754" y="20523"/>
                </a:lnTo>
                <a:lnTo>
                  <a:pt x="1754" y="20590"/>
                </a:lnTo>
                <a:lnTo>
                  <a:pt x="1754" y="20725"/>
                </a:lnTo>
                <a:lnTo>
                  <a:pt x="1754" y="20859"/>
                </a:lnTo>
                <a:lnTo>
                  <a:pt x="1754" y="20927"/>
                </a:lnTo>
                <a:lnTo>
                  <a:pt x="1754" y="20994"/>
                </a:lnTo>
                <a:lnTo>
                  <a:pt x="1754" y="21061"/>
                </a:lnTo>
                <a:lnTo>
                  <a:pt x="1754" y="21128"/>
                </a:lnTo>
                <a:lnTo>
                  <a:pt x="1754" y="21196"/>
                </a:lnTo>
                <a:lnTo>
                  <a:pt x="1793" y="21263"/>
                </a:lnTo>
                <a:lnTo>
                  <a:pt x="1832" y="21263"/>
                </a:lnTo>
                <a:lnTo>
                  <a:pt x="1910" y="21330"/>
                </a:lnTo>
                <a:lnTo>
                  <a:pt x="1988" y="21330"/>
                </a:lnTo>
                <a:lnTo>
                  <a:pt x="2144" y="21398"/>
                </a:lnTo>
                <a:lnTo>
                  <a:pt x="2339" y="21465"/>
                </a:lnTo>
                <a:lnTo>
                  <a:pt x="2573" y="21532"/>
                </a:lnTo>
                <a:lnTo>
                  <a:pt x="2768" y="21600"/>
                </a:lnTo>
                <a:lnTo>
                  <a:pt x="3002" y="21600"/>
                </a:lnTo>
                <a:lnTo>
                  <a:pt x="3158" y="21600"/>
                </a:lnTo>
                <a:lnTo>
                  <a:pt x="3314" y="21600"/>
                </a:lnTo>
                <a:lnTo>
                  <a:pt x="3470" y="21600"/>
                </a:lnTo>
                <a:lnTo>
                  <a:pt x="3625" y="21600"/>
                </a:lnTo>
                <a:lnTo>
                  <a:pt x="3742" y="21600"/>
                </a:lnTo>
                <a:lnTo>
                  <a:pt x="3820" y="21600"/>
                </a:lnTo>
                <a:lnTo>
                  <a:pt x="3937" y="21600"/>
                </a:lnTo>
                <a:lnTo>
                  <a:pt x="4015" y="21600"/>
                </a:lnTo>
                <a:lnTo>
                  <a:pt x="4093" y="21600"/>
                </a:lnTo>
                <a:lnTo>
                  <a:pt x="4171" y="21600"/>
                </a:lnTo>
                <a:lnTo>
                  <a:pt x="4249" y="21600"/>
                </a:lnTo>
                <a:lnTo>
                  <a:pt x="4288" y="21600"/>
                </a:lnTo>
                <a:lnTo>
                  <a:pt x="4366" y="21600"/>
                </a:lnTo>
                <a:lnTo>
                  <a:pt x="4444" y="21600"/>
                </a:lnTo>
                <a:lnTo>
                  <a:pt x="4522" y="21600"/>
                </a:lnTo>
                <a:lnTo>
                  <a:pt x="4561" y="21600"/>
                </a:lnTo>
                <a:lnTo>
                  <a:pt x="4639" y="21600"/>
                </a:lnTo>
                <a:lnTo>
                  <a:pt x="4717" y="21600"/>
                </a:lnTo>
                <a:lnTo>
                  <a:pt x="4756" y="21600"/>
                </a:lnTo>
                <a:lnTo>
                  <a:pt x="4834" y="21600"/>
                </a:lnTo>
                <a:lnTo>
                  <a:pt x="4912" y="21600"/>
                </a:lnTo>
                <a:lnTo>
                  <a:pt x="4990" y="21600"/>
                </a:lnTo>
                <a:lnTo>
                  <a:pt x="5068" y="21600"/>
                </a:lnTo>
                <a:lnTo>
                  <a:pt x="5185" y="21600"/>
                </a:lnTo>
                <a:lnTo>
                  <a:pt x="5302" y="21600"/>
                </a:lnTo>
                <a:lnTo>
                  <a:pt x="5419" y="21600"/>
                </a:lnTo>
                <a:lnTo>
                  <a:pt x="5575" y="21600"/>
                </a:lnTo>
                <a:lnTo>
                  <a:pt x="5731" y="21600"/>
                </a:lnTo>
                <a:lnTo>
                  <a:pt x="5848" y="21600"/>
                </a:lnTo>
                <a:lnTo>
                  <a:pt x="5965" y="21600"/>
                </a:lnTo>
                <a:lnTo>
                  <a:pt x="6082" y="21600"/>
                </a:lnTo>
                <a:lnTo>
                  <a:pt x="6199" y="21600"/>
                </a:lnTo>
                <a:lnTo>
                  <a:pt x="6316" y="21600"/>
                </a:lnTo>
                <a:lnTo>
                  <a:pt x="6433" y="21600"/>
                </a:lnTo>
                <a:lnTo>
                  <a:pt x="6511" y="21600"/>
                </a:lnTo>
                <a:lnTo>
                  <a:pt x="6589" y="21600"/>
                </a:lnTo>
                <a:lnTo>
                  <a:pt x="6706" y="21600"/>
                </a:lnTo>
                <a:lnTo>
                  <a:pt x="6823" y="21600"/>
                </a:lnTo>
                <a:lnTo>
                  <a:pt x="6940" y="21600"/>
                </a:lnTo>
                <a:lnTo>
                  <a:pt x="7057" y="21600"/>
                </a:lnTo>
                <a:lnTo>
                  <a:pt x="7135" y="21600"/>
                </a:lnTo>
                <a:lnTo>
                  <a:pt x="7251" y="21600"/>
                </a:lnTo>
                <a:lnTo>
                  <a:pt x="7368" y="21600"/>
                </a:lnTo>
                <a:lnTo>
                  <a:pt x="7485" y="21600"/>
                </a:lnTo>
                <a:lnTo>
                  <a:pt x="7602" y="21600"/>
                </a:lnTo>
                <a:lnTo>
                  <a:pt x="7719" y="21600"/>
                </a:lnTo>
                <a:lnTo>
                  <a:pt x="7797" y="21600"/>
                </a:lnTo>
                <a:lnTo>
                  <a:pt x="7914" y="21600"/>
                </a:lnTo>
                <a:lnTo>
                  <a:pt x="7992" y="21600"/>
                </a:lnTo>
                <a:lnTo>
                  <a:pt x="8109" y="21600"/>
                </a:lnTo>
                <a:lnTo>
                  <a:pt x="8226" y="21600"/>
                </a:lnTo>
                <a:lnTo>
                  <a:pt x="8343" y="21600"/>
                </a:lnTo>
                <a:lnTo>
                  <a:pt x="8460" y="21600"/>
                </a:lnTo>
                <a:lnTo>
                  <a:pt x="8577" y="21600"/>
                </a:lnTo>
                <a:lnTo>
                  <a:pt x="8694" y="21600"/>
                </a:lnTo>
                <a:lnTo>
                  <a:pt x="8811" y="21600"/>
                </a:lnTo>
                <a:lnTo>
                  <a:pt x="8928" y="21600"/>
                </a:lnTo>
                <a:lnTo>
                  <a:pt x="9045" y="21600"/>
                </a:lnTo>
                <a:lnTo>
                  <a:pt x="9162" y="21600"/>
                </a:lnTo>
                <a:lnTo>
                  <a:pt x="9279" y="21600"/>
                </a:lnTo>
                <a:lnTo>
                  <a:pt x="9435" y="21600"/>
                </a:lnTo>
                <a:lnTo>
                  <a:pt x="9552" y="21600"/>
                </a:lnTo>
                <a:lnTo>
                  <a:pt x="9669" y="21600"/>
                </a:lnTo>
                <a:lnTo>
                  <a:pt x="9825" y="21600"/>
                </a:lnTo>
                <a:lnTo>
                  <a:pt x="9981" y="21600"/>
                </a:lnTo>
                <a:lnTo>
                  <a:pt x="10098" y="21600"/>
                </a:lnTo>
                <a:lnTo>
                  <a:pt x="10215" y="21600"/>
                </a:lnTo>
                <a:lnTo>
                  <a:pt x="10293" y="21600"/>
                </a:lnTo>
                <a:lnTo>
                  <a:pt x="10371" y="21600"/>
                </a:lnTo>
                <a:lnTo>
                  <a:pt x="10488" y="21600"/>
                </a:lnTo>
                <a:lnTo>
                  <a:pt x="10566" y="21600"/>
                </a:lnTo>
                <a:lnTo>
                  <a:pt x="10644" y="21600"/>
                </a:lnTo>
                <a:lnTo>
                  <a:pt x="10722" y="21600"/>
                </a:lnTo>
                <a:lnTo>
                  <a:pt x="10838" y="21600"/>
                </a:lnTo>
                <a:lnTo>
                  <a:pt x="10916" y="21600"/>
                </a:lnTo>
                <a:lnTo>
                  <a:pt x="11033" y="21600"/>
                </a:lnTo>
                <a:lnTo>
                  <a:pt x="11189" y="21600"/>
                </a:lnTo>
                <a:lnTo>
                  <a:pt x="11345" y="21600"/>
                </a:lnTo>
                <a:lnTo>
                  <a:pt x="11462" y="21600"/>
                </a:lnTo>
                <a:lnTo>
                  <a:pt x="11618" y="21600"/>
                </a:lnTo>
                <a:lnTo>
                  <a:pt x="11735" y="21600"/>
                </a:lnTo>
                <a:lnTo>
                  <a:pt x="11852" y="21600"/>
                </a:lnTo>
                <a:lnTo>
                  <a:pt x="11930" y="21600"/>
                </a:lnTo>
                <a:lnTo>
                  <a:pt x="12008" y="21600"/>
                </a:lnTo>
                <a:lnTo>
                  <a:pt x="12086" y="21600"/>
                </a:lnTo>
                <a:lnTo>
                  <a:pt x="12125" y="21600"/>
                </a:lnTo>
                <a:lnTo>
                  <a:pt x="12164" y="21600"/>
                </a:lnTo>
                <a:lnTo>
                  <a:pt x="12242" y="21600"/>
                </a:lnTo>
                <a:lnTo>
                  <a:pt x="12320" y="21600"/>
                </a:lnTo>
                <a:lnTo>
                  <a:pt x="12359" y="21600"/>
                </a:lnTo>
                <a:lnTo>
                  <a:pt x="12398" y="21600"/>
                </a:lnTo>
                <a:lnTo>
                  <a:pt x="12476" y="21600"/>
                </a:lnTo>
                <a:lnTo>
                  <a:pt x="12593" y="21600"/>
                </a:lnTo>
                <a:lnTo>
                  <a:pt x="12671" y="21600"/>
                </a:lnTo>
                <a:lnTo>
                  <a:pt x="12749" y="21600"/>
                </a:lnTo>
                <a:lnTo>
                  <a:pt x="12866" y="21600"/>
                </a:lnTo>
                <a:lnTo>
                  <a:pt x="12983" y="21600"/>
                </a:lnTo>
                <a:lnTo>
                  <a:pt x="13100" y="21600"/>
                </a:lnTo>
                <a:lnTo>
                  <a:pt x="13217" y="21600"/>
                </a:lnTo>
                <a:lnTo>
                  <a:pt x="13295" y="21600"/>
                </a:lnTo>
                <a:lnTo>
                  <a:pt x="13412" y="21600"/>
                </a:lnTo>
                <a:lnTo>
                  <a:pt x="13490" y="21600"/>
                </a:lnTo>
                <a:lnTo>
                  <a:pt x="13568" y="21600"/>
                </a:lnTo>
                <a:lnTo>
                  <a:pt x="13646" y="21600"/>
                </a:lnTo>
                <a:lnTo>
                  <a:pt x="13724" y="21600"/>
                </a:lnTo>
                <a:lnTo>
                  <a:pt x="13802" y="21600"/>
                </a:lnTo>
                <a:lnTo>
                  <a:pt x="13880" y="21600"/>
                </a:lnTo>
                <a:lnTo>
                  <a:pt x="13958" y="21600"/>
                </a:lnTo>
                <a:lnTo>
                  <a:pt x="14036" y="21600"/>
                </a:lnTo>
                <a:lnTo>
                  <a:pt x="14114" y="21600"/>
                </a:lnTo>
                <a:lnTo>
                  <a:pt x="14231" y="21600"/>
                </a:lnTo>
                <a:lnTo>
                  <a:pt x="14348" y="21600"/>
                </a:lnTo>
                <a:lnTo>
                  <a:pt x="14425" y="21600"/>
                </a:lnTo>
                <a:lnTo>
                  <a:pt x="14542" y="21600"/>
                </a:lnTo>
                <a:lnTo>
                  <a:pt x="14659" y="21600"/>
                </a:lnTo>
                <a:lnTo>
                  <a:pt x="14776" y="21600"/>
                </a:lnTo>
                <a:lnTo>
                  <a:pt x="14893" y="21600"/>
                </a:lnTo>
                <a:lnTo>
                  <a:pt x="15010" y="21600"/>
                </a:lnTo>
                <a:lnTo>
                  <a:pt x="15127" y="21600"/>
                </a:lnTo>
                <a:lnTo>
                  <a:pt x="15244" y="21600"/>
                </a:lnTo>
                <a:lnTo>
                  <a:pt x="15400" y="21600"/>
                </a:lnTo>
                <a:lnTo>
                  <a:pt x="15517" y="21600"/>
                </a:lnTo>
                <a:lnTo>
                  <a:pt x="15634" y="21600"/>
                </a:lnTo>
                <a:lnTo>
                  <a:pt x="15712" y="21600"/>
                </a:lnTo>
                <a:lnTo>
                  <a:pt x="15829" y="21600"/>
                </a:lnTo>
                <a:lnTo>
                  <a:pt x="15946" y="21600"/>
                </a:lnTo>
                <a:lnTo>
                  <a:pt x="16024" y="21600"/>
                </a:lnTo>
                <a:lnTo>
                  <a:pt x="16102" y="21600"/>
                </a:lnTo>
                <a:lnTo>
                  <a:pt x="16180" y="21600"/>
                </a:lnTo>
                <a:lnTo>
                  <a:pt x="16219" y="21600"/>
                </a:lnTo>
                <a:lnTo>
                  <a:pt x="16258" y="21600"/>
                </a:lnTo>
                <a:lnTo>
                  <a:pt x="16375" y="21600"/>
                </a:lnTo>
                <a:lnTo>
                  <a:pt x="16414" y="21600"/>
                </a:lnTo>
                <a:lnTo>
                  <a:pt x="16453" y="21600"/>
                </a:lnTo>
                <a:lnTo>
                  <a:pt x="16531" y="21600"/>
                </a:lnTo>
                <a:lnTo>
                  <a:pt x="16609" y="21600"/>
                </a:lnTo>
                <a:lnTo>
                  <a:pt x="16687" y="21600"/>
                </a:lnTo>
                <a:lnTo>
                  <a:pt x="16726" y="21600"/>
                </a:lnTo>
                <a:lnTo>
                  <a:pt x="16804" y="21600"/>
                </a:lnTo>
                <a:lnTo>
                  <a:pt x="16882" y="21600"/>
                </a:lnTo>
                <a:lnTo>
                  <a:pt x="16999" y="21600"/>
                </a:lnTo>
                <a:lnTo>
                  <a:pt x="17077" y="21600"/>
                </a:lnTo>
                <a:lnTo>
                  <a:pt x="17155" y="21600"/>
                </a:lnTo>
                <a:lnTo>
                  <a:pt x="17233" y="21600"/>
                </a:lnTo>
                <a:lnTo>
                  <a:pt x="17311" y="21600"/>
                </a:lnTo>
                <a:lnTo>
                  <a:pt x="17389" y="21600"/>
                </a:lnTo>
                <a:lnTo>
                  <a:pt x="17467" y="21600"/>
                </a:lnTo>
                <a:lnTo>
                  <a:pt x="17545" y="21600"/>
                </a:lnTo>
                <a:lnTo>
                  <a:pt x="17662" y="21600"/>
                </a:lnTo>
                <a:lnTo>
                  <a:pt x="17701" y="21600"/>
                </a:lnTo>
                <a:lnTo>
                  <a:pt x="17740" y="21600"/>
                </a:lnTo>
                <a:lnTo>
                  <a:pt x="17779" y="21600"/>
                </a:lnTo>
                <a:lnTo>
                  <a:pt x="17896" y="21600"/>
                </a:lnTo>
                <a:lnTo>
                  <a:pt x="17935" y="21600"/>
                </a:lnTo>
                <a:lnTo>
                  <a:pt x="18012" y="21600"/>
                </a:lnTo>
                <a:lnTo>
                  <a:pt x="18090" y="21600"/>
                </a:lnTo>
                <a:lnTo>
                  <a:pt x="18168" y="21600"/>
                </a:lnTo>
                <a:lnTo>
                  <a:pt x="18246" y="21600"/>
                </a:lnTo>
                <a:lnTo>
                  <a:pt x="18285" y="21600"/>
                </a:lnTo>
                <a:lnTo>
                  <a:pt x="18363" y="21600"/>
                </a:lnTo>
                <a:lnTo>
                  <a:pt x="18402" y="21600"/>
                </a:lnTo>
                <a:lnTo>
                  <a:pt x="18480" y="21600"/>
                </a:lnTo>
                <a:lnTo>
                  <a:pt x="18519" y="21600"/>
                </a:lnTo>
                <a:lnTo>
                  <a:pt x="18558" y="21600"/>
                </a:lnTo>
                <a:lnTo>
                  <a:pt x="18597" y="21600"/>
                </a:lnTo>
                <a:lnTo>
                  <a:pt x="18675" y="21600"/>
                </a:lnTo>
                <a:lnTo>
                  <a:pt x="18714" y="21600"/>
                </a:lnTo>
                <a:lnTo>
                  <a:pt x="18753" y="21600"/>
                </a:lnTo>
                <a:lnTo>
                  <a:pt x="18792" y="21600"/>
                </a:lnTo>
                <a:lnTo>
                  <a:pt x="18909" y="21600"/>
                </a:lnTo>
                <a:lnTo>
                  <a:pt x="18987" y="21600"/>
                </a:lnTo>
                <a:lnTo>
                  <a:pt x="19065" y="21600"/>
                </a:lnTo>
                <a:lnTo>
                  <a:pt x="19143" y="21600"/>
                </a:lnTo>
                <a:lnTo>
                  <a:pt x="19221" y="21600"/>
                </a:lnTo>
                <a:lnTo>
                  <a:pt x="19260" y="21600"/>
                </a:lnTo>
                <a:lnTo>
                  <a:pt x="19377" y="21600"/>
                </a:lnTo>
                <a:lnTo>
                  <a:pt x="19416" y="21600"/>
                </a:lnTo>
                <a:lnTo>
                  <a:pt x="19455" y="21600"/>
                </a:lnTo>
                <a:lnTo>
                  <a:pt x="19494" y="21600"/>
                </a:lnTo>
                <a:lnTo>
                  <a:pt x="19572" y="21600"/>
                </a:lnTo>
                <a:lnTo>
                  <a:pt x="19611" y="21600"/>
                </a:lnTo>
                <a:lnTo>
                  <a:pt x="19650" y="21600"/>
                </a:lnTo>
                <a:lnTo>
                  <a:pt x="19728" y="21600"/>
                </a:lnTo>
                <a:lnTo>
                  <a:pt x="19767" y="21600"/>
                </a:lnTo>
                <a:lnTo>
                  <a:pt x="19806" y="21600"/>
                </a:lnTo>
                <a:lnTo>
                  <a:pt x="19845" y="21600"/>
                </a:lnTo>
                <a:lnTo>
                  <a:pt x="19923" y="21600"/>
                </a:lnTo>
                <a:lnTo>
                  <a:pt x="20001" y="21600"/>
                </a:lnTo>
                <a:lnTo>
                  <a:pt x="20040" y="21600"/>
                </a:lnTo>
                <a:lnTo>
                  <a:pt x="20157" y="21532"/>
                </a:lnTo>
                <a:lnTo>
                  <a:pt x="20196" y="21465"/>
                </a:lnTo>
                <a:lnTo>
                  <a:pt x="20274" y="21465"/>
                </a:lnTo>
                <a:lnTo>
                  <a:pt x="20313" y="21465"/>
                </a:lnTo>
                <a:lnTo>
                  <a:pt x="20430" y="21465"/>
                </a:lnTo>
                <a:lnTo>
                  <a:pt x="20508" y="21398"/>
                </a:lnTo>
                <a:lnTo>
                  <a:pt x="20586" y="21398"/>
                </a:lnTo>
                <a:lnTo>
                  <a:pt x="20664" y="21398"/>
                </a:lnTo>
                <a:lnTo>
                  <a:pt x="20703" y="21398"/>
                </a:lnTo>
                <a:lnTo>
                  <a:pt x="20781" y="21330"/>
                </a:lnTo>
                <a:lnTo>
                  <a:pt x="20820" y="21330"/>
                </a:lnTo>
                <a:lnTo>
                  <a:pt x="20859" y="21330"/>
                </a:lnTo>
                <a:lnTo>
                  <a:pt x="20898" y="21330"/>
                </a:lnTo>
                <a:lnTo>
                  <a:pt x="20937" y="21330"/>
                </a:lnTo>
                <a:lnTo>
                  <a:pt x="20976" y="21263"/>
                </a:lnTo>
                <a:lnTo>
                  <a:pt x="21015" y="21263"/>
                </a:lnTo>
                <a:lnTo>
                  <a:pt x="21093" y="21263"/>
                </a:lnTo>
                <a:lnTo>
                  <a:pt x="21132" y="21196"/>
                </a:lnTo>
                <a:lnTo>
                  <a:pt x="21171" y="21196"/>
                </a:lnTo>
                <a:lnTo>
                  <a:pt x="21210" y="21196"/>
                </a:lnTo>
                <a:lnTo>
                  <a:pt x="21288" y="21196"/>
                </a:lnTo>
                <a:lnTo>
                  <a:pt x="21327" y="21196"/>
                </a:lnTo>
                <a:lnTo>
                  <a:pt x="21327" y="21128"/>
                </a:lnTo>
                <a:lnTo>
                  <a:pt x="21366" y="21128"/>
                </a:lnTo>
                <a:lnTo>
                  <a:pt x="21405" y="21128"/>
                </a:lnTo>
                <a:lnTo>
                  <a:pt x="21444" y="21061"/>
                </a:lnTo>
                <a:lnTo>
                  <a:pt x="21483" y="20994"/>
                </a:lnTo>
                <a:lnTo>
                  <a:pt x="21522" y="20927"/>
                </a:lnTo>
                <a:lnTo>
                  <a:pt x="21522" y="20859"/>
                </a:lnTo>
                <a:lnTo>
                  <a:pt x="21522" y="20725"/>
                </a:lnTo>
                <a:lnTo>
                  <a:pt x="21522" y="20590"/>
                </a:lnTo>
                <a:lnTo>
                  <a:pt x="21522" y="20523"/>
                </a:lnTo>
                <a:lnTo>
                  <a:pt x="21483" y="20456"/>
                </a:lnTo>
                <a:lnTo>
                  <a:pt x="21483" y="20388"/>
                </a:lnTo>
                <a:lnTo>
                  <a:pt x="21483" y="20321"/>
                </a:lnTo>
                <a:lnTo>
                  <a:pt x="21444" y="20254"/>
                </a:lnTo>
                <a:lnTo>
                  <a:pt x="21444" y="20186"/>
                </a:lnTo>
                <a:lnTo>
                  <a:pt x="21444" y="20119"/>
                </a:lnTo>
                <a:lnTo>
                  <a:pt x="21444" y="20052"/>
                </a:lnTo>
                <a:lnTo>
                  <a:pt x="21444" y="19917"/>
                </a:lnTo>
                <a:lnTo>
                  <a:pt x="21405" y="19783"/>
                </a:lnTo>
                <a:lnTo>
                  <a:pt x="21405" y="19715"/>
                </a:lnTo>
                <a:lnTo>
                  <a:pt x="21366" y="19581"/>
                </a:lnTo>
                <a:lnTo>
                  <a:pt x="21366" y="19446"/>
                </a:lnTo>
                <a:lnTo>
                  <a:pt x="21366" y="19312"/>
                </a:lnTo>
                <a:lnTo>
                  <a:pt x="21366" y="19244"/>
                </a:lnTo>
                <a:lnTo>
                  <a:pt x="21366" y="19110"/>
                </a:lnTo>
                <a:lnTo>
                  <a:pt x="21366" y="18975"/>
                </a:lnTo>
                <a:lnTo>
                  <a:pt x="21366" y="18908"/>
                </a:lnTo>
                <a:lnTo>
                  <a:pt x="21366" y="18841"/>
                </a:lnTo>
                <a:lnTo>
                  <a:pt x="21366" y="18706"/>
                </a:lnTo>
                <a:lnTo>
                  <a:pt x="21366" y="18639"/>
                </a:lnTo>
                <a:lnTo>
                  <a:pt x="21366" y="18571"/>
                </a:lnTo>
                <a:lnTo>
                  <a:pt x="21366" y="18504"/>
                </a:lnTo>
                <a:lnTo>
                  <a:pt x="21366" y="18302"/>
                </a:lnTo>
                <a:lnTo>
                  <a:pt x="21327" y="18235"/>
                </a:lnTo>
                <a:lnTo>
                  <a:pt x="21327" y="18168"/>
                </a:lnTo>
                <a:lnTo>
                  <a:pt x="21288" y="18033"/>
                </a:lnTo>
                <a:lnTo>
                  <a:pt x="21288" y="17966"/>
                </a:lnTo>
                <a:lnTo>
                  <a:pt x="21288" y="17899"/>
                </a:lnTo>
                <a:lnTo>
                  <a:pt x="21288" y="17831"/>
                </a:lnTo>
                <a:lnTo>
                  <a:pt x="21288" y="17697"/>
                </a:lnTo>
                <a:lnTo>
                  <a:pt x="21288" y="17629"/>
                </a:lnTo>
                <a:lnTo>
                  <a:pt x="21249" y="17495"/>
                </a:lnTo>
                <a:lnTo>
                  <a:pt x="21249" y="17360"/>
                </a:lnTo>
                <a:lnTo>
                  <a:pt x="21210" y="17226"/>
                </a:lnTo>
                <a:lnTo>
                  <a:pt x="21210" y="17158"/>
                </a:lnTo>
                <a:lnTo>
                  <a:pt x="21210" y="17024"/>
                </a:lnTo>
                <a:lnTo>
                  <a:pt x="21210" y="16957"/>
                </a:lnTo>
                <a:lnTo>
                  <a:pt x="21210" y="16755"/>
                </a:lnTo>
                <a:lnTo>
                  <a:pt x="21210" y="16687"/>
                </a:lnTo>
                <a:lnTo>
                  <a:pt x="21210" y="16620"/>
                </a:lnTo>
                <a:lnTo>
                  <a:pt x="21210" y="16553"/>
                </a:lnTo>
                <a:lnTo>
                  <a:pt x="21210" y="16418"/>
                </a:lnTo>
                <a:lnTo>
                  <a:pt x="21210" y="16351"/>
                </a:lnTo>
                <a:lnTo>
                  <a:pt x="21210" y="16284"/>
                </a:lnTo>
                <a:lnTo>
                  <a:pt x="21210" y="16149"/>
                </a:lnTo>
                <a:lnTo>
                  <a:pt x="21210" y="16082"/>
                </a:lnTo>
                <a:lnTo>
                  <a:pt x="21210" y="16014"/>
                </a:lnTo>
                <a:lnTo>
                  <a:pt x="21210" y="15947"/>
                </a:lnTo>
                <a:lnTo>
                  <a:pt x="21210" y="15813"/>
                </a:lnTo>
                <a:lnTo>
                  <a:pt x="21210" y="15678"/>
                </a:lnTo>
                <a:lnTo>
                  <a:pt x="21210" y="15543"/>
                </a:lnTo>
                <a:lnTo>
                  <a:pt x="21210" y="15409"/>
                </a:lnTo>
                <a:lnTo>
                  <a:pt x="21210" y="15342"/>
                </a:lnTo>
                <a:lnTo>
                  <a:pt x="21210" y="15207"/>
                </a:lnTo>
                <a:lnTo>
                  <a:pt x="21210" y="15140"/>
                </a:lnTo>
                <a:lnTo>
                  <a:pt x="21210" y="15072"/>
                </a:lnTo>
                <a:lnTo>
                  <a:pt x="21210" y="15005"/>
                </a:lnTo>
                <a:lnTo>
                  <a:pt x="21210" y="14871"/>
                </a:lnTo>
                <a:lnTo>
                  <a:pt x="21210" y="14803"/>
                </a:lnTo>
                <a:lnTo>
                  <a:pt x="21210" y="14736"/>
                </a:lnTo>
                <a:lnTo>
                  <a:pt x="21210" y="14601"/>
                </a:lnTo>
                <a:lnTo>
                  <a:pt x="21210" y="14534"/>
                </a:lnTo>
                <a:lnTo>
                  <a:pt x="21210" y="14467"/>
                </a:lnTo>
                <a:lnTo>
                  <a:pt x="21249" y="14332"/>
                </a:lnTo>
                <a:lnTo>
                  <a:pt x="21249" y="14265"/>
                </a:lnTo>
                <a:lnTo>
                  <a:pt x="21249" y="14198"/>
                </a:lnTo>
                <a:lnTo>
                  <a:pt x="21249" y="14063"/>
                </a:lnTo>
                <a:lnTo>
                  <a:pt x="21249" y="13996"/>
                </a:lnTo>
                <a:lnTo>
                  <a:pt x="21249" y="13928"/>
                </a:lnTo>
                <a:lnTo>
                  <a:pt x="21288" y="13861"/>
                </a:lnTo>
                <a:lnTo>
                  <a:pt x="21288" y="13727"/>
                </a:lnTo>
                <a:lnTo>
                  <a:pt x="21288" y="13659"/>
                </a:lnTo>
                <a:lnTo>
                  <a:pt x="21288" y="13592"/>
                </a:lnTo>
                <a:lnTo>
                  <a:pt x="21288" y="13457"/>
                </a:lnTo>
                <a:lnTo>
                  <a:pt x="21288" y="13390"/>
                </a:lnTo>
                <a:lnTo>
                  <a:pt x="21288" y="13323"/>
                </a:lnTo>
                <a:lnTo>
                  <a:pt x="21288" y="13256"/>
                </a:lnTo>
                <a:lnTo>
                  <a:pt x="21288" y="13054"/>
                </a:lnTo>
                <a:lnTo>
                  <a:pt x="21327" y="12986"/>
                </a:lnTo>
                <a:lnTo>
                  <a:pt x="21327" y="12919"/>
                </a:lnTo>
                <a:lnTo>
                  <a:pt x="21327" y="12852"/>
                </a:lnTo>
                <a:lnTo>
                  <a:pt x="21327" y="12650"/>
                </a:lnTo>
                <a:lnTo>
                  <a:pt x="21327" y="12583"/>
                </a:lnTo>
                <a:lnTo>
                  <a:pt x="21366" y="12515"/>
                </a:lnTo>
                <a:lnTo>
                  <a:pt x="21366" y="12381"/>
                </a:lnTo>
                <a:lnTo>
                  <a:pt x="21405" y="12314"/>
                </a:lnTo>
                <a:lnTo>
                  <a:pt x="21405" y="12246"/>
                </a:lnTo>
                <a:lnTo>
                  <a:pt x="21405" y="12112"/>
                </a:lnTo>
                <a:lnTo>
                  <a:pt x="21405" y="11977"/>
                </a:lnTo>
                <a:lnTo>
                  <a:pt x="21444" y="11910"/>
                </a:lnTo>
                <a:lnTo>
                  <a:pt x="21444" y="11775"/>
                </a:lnTo>
                <a:lnTo>
                  <a:pt x="21444" y="11708"/>
                </a:lnTo>
                <a:lnTo>
                  <a:pt x="21483" y="11573"/>
                </a:lnTo>
                <a:lnTo>
                  <a:pt x="21483" y="11506"/>
                </a:lnTo>
                <a:lnTo>
                  <a:pt x="21483" y="11439"/>
                </a:lnTo>
                <a:lnTo>
                  <a:pt x="21522" y="11237"/>
                </a:lnTo>
                <a:lnTo>
                  <a:pt x="21522" y="11170"/>
                </a:lnTo>
                <a:lnTo>
                  <a:pt x="21522" y="11035"/>
                </a:lnTo>
                <a:lnTo>
                  <a:pt x="21522" y="10968"/>
                </a:lnTo>
                <a:lnTo>
                  <a:pt x="21522" y="10833"/>
                </a:lnTo>
                <a:lnTo>
                  <a:pt x="21522" y="10631"/>
                </a:lnTo>
                <a:lnTo>
                  <a:pt x="21522" y="10564"/>
                </a:lnTo>
                <a:lnTo>
                  <a:pt x="21522" y="10429"/>
                </a:lnTo>
                <a:lnTo>
                  <a:pt x="21522" y="10362"/>
                </a:lnTo>
                <a:lnTo>
                  <a:pt x="21522" y="10228"/>
                </a:lnTo>
                <a:lnTo>
                  <a:pt x="21522" y="10160"/>
                </a:lnTo>
                <a:lnTo>
                  <a:pt x="21522" y="10093"/>
                </a:lnTo>
                <a:lnTo>
                  <a:pt x="21522" y="10026"/>
                </a:lnTo>
                <a:lnTo>
                  <a:pt x="21522" y="9891"/>
                </a:lnTo>
                <a:lnTo>
                  <a:pt x="21522" y="9824"/>
                </a:lnTo>
                <a:lnTo>
                  <a:pt x="21522" y="9757"/>
                </a:lnTo>
                <a:lnTo>
                  <a:pt x="21522" y="9622"/>
                </a:lnTo>
                <a:lnTo>
                  <a:pt x="21522" y="9555"/>
                </a:lnTo>
                <a:lnTo>
                  <a:pt x="21522" y="9487"/>
                </a:lnTo>
                <a:lnTo>
                  <a:pt x="21522" y="9420"/>
                </a:lnTo>
                <a:lnTo>
                  <a:pt x="21522" y="9285"/>
                </a:lnTo>
                <a:lnTo>
                  <a:pt x="21522" y="9218"/>
                </a:lnTo>
                <a:lnTo>
                  <a:pt x="21522" y="9151"/>
                </a:lnTo>
                <a:lnTo>
                  <a:pt x="21522" y="9084"/>
                </a:lnTo>
                <a:lnTo>
                  <a:pt x="21522" y="8949"/>
                </a:lnTo>
                <a:lnTo>
                  <a:pt x="21522" y="8882"/>
                </a:lnTo>
                <a:lnTo>
                  <a:pt x="21522" y="8814"/>
                </a:lnTo>
                <a:lnTo>
                  <a:pt x="21522" y="8680"/>
                </a:lnTo>
                <a:lnTo>
                  <a:pt x="21522" y="8545"/>
                </a:lnTo>
                <a:lnTo>
                  <a:pt x="21522" y="8478"/>
                </a:lnTo>
                <a:lnTo>
                  <a:pt x="21522" y="8411"/>
                </a:lnTo>
                <a:lnTo>
                  <a:pt x="21522" y="8276"/>
                </a:lnTo>
                <a:lnTo>
                  <a:pt x="21522" y="8209"/>
                </a:lnTo>
                <a:lnTo>
                  <a:pt x="21522" y="8142"/>
                </a:lnTo>
                <a:lnTo>
                  <a:pt x="21522" y="8007"/>
                </a:lnTo>
                <a:lnTo>
                  <a:pt x="21522" y="7872"/>
                </a:lnTo>
                <a:lnTo>
                  <a:pt x="21561" y="7805"/>
                </a:lnTo>
                <a:lnTo>
                  <a:pt x="21561" y="7671"/>
                </a:lnTo>
                <a:lnTo>
                  <a:pt x="21561" y="7603"/>
                </a:lnTo>
                <a:lnTo>
                  <a:pt x="21561" y="7469"/>
                </a:lnTo>
                <a:lnTo>
                  <a:pt x="21561" y="7401"/>
                </a:lnTo>
                <a:lnTo>
                  <a:pt x="21561" y="7334"/>
                </a:lnTo>
                <a:lnTo>
                  <a:pt x="21561" y="7267"/>
                </a:lnTo>
                <a:lnTo>
                  <a:pt x="21561" y="7065"/>
                </a:lnTo>
                <a:lnTo>
                  <a:pt x="21561" y="6998"/>
                </a:lnTo>
                <a:lnTo>
                  <a:pt x="21561" y="6930"/>
                </a:lnTo>
                <a:lnTo>
                  <a:pt x="21561" y="6863"/>
                </a:lnTo>
                <a:lnTo>
                  <a:pt x="21561" y="6728"/>
                </a:lnTo>
                <a:lnTo>
                  <a:pt x="21561" y="6661"/>
                </a:lnTo>
                <a:lnTo>
                  <a:pt x="21561" y="6594"/>
                </a:lnTo>
                <a:lnTo>
                  <a:pt x="21561" y="6459"/>
                </a:lnTo>
                <a:lnTo>
                  <a:pt x="21561" y="6325"/>
                </a:lnTo>
                <a:lnTo>
                  <a:pt x="21600" y="6257"/>
                </a:lnTo>
                <a:lnTo>
                  <a:pt x="21600" y="6190"/>
                </a:lnTo>
                <a:lnTo>
                  <a:pt x="21600" y="6056"/>
                </a:lnTo>
                <a:lnTo>
                  <a:pt x="21600" y="5921"/>
                </a:lnTo>
                <a:lnTo>
                  <a:pt x="21600" y="5854"/>
                </a:lnTo>
                <a:lnTo>
                  <a:pt x="21600" y="5786"/>
                </a:lnTo>
                <a:lnTo>
                  <a:pt x="21600" y="5652"/>
                </a:lnTo>
                <a:lnTo>
                  <a:pt x="21600" y="5517"/>
                </a:lnTo>
                <a:lnTo>
                  <a:pt x="21600" y="5450"/>
                </a:lnTo>
                <a:lnTo>
                  <a:pt x="21600" y="5383"/>
                </a:lnTo>
                <a:lnTo>
                  <a:pt x="21600" y="5248"/>
                </a:lnTo>
                <a:lnTo>
                  <a:pt x="21600" y="5181"/>
                </a:lnTo>
                <a:lnTo>
                  <a:pt x="21600" y="5046"/>
                </a:lnTo>
                <a:lnTo>
                  <a:pt x="21600" y="4979"/>
                </a:lnTo>
                <a:lnTo>
                  <a:pt x="21600" y="4844"/>
                </a:lnTo>
                <a:lnTo>
                  <a:pt x="21600" y="4710"/>
                </a:lnTo>
                <a:lnTo>
                  <a:pt x="21600" y="4575"/>
                </a:lnTo>
                <a:lnTo>
                  <a:pt x="21600" y="4508"/>
                </a:lnTo>
                <a:lnTo>
                  <a:pt x="21600" y="4441"/>
                </a:lnTo>
                <a:lnTo>
                  <a:pt x="21600" y="4306"/>
                </a:lnTo>
                <a:lnTo>
                  <a:pt x="21600" y="4171"/>
                </a:lnTo>
                <a:lnTo>
                  <a:pt x="21600" y="4104"/>
                </a:lnTo>
                <a:lnTo>
                  <a:pt x="21600" y="3970"/>
                </a:lnTo>
                <a:lnTo>
                  <a:pt x="21600" y="3835"/>
                </a:lnTo>
                <a:lnTo>
                  <a:pt x="21600" y="3700"/>
                </a:lnTo>
                <a:lnTo>
                  <a:pt x="21600" y="3566"/>
                </a:lnTo>
                <a:lnTo>
                  <a:pt x="21600" y="3499"/>
                </a:lnTo>
                <a:lnTo>
                  <a:pt x="21600" y="3431"/>
                </a:lnTo>
                <a:lnTo>
                  <a:pt x="21600" y="3297"/>
                </a:lnTo>
                <a:lnTo>
                  <a:pt x="21600" y="3162"/>
                </a:lnTo>
                <a:lnTo>
                  <a:pt x="21600" y="3095"/>
                </a:lnTo>
                <a:lnTo>
                  <a:pt x="21600" y="3028"/>
                </a:lnTo>
                <a:lnTo>
                  <a:pt x="21600" y="2893"/>
                </a:lnTo>
                <a:lnTo>
                  <a:pt x="21600" y="2826"/>
                </a:lnTo>
                <a:lnTo>
                  <a:pt x="21600" y="2758"/>
                </a:lnTo>
                <a:lnTo>
                  <a:pt x="21600" y="2624"/>
                </a:lnTo>
                <a:lnTo>
                  <a:pt x="21600" y="2489"/>
                </a:lnTo>
                <a:lnTo>
                  <a:pt x="21600" y="2422"/>
                </a:lnTo>
                <a:lnTo>
                  <a:pt x="21600" y="2355"/>
                </a:lnTo>
                <a:lnTo>
                  <a:pt x="21600" y="2287"/>
                </a:lnTo>
                <a:lnTo>
                  <a:pt x="21600" y="2085"/>
                </a:lnTo>
                <a:lnTo>
                  <a:pt x="21600" y="2018"/>
                </a:lnTo>
                <a:lnTo>
                  <a:pt x="21600" y="1951"/>
                </a:lnTo>
                <a:lnTo>
                  <a:pt x="21600" y="1884"/>
                </a:lnTo>
                <a:lnTo>
                  <a:pt x="21600" y="1749"/>
                </a:lnTo>
                <a:lnTo>
                  <a:pt x="21600" y="1614"/>
                </a:lnTo>
                <a:lnTo>
                  <a:pt x="21600" y="1547"/>
                </a:lnTo>
                <a:lnTo>
                  <a:pt x="21600" y="1480"/>
                </a:lnTo>
                <a:lnTo>
                  <a:pt x="21600" y="1345"/>
                </a:lnTo>
                <a:lnTo>
                  <a:pt x="21600" y="1211"/>
                </a:lnTo>
                <a:lnTo>
                  <a:pt x="21600" y="1076"/>
                </a:lnTo>
                <a:lnTo>
                  <a:pt x="21600" y="1009"/>
                </a:lnTo>
                <a:lnTo>
                  <a:pt x="21600" y="942"/>
                </a:lnTo>
                <a:lnTo>
                  <a:pt x="21600" y="874"/>
                </a:lnTo>
                <a:lnTo>
                  <a:pt x="21600" y="807"/>
                </a:lnTo>
                <a:lnTo>
                  <a:pt x="21600" y="740"/>
                </a:lnTo>
                <a:lnTo>
                  <a:pt x="21600" y="605"/>
                </a:lnTo>
                <a:lnTo>
                  <a:pt x="21600" y="538"/>
                </a:lnTo>
                <a:lnTo>
                  <a:pt x="21600" y="471"/>
                </a:lnTo>
                <a:lnTo>
                  <a:pt x="21561" y="403"/>
                </a:lnTo>
                <a:lnTo>
                  <a:pt x="21561" y="336"/>
                </a:lnTo>
                <a:lnTo>
                  <a:pt x="21522" y="336"/>
                </a:lnTo>
                <a:lnTo>
                  <a:pt x="21522" y="269"/>
                </a:lnTo>
                <a:lnTo>
                  <a:pt x="21483" y="201"/>
                </a:lnTo>
                <a:lnTo>
                  <a:pt x="21444" y="201"/>
                </a:lnTo>
                <a:lnTo>
                  <a:pt x="21366" y="134"/>
                </a:lnTo>
                <a:lnTo>
                  <a:pt x="21288" y="67"/>
                </a:lnTo>
                <a:lnTo>
                  <a:pt x="21249" y="67"/>
                </a:lnTo>
                <a:lnTo>
                  <a:pt x="21210" y="67"/>
                </a:lnTo>
                <a:lnTo>
                  <a:pt x="21132" y="67"/>
                </a:lnTo>
                <a:lnTo>
                  <a:pt x="21093" y="0"/>
                </a:lnTo>
                <a:lnTo>
                  <a:pt x="21015" y="0"/>
                </a:lnTo>
                <a:lnTo>
                  <a:pt x="20976" y="0"/>
                </a:lnTo>
                <a:lnTo>
                  <a:pt x="20898" y="0"/>
                </a:lnTo>
                <a:lnTo>
                  <a:pt x="20781" y="0"/>
                </a:lnTo>
                <a:lnTo>
                  <a:pt x="20703" y="0"/>
                </a:lnTo>
                <a:lnTo>
                  <a:pt x="20664" y="0"/>
                </a:lnTo>
                <a:lnTo>
                  <a:pt x="20625" y="0"/>
                </a:lnTo>
                <a:lnTo>
                  <a:pt x="20547" y="0"/>
                </a:lnTo>
                <a:lnTo>
                  <a:pt x="20508" y="0"/>
                </a:lnTo>
                <a:lnTo>
                  <a:pt x="20469" y="0"/>
                </a:lnTo>
                <a:lnTo>
                  <a:pt x="20430" y="0"/>
                </a:lnTo>
                <a:lnTo>
                  <a:pt x="20352" y="0"/>
                </a:lnTo>
                <a:lnTo>
                  <a:pt x="20274" y="0"/>
                </a:lnTo>
                <a:lnTo>
                  <a:pt x="20196" y="0"/>
                </a:lnTo>
                <a:lnTo>
                  <a:pt x="20157" y="0"/>
                </a:lnTo>
                <a:lnTo>
                  <a:pt x="20079" y="0"/>
                </a:lnTo>
                <a:lnTo>
                  <a:pt x="20040" y="0"/>
                </a:lnTo>
                <a:lnTo>
                  <a:pt x="19962" y="0"/>
                </a:lnTo>
                <a:lnTo>
                  <a:pt x="19923" y="0"/>
                </a:lnTo>
                <a:lnTo>
                  <a:pt x="19845" y="0"/>
                </a:lnTo>
                <a:lnTo>
                  <a:pt x="19806" y="0"/>
                </a:lnTo>
                <a:lnTo>
                  <a:pt x="19728" y="0"/>
                </a:lnTo>
                <a:lnTo>
                  <a:pt x="19689" y="0"/>
                </a:lnTo>
                <a:lnTo>
                  <a:pt x="19611" y="0"/>
                </a:lnTo>
                <a:lnTo>
                  <a:pt x="19533" y="0"/>
                </a:lnTo>
                <a:lnTo>
                  <a:pt x="19455" y="0"/>
                </a:lnTo>
                <a:lnTo>
                  <a:pt x="19416" y="0"/>
                </a:lnTo>
                <a:lnTo>
                  <a:pt x="19338" y="0"/>
                </a:lnTo>
                <a:lnTo>
                  <a:pt x="19299" y="0"/>
                </a:lnTo>
                <a:lnTo>
                  <a:pt x="19260" y="0"/>
                </a:lnTo>
                <a:lnTo>
                  <a:pt x="19221" y="0"/>
                </a:lnTo>
                <a:lnTo>
                  <a:pt x="19182" y="0"/>
                </a:lnTo>
                <a:lnTo>
                  <a:pt x="19182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8875028" y="4539884"/>
            <a:ext cx="703237" cy="890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273" y="21600"/>
                </a:lnTo>
                <a:lnTo>
                  <a:pt x="546" y="21600"/>
                </a:lnTo>
                <a:lnTo>
                  <a:pt x="820" y="21600"/>
                </a:lnTo>
                <a:lnTo>
                  <a:pt x="1367" y="21600"/>
                </a:lnTo>
                <a:lnTo>
                  <a:pt x="1913" y="21600"/>
                </a:lnTo>
                <a:lnTo>
                  <a:pt x="2460" y="21600"/>
                </a:lnTo>
                <a:lnTo>
                  <a:pt x="3007" y="21600"/>
                </a:lnTo>
                <a:lnTo>
                  <a:pt x="3554" y="21600"/>
                </a:lnTo>
                <a:lnTo>
                  <a:pt x="4101" y="21600"/>
                </a:lnTo>
                <a:lnTo>
                  <a:pt x="4921" y="21600"/>
                </a:lnTo>
                <a:lnTo>
                  <a:pt x="5194" y="21600"/>
                </a:lnTo>
                <a:lnTo>
                  <a:pt x="5468" y="21600"/>
                </a:lnTo>
                <a:lnTo>
                  <a:pt x="5741" y="21600"/>
                </a:lnTo>
                <a:lnTo>
                  <a:pt x="6288" y="21600"/>
                </a:lnTo>
                <a:lnTo>
                  <a:pt x="6835" y="21600"/>
                </a:lnTo>
                <a:lnTo>
                  <a:pt x="7108" y="21600"/>
                </a:lnTo>
                <a:lnTo>
                  <a:pt x="7382" y="21600"/>
                </a:lnTo>
                <a:lnTo>
                  <a:pt x="7929" y="21600"/>
                </a:lnTo>
                <a:lnTo>
                  <a:pt x="8475" y="21600"/>
                </a:lnTo>
                <a:lnTo>
                  <a:pt x="8749" y="21600"/>
                </a:lnTo>
                <a:lnTo>
                  <a:pt x="9022" y="21600"/>
                </a:lnTo>
                <a:lnTo>
                  <a:pt x="9569" y="21600"/>
                </a:lnTo>
                <a:lnTo>
                  <a:pt x="9843" y="21600"/>
                </a:lnTo>
                <a:lnTo>
                  <a:pt x="10116" y="21600"/>
                </a:lnTo>
                <a:lnTo>
                  <a:pt x="10663" y="21600"/>
                </a:lnTo>
                <a:lnTo>
                  <a:pt x="10936" y="21600"/>
                </a:lnTo>
                <a:lnTo>
                  <a:pt x="11210" y="21600"/>
                </a:lnTo>
                <a:lnTo>
                  <a:pt x="11756" y="21600"/>
                </a:lnTo>
                <a:lnTo>
                  <a:pt x="12030" y="21600"/>
                </a:lnTo>
                <a:lnTo>
                  <a:pt x="12303" y="21600"/>
                </a:lnTo>
                <a:lnTo>
                  <a:pt x="12577" y="21600"/>
                </a:lnTo>
                <a:lnTo>
                  <a:pt x="13124" y="21600"/>
                </a:lnTo>
                <a:lnTo>
                  <a:pt x="13397" y="21600"/>
                </a:lnTo>
                <a:lnTo>
                  <a:pt x="13670" y="21600"/>
                </a:lnTo>
                <a:lnTo>
                  <a:pt x="13944" y="21600"/>
                </a:lnTo>
                <a:lnTo>
                  <a:pt x="14764" y="21600"/>
                </a:lnTo>
                <a:lnTo>
                  <a:pt x="15311" y="21600"/>
                </a:lnTo>
                <a:lnTo>
                  <a:pt x="15858" y="21600"/>
                </a:lnTo>
                <a:lnTo>
                  <a:pt x="16405" y="21600"/>
                </a:lnTo>
                <a:lnTo>
                  <a:pt x="16951" y="21600"/>
                </a:lnTo>
                <a:lnTo>
                  <a:pt x="17225" y="21600"/>
                </a:lnTo>
                <a:lnTo>
                  <a:pt x="17772" y="21600"/>
                </a:lnTo>
                <a:lnTo>
                  <a:pt x="18045" y="21600"/>
                </a:lnTo>
                <a:lnTo>
                  <a:pt x="18318" y="21600"/>
                </a:lnTo>
                <a:lnTo>
                  <a:pt x="18865" y="21600"/>
                </a:lnTo>
                <a:lnTo>
                  <a:pt x="19139" y="21600"/>
                </a:lnTo>
                <a:lnTo>
                  <a:pt x="19959" y="21600"/>
                </a:lnTo>
                <a:lnTo>
                  <a:pt x="20232" y="21600"/>
                </a:lnTo>
                <a:lnTo>
                  <a:pt x="20506" y="0"/>
                </a:lnTo>
                <a:lnTo>
                  <a:pt x="20779" y="0"/>
                </a:lnTo>
                <a:lnTo>
                  <a:pt x="21053" y="0"/>
                </a:lnTo>
                <a:lnTo>
                  <a:pt x="21326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6050353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单个计数器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74LS160/1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构成小于其模值的任意进制计数器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1</a:t>
            </a:r>
            <a:r>
              <a:rPr lang="zh-CN" altLang="en-US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片</a:t>
            </a: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74LS160/1</a:t>
            </a:r>
            <a:r>
              <a:rPr lang="zh-CN" altLang="en-US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构成</a:t>
            </a: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5</a:t>
            </a:r>
            <a:r>
              <a:rPr lang="zh-CN" altLang="en-US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进制加法计数器，要求用</a:t>
            </a: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3</a:t>
            </a:r>
            <a:r>
              <a:rPr lang="zh-CN" altLang="en-US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种方法实现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  <p:pic>
        <p:nvPicPr>
          <p:cNvPr id="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343275" y="3817620"/>
            <a:ext cx="3818254" cy="2241550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551298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1 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置数法（五进制用4）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pic>
        <p:nvPicPr>
          <p:cNvPr id="5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82955" y="2716530"/>
            <a:ext cx="3457575" cy="194310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932170" y="2913379"/>
            <a:ext cx="3551555" cy="152463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74" name="曲线"/>
          <p:cNvSpPr>
            <a:spLocks/>
          </p:cNvSpPr>
          <p:nvPr/>
        </p:nvSpPr>
        <p:spPr>
          <a:xfrm rot="0">
            <a:off x="2341156" y="3044392"/>
            <a:ext cx="329364" cy="42728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9924" y="450"/>
                </a:moveTo>
                <a:lnTo>
                  <a:pt x="9924" y="0"/>
                </a:lnTo>
                <a:lnTo>
                  <a:pt x="9340" y="0"/>
                </a:lnTo>
                <a:lnTo>
                  <a:pt x="9340" y="450"/>
                </a:lnTo>
                <a:lnTo>
                  <a:pt x="8756" y="450"/>
                </a:lnTo>
                <a:lnTo>
                  <a:pt x="8172" y="900"/>
                </a:lnTo>
                <a:lnTo>
                  <a:pt x="8172" y="1799"/>
                </a:lnTo>
                <a:lnTo>
                  <a:pt x="7589" y="2250"/>
                </a:lnTo>
                <a:lnTo>
                  <a:pt x="7005" y="3149"/>
                </a:lnTo>
                <a:lnTo>
                  <a:pt x="5837" y="4050"/>
                </a:lnTo>
                <a:lnTo>
                  <a:pt x="5837" y="4499"/>
                </a:lnTo>
                <a:lnTo>
                  <a:pt x="4670" y="5400"/>
                </a:lnTo>
                <a:lnTo>
                  <a:pt x="4086" y="6299"/>
                </a:lnTo>
                <a:lnTo>
                  <a:pt x="3502" y="6750"/>
                </a:lnTo>
                <a:lnTo>
                  <a:pt x="2918" y="7649"/>
                </a:lnTo>
                <a:lnTo>
                  <a:pt x="2335" y="8100"/>
                </a:lnTo>
                <a:lnTo>
                  <a:pt x="1751" y="8999"/>
                </a:lnTo>
                <a:lnTo>
                  <a:pt x="1751" y="9450"/>
                </a:lnTo>
                <a:lnTo>
                  <a:pt x="1167" y="9900"/>
                </a:lnTo>
                <a:lnTo>
                  <a:pt x="1167" y="10799"/>
                </a:lnTo>
                <a:lnTo>
                  <a:pt x="1167" y="11250"/>
                </a:lnTo>
                <a:lnTo>
                  <a:pt x="1167" y="11699"/>
                </a:lnTo>
                <a:lnTo>
                  <a:pt x="583" y="12149"/>
                </a:lnTo>
                <a:lnTo>
                  <a:pt x="583" y="13049"/>
                </a:lnTo>
                <a:lnTo>
                  <a:pt x="0" y="13499"/>
                </a:lnTo>
                <a:lnTo>
                  <a:pt x="0" y="13950"/>
                </a:lnTo>
                <a:lnTo>
                  <a:pt x="0" y="14849"/>
                </a:lnTo>
                <a:lnTo>
                  <a:pt x="0" y="15750"/>
                </a:lnTo>
                <a:lnTo>
                  <a:pt x="0" y="16199"/>
                </a:lnTo>
                <a:lnTo>
                  <a:pt x="0" y="16649"/>
                </a:lnTo>
                <a:lnTo>
                  <a:pt x="0" y="17549"/>
                </a:lnTo>
                <a:lnTo>
                  <a:pt x="583" y="17999"/>
                </a:lnTo>
                <a:lnTo>
                  <a:pt x="583" y="18450"/>
                </a:lnTo>
                <a:lnTo>
                  <a:pt x="583" y="19349"/>
                </a:lnTo>
                <a:lnTo>
                  <a:pt x="1167" y="19799"/>
                </a:lnTo>
                <a:lnTo>
                  <a:pt x="1751" y="20249"/>
                </a:lnTo>
                <a:lnTo>
                  <a:pt x="2335" y="20249"/>
                </a:lnTo>
                <a:lnTo>
                  <a:pt x="2918" y="20699"/>
                </a:lnTo>
                <a:lnTo>
                  <a:pt x="3502" y="21149"/>
                </a:lnTo>
                <a:lnTo>
                  <a:pt x="4086" y="21149"/>
                </a:lnTo>
                <a:lnTo>
                  <a:pt x="4670" y="21600"/>
                </a:lnTo>
                <a:lnTo>
                  <a:pt x="5837" y="21600"/>
                </a:lnTo>
                <a:lnTo>
                  <a:pt x="7005" y="21600"/>
                </a:lnTo>
                <a:lnTo>
                  <a:pt x="8172" y="21600"/>
                </a:lnTo>
                <a:lnTo>
                  <a:pt x="9924" y="21600"/>
                </a:lnTo>
                <a:lnTo>
                  <a:pt x="11675" y="21600"/>
                </a:lnTo>
                <a:lnTo>
                  <a:pt x="12843" y="21600"/>
                </a:lnTo>
                <a:lnTo>
                  <a:pt x="14594" y="21600"/>
                </a:lnTo>
                <a:lnTo>
                  <a:pt x="16345" y="21600"/>
                </a:lnTo>
                <a:lnTo>
                  <a:pt x="17513" y="21149"/>
                </a:lnTo>
                <a:lnTo>
                  <a:pt x="18681" y="21149"/>
                </a:lnTo>
                <a:lnTo>
                  <a:pt x="19264" y="20699"/>
                </a:lnTo>
                <a:lnTo>
                  <a:pt x="19848" y="20249"/>
                </a:lnTo>
                <a:lnTo>
                  <a:pt x="20432" y="20249"/>
                </a:lnTo>
                <a:lnTo>
                  <a:pt x="21016" y="19799"/>
                </a:lnTo>
                <a:lnTo>
                  <a:pt x="21600" y="19799"/>
                </a:lnTo>
                <a:lnTo>
                  <a:pt x="21600" y="19349"/>
                </a:lnTo>
                <a:lnTo>
                  <a:pt x="21600" y="18899"/>
                </a:lnTo>
                <a:lnTo>
                  <a:pt x="21600" y="18450"/>
                </a:lnTo>
                <a:lnTo>
                  <a:pt x="21600" y="17100"/>
                </a:lnTo>
                <a:lnTo>
                  <a:pt x="21600" y="16649"/>
                </a:lnTo>
                <a:lnTo>
                  <a:pt x="21600" y="15750"/>
                </a:lnTo>
                <a:lnTo>
                  <a:pt x="21600" y="15299"/>
                </a:lnTo>
                <a:lnTo>
                  <a:pt x="21600" y="14849"/>
                </a:lnTo>
                <a:lnTo>
                  <a:pt x="21016" y="14399"/>
                </a:lnTo>
                <a:lnTo>
                  <a:pt x="21016" y="13950"/>
                </a:lnTo>
                <a:lnTo>
                  <a:pt x="20432" y="13950"/>
                </a:lnTo>
                <a:lnTo>
                  <a:pt x="20432" y="13049"/>
                </a:lnTo>
                <a:lnTo>
                  <a:pt x="19848" y="12600"/>
                </a:lnTo>
                <a:lnTo>
                  <a:pt x="19264" y="11699"/>
                </a:lnTo>
                <a:lnTo>
                  <a:pt x="18681" y="11699"/>
                </a:lnTo>
                <a:lnTo>
                  <a:pt x="18681" y="11250"/>
                </a:lnTo>
                <a:lnTo>
                  <a:pt x="18097" y="10799"/>
                </a:lnTo>
                <a:lnTo>
                  <a:pt x="18097" y="10349"/>
                </a:lnTo>
                <a:lnTo>
                  <a:pt x="17513" y="9450"/>
                </a:lnTo>
                <a:lnTo>
                  <a:pt x="16929" y="8999"/>
                </a:lnTo>
                <a:lnTo>
                  <a:pt x="16929" y="8550"/>
                </a:lnTo>
                <a:lnTo>
                  <a:pt x="16345" y="7649"/>
                </a:lnTo>
                <a:lnTo>
                  <a:pt x="15762" y="7199"/>
                </a:lnTo>
                <a:lnTo>
                  <a:pt x="15762" y="6750"/>
                </a:lnTo>
                <a:lnTo>
                  <a:pt x="15178" y="6750"/>
                </a:lnTo>
                <a:lnTo>
                  <a:pt x="15178" y="6299"/>
                </a:lnTo>
                <a:lnTo>
                  <a:pt x="14594" y="5849"/>
                </a:lnTo>
                <a:lnTo>
                  <a:pt x="14010" y="5849"/>
                </a:lnTo>
                <a:lnTo>
                  <a:pt x="14010" y="4950"/>
                </a:lnTo>
                <a:lnTo>
                  <a:pt x="13427" y="4950"/>
                </a:lnTo>
                <a:lnTo>
                  <a:pt x="13427" y="4050"/>
                </a:lnTo>
                <a:lnTo>
                  <a:pt x="12843" y="4050"/>
                </a:lnTo>
                <a:lnTo>
                  <a:pt x="12259" y="3600"/>
                </a:lnTo>
                <a:lnTo>
                  <a:pt x="12259" y="3149"/>
                </a:lnTo>
                <a:lnTo>
                  <a:pt x="11675" y="2700"/>
                </a:lnTo>
                <a:lnTo>
                  <a:pt x="11091" y="2250"/>
                </a:lnTo>
                <a:lnTo>
                  <a:pt x="10508" y="1799"/>
                </a:lnTo>
                <a:lnTo>
                  <a:pt x="9924" y="1350"/>
                </a:lnTo>
                <a:lnTo>
                  <a:pt x="9924" y="900"/>
                </a:lnTo>
                <a:lnTo>
                  <a:pt x="9340" y="450"/>
                </a:lnTo>
                <a:lnTo>
                  <a:pt x="9340" y="45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52485" y="2910867"/>
            <a:ext cx="311560" cy="4984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9257" y="0"/>
                </a:moveTo>
                <a:lnTo>
                  <a:pt x="8640" y="0"/>
                </a:lnTo>
                <a:lnTo>
                  <a:pt x="7405" y="385"/>
                </a:lnTo>
                <a:lnTo>
                  <a:pt x="6788" y="771"/>
                </a:lnTo>
                <a:lnTo>
                  <a:pt x="6171" y="1157"/>
                </a:lnTo>
                <a:lnTo>
                  <a:pt x="4937" y="1157"/>
                </a:lnTo>
                <a:lnTo>
                  <a:pt x="4319" y="1928"/>
                </a:lnTo>
                <a:lnTo>
                  <a:pt x="3702" y="2314"/>
                </a:lnTo>
                <a:lnTo>
                  <a:pt x="3085" y="2699"/>
                </a:lnTo>
                <a:lnTo>
                  <a:pt x="3085" y="3471"/>
                </a:lnTo>
                <a:lnTo>
                  <a:pt x="2468" y="3857"/>
                </a:lnTo>
                <a:lnTo>
                  <a:pt x="1851" y="4628"/>
                </a:lnTo>
                <a:lnTo>
                  <a:pt x="1851" y="5399"/>
                </a:lnTo>
                <a:lnTo>
                  <a:pt x="1234" y="6171"/>
                </a:lnTo>
                <a:lnTo>
                  <a:pt x="1234" y="6557"/>
                </a:lnTo>
                <a:lnTo>
                  <a:pt x="617" y="7328"/>
                </a:lnTo>
                <a:lnTo>
                  <a:pt x="617" y="7714"/>
                </a:lnTo>
                <a:lnTo>
                  <a:pt x="0" y="8099"/>
                </a:lnTo>
                <a:lnTo>
                  <a:pt x="0" y="8485"/>
                </a:lnTo>
                <a:lnTo>
                  <a:pt x="0" y="9257"/>
                </a:lnTo>
                <a:lnTo>
                  <a:pt x="0" y="9642"/>
                </a:lnTo>
                <a:lnTo>
                  <a:pt x="0" y="10028"/>
                </a:lnTo>
                <a:lnTo>
                  <a:pt x="0" y="10799"/>
                </a:lnTo>
                <a:lnTo>
                  <a:pt x="0" y="11185"/>
                </a:lnTo>
                <a:lnTo>
                  <a:pt x="0" y="11571"/>
                </a:lnTo>
                <a:lnTo>
                  <a:pt x="0" y="11957"/>
                </a:lnTo>
                <a:lnTo>
                  <a:pt x="0" y="13114"/>
                </a:lnTo>
                <a:lnTo>
                  <a:pt x="0" y="13499"/>
                </a:lnTo>
                <a:lnTo>
                  <a:pt x="617" y="13885"/>
                </a:lnTo>
                <a:lnTo>
                  <a:pt x="1234" y="14657"/>
                </a:lnTo>
                <a:lnTo>
                  <a:pt x="1234" y="15042"/>
                </a:lnTo>
                <a:lnTo>
                  <a:pt x="1851" y="15814"/>
                </a:lnTo>
                <a:lnTo>
                  <a:pt x="2468" y="16199"/>
                </a:lnTo>
                <a:lnTo>
                  <a:pt x="2468" y="16585"/>
                </a:lnTo>
                <a:lnTo>
                  <a:pt x="3085" y="17357"/>
                </a:lnTo>
                <a:lnTo>
                  <a:pt x="3702" y="17742"/>
                </a:lnTo>
                <a:lnTo>
                  <a:pt x="4319" y="18128"/>
                </a:lnTo>
                <a:lnTo>
                  <a:pt x="4937" y="18514"/>
                </a:lnTo>
                <a:lnTo>
                  <a:pt x="5554" y="18899"/>
                </a:lnTo>
                <a:lnTo>
                  <a:pt x="6788" y="19285"/>
                </a:lnTo>
                <a:lnTo>
                  <a:pt x="7405" y="19671"/>
                </a:lnTo>
                <a:lnTo>
                  <a:pt x="8022" y="19671"/>
                </a:lnTo>
                <a:lnTo>
                  <a:pt x="8640" y="20057"/>
                </a:lnTo>
                <a:lnTo>
                  <a:pt x="8640" y="20442"/>
                </a:lnTo>
                <a:lnTo>
                  <a:pt x="9257" y="20442"/>
                </a:lnTo>
                <a:lnTo>
                  <a:pt x="9874" y="20828"/>
                </a:lnTo>
                <a:lnTo>
                  <a:pt x="10491" y="20828"/>
                </a:lnTo>
                <a:lnTo>
                  <a:pt x="11108" y="20828"/>
                </a:lnTo>
                <a:lnTo>
                  <a:pt x="11725" y="21214"/>
                </a:lnTo>
                <a:lnTo>
                  <a:pt x="12342" y="21214"/>
                </a:lnTo>
                <a:lnTo>
                  <a:pt x="12959" y="21600"/>
                </a:lnTo>
                <a:lnTo>
                  <a:pt x="13577" y="21600"/>
                </a:lnTo>
                <a:lnTo>
                  <a:pt x="14194" y="21600"/>
                </a:lnTo>
                <a:lnTo>
                  <a:pt x="14811" y="21600"/>
                </a:lnTo>
                <a:lnTo>
                  <a:pt x="15428" y="21600"/>
                </a:lnTo>
                <a:lnTo>
                  <a:pt x="16662" y="21600"/>
                </a:lnTo>
                <a:lnTo>
                  <a:pt x="17279" y="21214"/>
                </a:lnTo>
                <a:lnTo>
                  <a:pt x="17897" y="21214"/>
                </a:lnTo>
                <a:lnTo>
                  <a:pt x="18514" y="20828"/>
                </a:lnTo>
                <a:lnTo>
                  <a:pt x="19748" y="20442"/>
                </a:lnTo>
                <a:lnTo>
                  <a:pt x="19748" y="20057"/>
                </a:lnTo>
                <a:lnTo>
                  <a:pt x="20365" y="20057"/>
                </a:lnTo>
                <a:lnTo>
                  <a:pt x="20365" y="19671"/>
                </a:lnTo>
                <a:lnTo>
                  <a:pt x="20982" y="19285"/>
                </a:lnTo>
                <a:lnTo>
                  <a:pt x="20982" y="18514"/>
                </a:lnTo>
                <a:lnTo>
                  <a:pt x="21600" y="17742"/>
                </a:lnTo>
                <a:lnTo>
                  <a:pt x="21600" y="17357"/>
                </a:lnTo>
                <a:lnTo>
                  <a:pt x="21600" y="16971"/>
                </a:lnTo>
                <a:lnTo>
                  <a:pt x="21600" y="16199"/>
                </a:lnTo>
                <a:lnTo>
                  <a:pt x="21600" y="15428"/>
                </a:lnTo>
                <a:lnTo>
                  <a:pt x="21600" y="14657"/>
                </a:lnTo>
                <a:lnTo>
                  <a:pt x="21600" y="14271"/>
                </a:lnTo>
                <a:lnTo>
                  <a:pt x="20982" y="13499"/>
                </a:lnTo>
                <a:lnTo>
                  <a:pt x="20982" y="12728"/>
                </a:lnTo>
                <a:lnTo>
                  <a:pt x="20982" y="11957"/>
                </a:lnTo>
                <a:lnTo>
                  <a:pt x="20365" y="11571"/>
                </a:lnTo>
                <a:lnTo>
                  <a:pt x="19748" y="10799"/>
                </a:lnTo>
                <a:lnTo>
                  <a:pt x="19748" y="10414"/>
                </a:lnTo>
                <a:lnTo>
                  <a:pt x="19131" y="10028"/>
                </a:lnTo>
                <a:lnTo>
                  <a:pt x="18514" y="9257"/>
                </a:lnTo>
                <a:lnTo>
                  <a:pt x="18514" y="8871"/>
                </a:lnTo>
                <a:lnTo>
                  <a:pt x="17897" y="8485"/>
                </a:lnTo>
                <a:lnTo>
                  <a:pt x="17279" y="7714"/>
                </a:lnTo>
                <a:lnTo>
                  <a:pt x="17279" y="7328"/>
                </a:lnTo>
                <a:lnTo>
                  <a:pt x="16662" y="6942"/>
                </a:lnTo>
                <a:lnTo>
                  <a:pt x="16045" y="6557"/>
                </a:lnTo>
                <a:lnTo>
                  <a:pt x="16045" y="6171"/>
                </a:lnTo>
                <a:lnTo>
                  <a:pt x="15428" y="5785"/>
                </a:lnTo>
                <a:lnTo>
                  <a:pt x="14811" y="5399"/>
                </a:lnTo>
                <a:lnTo>
                  <a:pt x="14194" y="5014"/>
                </a:lnTo>
                <a:lnTo>
                  <a:pt x="13577" y="4628"/>
                </a:lnTo>
                <a:lnTo>
                  <a:pt x="12959" y="4242"/>
                </a:lnTo>
                <a:lnTo>
                  <a:pt x="12342" y="4242"/>
                </a:lnTo>
                <a:lnTo>
                  <a:pt x="11725" y="3857"/>
                </a:lnTo>
                <a:lnTo>
                  <a:pt x="11725" y="3471"/>
                </a:lnTo>
                <a:lnTo>
                  <a:pt x="11108" y="3471"/>
                </a:lnTo>
                <a:lnTo>
                  <a:pt x="10491" y="3085"/>
                </a:lnTo>
                <a:lnTo>
                  <a:pt x="9874" y="3085"/>
                </a:lnTo>
                <a:lnTo>
                  <a:pt x="9257" y="3085"/>
                </a:lnTo>
                <a:lnTo>
                  <a:pt x="9257" y="2699"/>
                </a:lnTo>
                <a:lnTo>
                  <a:pt x="8022" y="2314"/>
                </a:lnTo>
                <a:lnTo>
                  <a:pt x="7405" y="2314"/>
                </a:lnTo>
                <a:lnTo>
                  <a:pt x="6171" y="2314"/>
                </a:lnTo>
                <a:lnTo>
                  <a:pt x="5554" y="2314"/>
                </a:lnTo>
                <a:lnTo>
                  <a:pt x="4937" y="2314"/>
                </a:lnTo>
                <a:lnTo>
                  <a:pt x="4937" y="2314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824855" y="4620000"/>
            <a:ext cx="1148323" cy="1068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1800"/>
                </a:lnTo>
                <a:lnTo>
                  <a:pt x="334" y="1800"/>
                </a:lnTo>
                <a:lnTo>
                  <a:pt x="502" y="0"/>
                </a:lnTo>
                <a:lnTo>
                  <a:pt x="837" y="0"/>
                </a:lnTo>
                <a:lnTo>
                  <a:pt x="1172" y="0"/>
                </a:lnTo>
                <a:lnTo>
                  <a:pt x="1674" y="0"/>
                </a:lnTo>
                <a:lnTo>
                  <a:pt x="2176" y="0"/>
                </a:lnTo>
                <a:lnTo>
                  <a:pt x="2679" y="0"/>
                </a:lnTo>
                <a:lnTo>
                  <a:pt x="3181" y="0"/>
                </a:lnTo>
                <a:lnTo>
                  <a:pt x="3683" y="0"/>
                </a:lnTo>
                <a:lnTo>
                  <a:pt x="4186" y="0"/>
                </a:lnTo>
                <a:lnTo>
                  <a:pt x="4688" y="0"/>
                </a:lnTo>
                <a:lnTo>
                  <a:pt x="5190" y="0"/>
                </a:lnTo>
                <a:lnTo>
                  <a:pt x="5525" y="0"/>
                </a:lnTo>
                <a:lnTo>
                  <a:pt x="6027" y="0"/>
                </a:lnTo>
                <a:lnTo>
                  <a:pt x="6530" y="0"/>
                </a:lnTo>
                <a:lnTo>
                  <a:pt x="7032" y="0"/>
                </a:lnTo>
                <a:lnTo>
                  <a:pt x="7367" y="0"/>
                </a:lnTo>
                <a:lnTo>
                  <a:pt x="7702" y="0"/>
                </a:lnTo>
                <a:lnTo>
                  <a:pt x="8204" y="0"/>
                </a:lnTo>
                <a:lnTo>
                  <a:pt x="8706" y="0"/>
                </a:lnTo>
                <a:lnTo>
                  <a:pt x="9041" y="1800"/>
                </a:lnTo>
                <a:lnTo>
                  <a:pt x="9376" y="1800"/>
                </a:lnTo>
                <a:lnTo>
                  <a:pt x="9711" y="3600"/>
                </a:lnTo>
                <a:lnTo>
                  <a:pt x="10213" y="3600"/>
                </a:lnTo>
                <a:lnTo>
                  <a:pt x="10381" y="3600"/>
                </a:lnTo>
                <a:lnTo>
                  <a:pt x="10716" y="3600"/>
                </a:lnTo>
                <a:lnTo>
                  <a:pt x="10883" y="5400"/>
                </a:lnTo>
                <a:lnTo>
                  <a:pt x="11218" y="5400"/>
                </a:lnTo>
                <a:lnTo>
                  <a:pt x="11553" y="7199"/>
                </a:lnTo>
                <a:lnTo>
                  <a:pt x="11888" y="7199"/>
                </a:lnTo>
                <a:lnTo>
                  <a:pt x="12055" y="7199"/>
                </a:lnTo>
                <a:lnTo>
                  <a:pt x="12558" y="9000"/>
                </a:lnTo>
                <a:lnTo>
                  <a:pt x="12893" y="9000"/>
                </a:lnTo>
                <a:lnTo>
                  <a:pt x="13395" y="10800"/>
                </a:lnTo>
                <a:lnTo>
                  <a:pt x="14065" y="12599"/>
                </a:lnTo>
                <a:lnTo>
                  <a:pt x="14567" y="12599"/>
                </a:lnTo>
                <a:lnTo>
                  <a:pt x="15069" y="12599"/>
                </a:lnTo>
                <a:lnTo>
                  <a:pt x="15572" y="14400"/>
                </a:lnTo>
                <a:lnTo>
                  <a:pt x="16409" y="16200"/>
                </a:lnTo>
                <a:lnTo>
                  <a:pt x="17079" y="17999"/>
                </a:lnTo>
                <a:lnTo>
                  <a:pt x="17748" y="19800"/>
                </a:lnTo>
                <a:lnTo>
                  <a:pt x="18418" y="19800"/>
                </a:lnTo>
                <a:lnTo>
                  <a:pt x="19255" y="21600"/>
                </a:lnTo>
                <a:lnTo>
                  <a:pt x="19758" y="21600"/>
                </a:lnTo>
                <a:lnTo>
                  <a:pt x="20093" y="21600"/>
                </a:lnTo>
                <a:lnTo>
                  <a:pt x="20595" y="21600"/>
                </a:lnTo>
                <a:lnTo>
                  <a:pt x="20930" y="21600"/>
                </a:lnTo>
                <a:lnTo>
                  <a:pt x="21265" y="21600"/>
                </a:lnTo>
                <a:lnTo>
                  <a:pt x="21432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2901965" y="3498381"/>
            <a:ext cx="489595" cy="23144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3927" y="21600"/>
                </a:moveTo>
                <a:lnTo>
                  <a:pt x="4712" y="21600"/>
                </a:lnTo>
                <a:lnTo>
                  <a:pt x="5105" y="21600"/>
                </a:lnTo>
                <a:lnTo>
                  <a:pt x="5890" y="21600"/>
                </a:lnTo>
                <a:lnTo>
                  <a:pt x="6676" y="21600"/>
                </a:lnTo>
                <a:lnTo>
                  <a:pt x="7461" y="21600"/>
                </a:lnTo>
                <a:lnTo>
                  <a:pt x="8247" y="21600"/>
                </a:lnTo>
                <a:lnTo>
                  <a:pt x="9032" y="21600"/>
                </a:lnTo>
                <a:lnTo>
                  <a:pt x="10210" y="21600"/>
                </a:lnTo>
                <a:lnTo>
                  <a:pt x="10996" y="21600"/>
                </a:lnTo>
                <a:lnTo>
                  <a:pt x="12174" y="21600"/>
                </a:lnTo>
                <a:lnTo>
                  <a:pt x="12959" y="21600"/>
                </a:lnTo>
                <a:lnTo>
                  <a:pt x="14138" y="21600"/>
                </a:lnTo>
                <a:lnTo>
                  <a:pt x="14530" y="21600"/>
                </a:lnTo>
                <a:lnTo>
                  <a:pt x="14923" y="20769"/>
                </a:lnTo>
                <a:lnTo>
                  <a:pt x="15316" y="20769"/>
                </a:lnTo>
                <a:lnTo>
                  <a:pt x="16101" y="19938"/>
                </a:lnTo>
                <a:lnTo>
                  <a:pt x="16887" y="19938"/>
                </a:lnTo>
                <a:lnTo>
                  <a:pt x="17280" y="19938"/>
                </a:lnTo>
                <a:lnTo>
                  <a:pt x="17672" y="19938"/>
                </a:lnTo>
                <a:lnTo>
                  <a:pt x="17672" y="19107"/>
                </a:lnTo>
                <a:lnTo>
                  <a:pt x="18458" y="18276"/>
                </a:lnTo>
                <a:lnTo>
                  <a:pt x="18850" y="18276"/>
                </a:lnTo>
                <a:lnTo>
                  <a:pt x="19243" y="17446"/>
                </a:lnTo>
                <a:lnTo>
                  <a:pt x="19636" y="17446"/>
                </a:lnTo>
                <a:lnTo>
                  <a:pt x="20029" y="16615"/>
                </a:lnTo>
                <a:lnTo>
                  <a:pt x="20421" y="15784"/>
                </a:lnTo>
                <a:lnTo>
                  <a:pt x="20421" y="14953"/>
                </a:lnTo>
                <a:lnTo>
                  <a:pt x="20814" y="14953"/>
                </a:lnTo>
                <a:lnTo>
                  <a:pt x="21207" y="13292"/>
                </a:lnTo>
                <a:lnTo>
                  <a:pt x="21207" y="12461"/>
                </a:lnTo>
                <a:lnTo>
                  <a:pt x="21600" y="11630"/>
                </a:lnTo>
                <a:lnTo>
                  <a:pt x="21600" y="10799"/>
                </a:lnTo>
                <a:lnTo>
                  <a:pt x="21600" y="9969"/>
                </a:lnTo>
                <a:lnTo>
                  <a:pt x="21600" y="9138"/>
                </a:lnTo>
                <a:lnTo>
                  <a:pt x="21600" y="8307"/>
                </a:lnTo>
                <a:lnTo>
                  <a:pt x="21600" y="7476"/>
                </a:lnTo>
                <a:lnTo>
                  <a:pt x="21207" y="5815"/>
                </a:lnTo>
                <a:lnTo>
                  <a:pt x="20814" y="4984"/>
                </a:lnTo>
                <a:lnTo>
                  <a:pt x="20421" y="4153"/>
                </a:lnTo>
                <a:lnTo>
                  <a:pt x="20029" y="3323"/>
                </a:lnTo>
                <a:lnTo>
                  <a:pt x="19636" y="3323"/>
                </a:lnTo>
                <a:lnTo>
                  <a:pt x="18850" y="2492"/>
                </a:lnTo>
                <a:lnTo>
                  <a:pt x="18458" y="1661"/>
                </a:lnTo>
                <a:lnTo>
                  <a:pt x="17672" y="1661"/>
                </a:lnTo>
                <a:lnTo>
                  <a:pt x="17280" y="1661"/>
                </a:lnTo>
                <a:lnTo>
                  <a:pt x="16887" y="830"/>
                </a:lnTo>
                <a:lnTo>
                  <a:pt x="16494" y="830"/>
                </a:lnTo>
                <a:lnTo>
                  <a:pt x="15709" y="830"/>
                </a:lnTo>
                <a:lnTo>
                  <a:pt x="15316" y="0"/>
                </a:lnTo>
                <a:lnTo>
                  <a:pt x="14530" y="0"/>
                </a:lnTo>
                <a:lnTo>
                  <a:pt x="13745" y="0"/>
                </a:lnTo>
                <a:lnTo>
                  <a:pt x="12959" y="0"/>
                </a:lnTo>
                <a:lnTo>
                  <a:pt x="12567" y="0"/>
                </a:lnTo>
                <a:lnTo>
                  <a:pt x="11781" y="0"/>
                </a:lnTo>
                <a:lnTo>
                  <a:pt x="11389" y="0"/>
                </a:lnTo>
                <a:lnTo>
                  <a:pt x="10603" y="0"/>
                </a:lnTo>
                <a:lnTo>
                  <a:pt x="10210" y="0"/>
                </a:lnTo>
                <a:lnTo>
                  <a:pt x="9818" y="0"/>
                </a:lnTo>
                <a:lnTo>
                  <a:pt x="9032" y="0"/>
                </a:lnTo>
                <a:lnTo>
                  <a:pt x="8247" y="0"/>
                </a:lnTo>
                <a:lnTo>
                  <a:pt x="7854" y="0"/>
                </a:lnTo>
                <a:lnTo>
                  <a:pt x="7461" y="0"/>
                </a:lnTo>
                <a:lnTo>
                  <a:pt x="6676" y="0"/>
                </a:lnTo>
                <a:lnTo>
                  <a:pt x="5890" y="0"/>
                </a:lnTo>
                <a:lnTo>
                  <a:pt x="5498" y="0"/>
                </a:lnTo>
                <a:lnTo>
                  <a:pt x="5105" y="0"/>
                </a:lnTo>
                <a:lnTo>
                  <a:pt x="4320" y="0"/>
                </a:lnTo>
                <a:lnTo>
                  <a:pt x="3927" y="0"/>
                </a:lnTo>
                <a:lnTo>
                  <a:pt x="3534" y="830"/>
                </a:lnTo>
                <a:lnTo>
                  <a:pt x="3141" y="830"/>
                </a:lnTo>
                <a:lnTo>
                  <a:pt x="2749" y="1661"/>
                </a:lnTo>
                <a:lnTo>
                  <a:pt x="1963" y="1661"/>
                </a:lnTo>
                <a:lnTo>
                  <a:pt x="1570" y="2492"/>
                </a:lnTo>
                <a:lnTo>
                  <a:pt x="1570" y="3323"/>
                </a:lnTo>
                <a:lnTo>
                  <a:pt x="1178" y="3323"/>
                </a:lnTo>
                <a:lnTo>
                  <a:pt x="785" y="4153"/>
                </a:lnTo>
                <a:lnTo>
                  <a:pt x="392" y="4984"/>
                </a:lnTo>
                <a:lnTo>
                  <a:pt x="392" y="5815"/>
                </a:lnTo>
                <a:lnTo>
                  <a:pt x="0" y="6646"/>
                </a:lnTo>
                <a:lnTo>
                  <a:pt x="0" y="8307"/>
                </a:lnTo>
                <a:lnTo>
                  <a:pt x="0" y="9138"/>
                </a:lnTo>
                <a:lnTo>
                  <a:pt x="0" y="9969"/>
                </a:lnTo>
                <a:lnTo>
                  <a:pt x="0" y="10799"/>
                </a:lnTo>
                <a:lnTo>
                  <a:pt x="0" y="12461"/>
                </a:lnTo>
                <a:lnTo>
                  <a:pt x="0" y="13292"/>
                </a:lnTo>
                <a:lnTo>
                  <a:pt x="0" y="14123"/>
                </a:lnTo>
                <a:lnTo>
                  <a:pt x="392" y="15784"/>
                </a:lnTo>
                <a:lnTo>
                  <a:pt x="392" y="16615"/>
                </a:lnTo>
                <a:lnTo>
                  <a:pt x="785" y="17446"/>
                </a:lnTo>
                <a:lnTo>
                  <a:pt x="1178" y="17446"/>
                </a:lnTo>
                <a:lnTo>
                  <a:pt x="1570" y="17446"/>
                </a:lnTo>
                <a:lnTo>
                  <a:pt x="1963" y="17446"/>
                </a:lnTo>
                <a:lnTo>
                  <a:pt x="2356" y="17446"/>
                </a:lnTo>
                <a:lnTo>
                  <a:pt x="2749" y="17446"/>
                </a:lnTo>
                <a:lnTo>
                  <a:pt x="3141" y="17446"/>
                </a:lnTo>
                <a:lnTo>
                  <a:pt x="3534" y="17446"/>
                </a:lnTo>
                <a:lnTo>
                  <a:pt x="3927" y="17446"/>
                </a:lnTo>
                <a:lnTo>
                  <a:pt x="4320" y="17446"/>
                </a:lnTo>
                <a:lnTo>
                  <a:pt x="4320" y="17446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0240159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2 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置数法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</a:b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（</a:t>
            </a:r>
            <a:r>
              <a:rPr lang="zh-CN" altLang="en-US" sz="20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注：预置数是1011不是1101，运用进位原理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）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pic>
        <p:nvPicPr>
          <p:cNvPr id="5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4530" y="2682239"/>
            <a:ext cx="4375150" cy="2390775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6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464175" y="2917190"/>
            <a:ext cx="4628515" cy="1902459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78" name="曲线"/>
          <p:cNvSpPr>
            <a:spLocks/>
          </p:cNvSpPr>
          <p:nvPr/>
        </p:nvSpPr>
        <p:spPr>
          <a:xfrm rot="0">
            <a:off x="1913872" y="4717919"/>
            <a:ext cx="1584508" cy="364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426" y="20019"/>
                </a:moveTo>
                <a:lnTo>
                  <a:pt x="2548" y="20019"/>
                </a:lnTo>
                <a:lnTo>
                  <a:pt x="2791" y="20019"/>
                </a:lnTo>
                <a:lnTo>
                  <a:pt x="2912" y="20019"/>
                </a:lnTo>
                <a:lnTo>
                  <a:pt x="3033" y="20019"/>
                </a:lnTo>
                <a:lnTo>
                  <a:pt x="3276" y="20546"/>
                </a:lnTo>
                <a:lnTo>
                  <a:pt x="3519" y="20546"/>
                </a:lnTo>
                <a:lnTo>
                  <a:pt x="3883" y="20546"/>
                </a:lnTo>
                <a:lnTo>
                  <a:pt x="4247" y="20546"/>
                </a:lnTo>
                <a:lnTo>
                  <a:pt x="4611" y="20546"/>
                </a:lnTo>
                <a:lnTo>
                  <a:pt x="4975" y="20546"/>
                </a:lnTo>
                <a:lnTo>
                  <a:pt x="5460" y="20546"/>
                </a:lnTo>
                <a:lnTo>
                  <a:pt x="6067" y="20546"/>
                </a:lnTo>
                <a:lnTo>
                  <a:pt x="6552" y="20546"/>
                </a:lnTo>
                <a:lnTo>
                  <a:pt x="7159" y="20546"/>
                </a:lnTo>
                <a:lnTo>
                  <a:pt x="7644" y="20546"/>
                </a:lnTo>
                <a:lnTo>
                  <a:pt x="8373" y="20546"/>
                </a:lnTo>
                <a:lnTo>
                  <a:pt x="8858" y="20546"/>
                </a:lnTo>
                <a:lnTo>
                  <a:pt x="9465" y="20546"/>
                </a:lnTo>
                <a:lnTo>
                  <a:pt x="9950" y="20546"/>
                </a:lnTo>
                <a:lnTo>
                  <a:pt x="10678" y="20546"/>
                </a:lnTo>
                <a:lnTo>
                  <a:pt x="11164" y="20546"/>
                </a:lnTo>
                <a:lnTo>
                  <a:pt x="11649" y="20546"/>
                </a:lnTo>
                <a:lnTo>
                  <a:pt x="12134" y="20546"/>
                </a:lnTo>
                <a:lnTo>
                  <a:pt x="12498" y="20546"/>
                </a:lnTo>
                <a:lnTo>
                  <a:pt x="12862" y="20546"/>
                </a:lnTo>
                <a:lnTo>
                  <a:pt x="13226" y="20546"/>
                </a:lnTo>
                <a:lnTo>
                  <a:pt x="13591" y="20546"/>
                </a:lnTo>
                <a:lnTo>
                  <a:pt x="13955" y="20546"/>
                </a:lnTo>
                <a:lnTo>
                  <a:pt x="14319" y="20546"/>
                </a:lnTo>
                <a:lnTo>
                  <a:pt x="14683" y="20546"/>
                </a:lnTo>
                <a:lnTo>
                  <a:pt x="15047" y="20546"/>
                </a:lnTo>
                <a:lnTo>
                  <a:pt x="15411" y="20546"/>
                </a:lnTo>
                <a:lnTo>
                  <a:pt x="15775" y="20546"/>
                </a:lnTo>
                <a:lnTo>
                  <a:pt x="16139" y="20546"/>
                </a:lnTo>
                <a:lnTo>
                  <a:pt x="16503" y="20546"/>
                </a:lnTo>
                <a:lnTo>
                  <a:pt x="16746" y="20546"/>
                </a:lnTo>
                <a:lnTo>
                  <a:pt x="17110" y="20546"/>
                </a:lnTo>
                <a:lnTo>
                  <a:pt x="17474" y="20546"/>
                </a:lnTo>
                <a:lnTo>
                  <a:pt x="17838" y="20546"/>
                </a:lnTo>
                <a:lnTo>
                  <a:pt x="18202" y="20546"/>
                </a:lnTo>
                <a:lnTo>
                  <a:pt x="18566" y="20546"/>
                </a:lnTo>
                <a:lnTo>
                  <a:pt x="18808" y="20546"/>
                </a:lnTo>
                <a:lnTo>
                  <a:pt x="19051" y="20546"/>
                </a:lnTo>
                <a:lnTo>
                  <a:pt x="19294" y="20546"/>
                </a:lnTo>
                <a:lnTo>
                  <a:pt x="19658" y="20546"/>
                </a:lnTo>
                <a:lnTo>
                  <a:pt x="19901" y="20546"/>
                </a:lnTo>
                <a:lnTo>
                  <a:pt x="20022" y="20546"/>
                </a:lnTo>
                <a:lnTo>
                  <a:pt x="20265" y="20546"/>
                </a:lnTo>
                <a:lnTo>
                  <a:pt x="20386" y="20546"/>
                </a:lnTo>
                <a:lnTo>
                  <a:pt x="20629" y="20546"/>
                </a:lnTo>
                <a:lnTo>
                  <a:pt x="20871" y="20546"/>
                </a:lnTo>
                <a:lnTo>
                  <a:pt x="20993" y="20019"/>
                </a:lnTo>
                <a:lnTo>
                  <a:pt x="21114" y="20019"/>
                </a:lnTo>
                <a:lnTo>
                  <a:pt x="21235" y="19492"/>
                </a:lnTo>
                <a:lnTo>
                  <a:pt x="21357" y="18439"/>
                </a:lnTo>
                <a:lnTo>
                  <a:pt x="21357" y="17912"/>
                </a:lnTo>
                <a:lnTo>
                  <a:pt x="21478" y="16858"/>
                </a:lnTo>
                <a:lnTo>
                  <a:pt x="21478" y="16331"/>
                </a:lnTo>
                <a:lnTo>
                  <a:pt x="21600" y="15278"/>
                </a:lnTo>
                <a:lnTo>
                  <a:pt x="21600" y="14751"/>
                </a:lnTo>
                <a:lnTo>
                  <a:pt x="21600" y="14224"/>
                </a:lnTo>
                <a:lnTo>
                  <a:pt x="21600" y="13170"/>
                </a:lnTo>
                <a:lnTo>
                  <a:pt x="21600" y="12643"/>
                </a:lnTo>
                <a:lnTo>
                  <a:pt x="21600" y="12117"/>
                </a:lnTo>
                <a:lnTo>
                  <a:pt x="21600" y="11063"/>
                </a:lnTo>
                <a:lnTo>
                  <a:pt x="21600" y="10536"/>
                </a:lnTo>
                <a:lnTo>
                  <a:pt x="21600" y="10009"/>
                </a:lnTo>
                <a:lnTo>
                  <a:pt x="21478" y="8956"/>
                </a:lnTo>
                <a:lnTo>
                  <a:pt x="21478" y="8429"/>
                </a:lnTo>
                <a:lnTo>
                  <a:pt x="21357" y="8429"/>
                </a:lnTo>
                <a:lnTo>
                  <a:pt x="21357" y="7902"/>
                </a:lnTo>
                <a:lnTo>
                  <a:pt x="21235" y="7375"/>
                </a:lnTo>
                <a:lnTo>
                  <a:pt x="21114" y="7375"/>
                </a:lnTo>
                <a:lnTo>
                  <a:pt x="21114" y="6848"/>
                </a:lnTo>
                <a:lnTo>
                  <a:pt x="20993" y="6848"/>
                </a:lnTo>
                <a:lnTo>
                  <a:pt x="20871" y="6321"/>
                </a:lnTo>
                <a:lnTo>
                  <a:pt x="20750" y="5795"/>
                </a:lnTo>
                <a:lnTo>
                  <a:pt x="20507" y="5795"/>
                </a:lnTo>
                <a:lnTo>
                  <a:pt x="20386" y="5268"/>
                </a:lnTo>
                <a:lnTo>
                  <a:pt x="20265" y="4741"/>
                </a:lnTo>
                <a:lnTo>
                  <a:pt x="19901" y="4214"/>
                </a:lnTo>
                <a:lnTo>
                  <a:pt x="19779" y="3687"/>
                </a:lnTo>
                <a:lnTo>
                  <a:pt x="19658" y="3160"/>
                </a:lnTo>
                <a:lnTo>
                  <a:pt x="19294" y="2634"/>
                </a:lnTo>
                <a:lnTo>
                  <a:pt x="19173" y="2107"/>
                </a:lnTo>
                <a:lnTo>
                  <a:pt x="18930" y="2107"/>
                </a:lnTo>
                <a:lnTo>
                  <a:pt x="18687" y="1580"/>
                </a:lnTo>
                <a:lnTo>
                  <a:pt x="18323" y="1053"/>
                </a:lnTo>
                <a:lnTo>
                  <a:pt x="18080" y="526"/>
                </a:lnTo>
                <a:lnTo>
                  <a:pt x="17838" y="526"/>
                </a:lnTo>
                <a:lnTo>
                  <a:pt x="17595" y="526"/>
                </a:lnTo>
                <a:lnTo>
                  <a:pt x="17352" y="0"/>
                </a:lnTo>
                <a:lnTo>
                  <a:pt x="17110" y="0"/>
                </a:lnTo>
                <a:lnTo>
                  <a:pt x="16746" y="0"/>
                </a:lnTo>
                <a:lnTo>
                  <a:pt x="16503" y="0"/>
                </a:lnTo>
                <a:lnTo>
                  <a:pt x="16260" y="0"/>
                </a:lnTo>
                <a:lnTo>
                  <a:pt x="16017" y="0"/>
                </a:lnTo>
                <a:lnTo>
                  <a:pt x="15775" y="0"/>
                </a:lnTo>
                <a:lnTo>
                  <a:pt x="15532" y="0"/>
                </a:lnTo>
                <a:lnTo>
                  <a:pt x="15289" y="0"/>
                </a:lnTo>
                <a:lnTo>
                  <a:pt x="15047" y="0"/>
                </a:lnTo>
                <a:lnTo>
                  <a:pt x="14683" y="0"/>
                </a:lnTo>
                <a:lnTo>
                  <a:pt x="14440" y="0"/>
                </a:lnTo>
                <a:lnTo>
                  <a:pt x="14319" y="0"/>
                </a:lnTo>
                <a:lnTo>
                  <a:pt x="14197" y="0"/>
                </a:lnTo>
                <a:lnTo>
                  <a:pt x="13955" y="0"/>
                </a:lnTo>
                <a:lnTo>
                  <a:pt x="13712" y="0"/>
                </a:lnTo>
                <a:lnTo>
                  <a:pt x="13591" y="0"/>
                </a:lnTo>
                <a:lnTo>
                  <a:pt x="13469" y="0"/>
                </a:lnTo>
                <a:lnTo>
                  <a:pt x="13226" y="0"/>
                </a:lnTo>
                <a:lnTo>
                  <a:pt x="12862" y="0"/>
                </a:lnTo>
                <a:lnTo>
                  <a:pt x="12620" y="0"/>
                </a:lnTo>
                <a:lnTo>
                  <a:pt x="12377" y="0"/>
                </a:lnTo>
                <a:lnTo>
                  <a:pt x="12013" y="0"/>
                </a:lnTo>
                <a:lnTo>
                  <a:pt x="11770" y="0"/>
                </a:lnTo>
                <a:lnTo>
                  <a:pt x="11528" y="0"/>
                </a:lnTo>
                <a:lnTo>
                  <a:pt x="11285" y="0"/>
                </a:lnTo>
                <a:lnTo>
                  <a:pt x="11042" y="0"/>
                </a:lnTo>
                <a:lnTo>
                  <a:pt x="10921" y="0"/>
                </a:lnTo>
                <a:lnTo>
                  <a:pt x="10678" y="0"/>
                </a:lnTo>
                <a:lnTo>
                  <a:pt x="10557" y="0"/>
                </a:lnTo>
                <a:lnTo>
                  <a:pt x="10314" y="0"/>
                </a:lnTo>
                <a:lnTo>
                  <a:pt x="10071" y="0"/>
                </a:lnTo>
                <a:lnTo>
                  <a:pt x="9707" y="0"/>
                </a:lnTo>
                <a:lnTo>
                  <a:pt x="9465" y="0"/>
                </a:lnTo>
                <a:lnTo>
                  <a:pt x="9343" y="0"/>
                </a:lnTo>
                <a:lnTo>
                  <a:pt x="9101" y="0"/>
                </a:lnTo>
                <a:lnTo>
                  <a:pt x="8858" y="0"/>
                </a:lnTo>
                <a:lnTo>
                  <a:pt x="8615" y="0"/>
                </a:lnTo>
                <a:lnTo>
                  <a:pt x="8251" y="0"/>
                </a:lnTo>
                <a:lnTo>
                  <a:pt x="7887" y="0"/>
                </a:lnTo>
                <a:lnTo>
                  <a:pt x="7523" y="0"/>
                </a:lnTo>
                <a:lnTo>
                  <a:pt x="7280" y="0"/>
                </a:lnTo>
                <a:lnTo>
                  <a:pt x="7038" y="0"/>
                </a:lnTo>
                <a:lnTo>
                  <a:pt x="6795" y="0"/>
                </a:lnTo>
                <a:lnTo>
                  <a:pt x="6552" y="0"/>
                </a:lnTo>
                <a:lnTo>
                  <a:pt x="6310" y="0"/>
                </a:lnTo>
                <a:lnTo>
                  <a:pt x="6067" y="0"/>
                </a:lnTo>
                <a:lnTo>
                  <a:pt x="5824" y="0"/>
                </a:lnTo>
                <a:lnTo>
                  <a:pt x="5582" y="0"/>
                </a:lnTo>
                <a:lnTo>
                  <a:pt x="5460" y="0"/>
                </a:lnTo>
                <a:lnTo>
                  <a:pt x="5339" y="0"/>
                </a:lnTo>
                <a:lnTo>
                  <a:pt x="5096" y="0"/>
                </a:lnTo>
                <a:lnTo>
                  <a:pt x="4975" y="0"/>
                </a:lnTo>
                <a:lnTo>
                  <a:pt x="4732" y="0"/>
                </a:lnTo>
                <a:lnTo>
                  <a:pt x="4611" y="0"/>
                </a:lnTo>
                <a:lnTo>
                  <a:pt x="4368" y="0"/>
                </a:lnTo>
                <a:lnTo>
                  <a:pt x="4247" y="0"/>
                </a:lnTo>
                <a:lnTo>
                  <a:pt x="4125" y="0"/>
                </a:lnTo>
                <a:lnTo>
                  <a:pt x="4004" y="0"/>
                </a:lnTo>
                <a:lnTo>
                  <a:pt x="3761" y="0"/>
                </a:lnTo>
                <a:lnTo>
                  <a:pt x="3640" y="0"/>
                </a:lnTo>
                <a:lnTo>
                  <a:pt x="3519" y="0"/>
                </a:lnTo>
                <a:lnTo>
                  <a:pt x="3276" y="0"/>
                </a:lnTo>
                <a:lnTo>
                  <a:pt x="3155" y="0"/>
                </a:lnTo>
                <a:lnTo>
                  <a:pt x="2912" y="0"/>
                </a:lnTo>
                <a:lnTo>
                  <a:pt x="2669" y="526"/>
                </a:lnTo>
                <a:lnTo>
                  <a:pt x="2548" y="526"/>
                </a:lnTo>
                <a:lnTo>
                  <a:pt x="2305" y="1053"/>
                </a:lnTo>
                <a:lnTo>
                  <a:pt x="2184" y="1053"/>
                </a:lnTo>
                <a:lnTo>
                  <a:pt x="1941" y="1580"/>
                </a:lnTo>
                <a:lnTo>
                  <a:pt x="1698" y="1580"/>
                </a:lnTo>
                <a:lnTo>
                  <a:pt x="1577" y="2107"/>
                </a:lnTo>
                <a:lnTo>
                  <a:pt x="1334" y="2634"/>
                </a:lnTo>
                <a:lnTo>
                  <a:pt x="1213" y="2634"/>
                </a:lnTo>
                <a:lnTo>
                  <a:pt x="1092" y="3160"/>
                </a:lnTo>
                <a:lnTo>
                  <a:pt x="849" y="3687"/>
                </a:lnTo>
                <a:lnTo>
                  <a:pt x="728" y="3687"/>
                </a:lnTo>
                <a:lnTo>
                  <a:pt x="606" y="4214"/>
                </a:lnTo>
                <a:lnTo>
                  <a:pt x="485" y="4741"/>
                </a:lnTo>
                <a:lnTo>
                  <a:pt x="242" y="5268"/>
                </a:lnTo>
                <a:lnTo>
                  <a:pt x="121" y="5795"/>
                </a:lnTo>
                <a:lnTo>
                  <a:pt x="121" y="6321"/>
                </a:lnTo>
                <a:lnTo>
                  <a:pt x="0" y="6848"/>
                </a:lnTo>
                <a:lnTo>
                  <a:pt x="0" y="7375"/>
                </a:lnTo>
                <a:lnTo>
                  <a:pt x="0" y="7902"/>
                </a:lnTo>
                <a:lnTo>
                  <a:pt x="0" y="8429"/>
                </a:lnTo>
                <a:lnTo>
                  <a:pt x="0" y="8956"/>
                </a:lnTo>
                <a:lnTo>
                  <a:pt x="0" y="9482"/>
                </a:lnTo>
                <a:lnTo>
                  <a:pt x="0" y="10536"/>
                </a:lnTo>
                <a:lnTo>
                  <a:pt x="0" y="11063"/>
                </a:lnTo>
                <a:lnTo>
                  <a:pt x="0" y="11590"/>
                </a:lnTo>
                <a:lnTo>
                  <a:pt x="0" y="12643"/>
                </a:lnTo>
                <a:lnTo>
                  <a:pt x="0" y="13170"/>
                </a:lnTo>
                <a:lnTo>
                  <a:pt x="0" y="14224"/>
                </a:lnTo>
                <a:lnTo>
                  <a:pt x="0" y="14751"/>
                </a:lnTo>
                <a:lnTo>
                  <a:pt x="0" y="15278"/>
                </a:lnTo>
                <a:lnTo>
                  <a:pt x="0" y="15804"/>
                </a:lnTo>
                <a:lnTo>
                  <a:pt x="0" y="16331"/>
                </a:lnTo>
                <a:lnTo>
                  <a:pt x="0" y="16858"/>
                </a:lnTo>
                <a:lnTo>
                  <a:pt x="0" y="17385"/>
                </a:lnTo>
                <a:lnTo>
                  <a:pt x="0" y="17912"/>
                </a:lnTo>
                <a:lnTo>
                  <a:pt x="0" y="18439"/>
                </a:lnTo>
                <a:lnTo>
                  <a:pt x="0" y="18965"/>
                </a:lnTo>
                <a:lnTo>
                  <a:pt x="121" y="19492"/>
                </a:lnTo>
                <a:lnTo>
                  <a:pt x="121" y="20019"/>
                </a:lnTo>
                <a:lnTo>
                  <a:pt x="242" y="20546"/>
                </a:lnTo>
                <a:lnTo>
                  <a:pt x="364" y="21073"/>
                </a:lnTo>
                <a:lnTo>
                  <a:pt x="364" y="21600"/>
                </a:lnTo>
                <a:lnTo>
                  <a:pt x="485" y="21600"/>
                </a:lnTo>
                <a:lnTo>
                  <a:pt x="606" y="21600"/>
                </a:lnTo>
                <a:lnTo>
                  <a:pt x="728" y="21600"/>
                </a:lnTo>
                <a:lnTo>
                  <a:pt x="849" y="21600"/>
                </a:lnTo>
                <a:lnTo>
                  <a:pt x="970" y="21600"/>
                </a:lnTo>
                <a:lnTo>
                  <a:pt x="1092" y="21600"/>
                </a:lnTo>
                <a:lnTo>
                  <a:pt x="1213" y="21600"/>
                </a:lnTo>
                <a:lnTo>
                  <a:pt x="1334" y="21600"/>
                </a:lnTo>
                <a:lnTo>
                  <a:pt x="1577" y="21073"/>
                </a:lnTo>
                <a:lnTo>
                  <a:pt x="1820" y="21073"/>
                </a:lnTo>
                <a:lnTo>
                  <a:pt x="1941" y="21073"/>
                </a:lnTo>
                <a:lnTo>
                  <a:pt x="2184" y="21073"/>
                </a:lnTo>
                <a:lnTo>
                  <a:pt x="2426" y="20546"/>
                </a:lnTo>
                <a:lnTo>
                  <a:pt x="2426" y="20546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7397340" y="3560693"/>
            <a:ext cx="329364" cy="4539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016" y="0"/>
                </a:lnTo>
                <a:lnTo>
                  <a:pt x="20432" y="0"/>
                </a:lnTo>
                <a:lnTo>
                  <a:pt x="19264" y="0"/>
                </a:lnTo>
                <a:lnTo>
                  <a:pt x="18681" y="423"/>
                </a:lnTo>
                <a:lnTo>
                  <a:pt x="18097" y="423"/>
                </a:lnTo>
                <a:lnTo>
                  <a:pt x="17513" y="847"/>
                </a:lnTo>
                <a:lnTo>
                  <a:pt x="16929" y="1270"/>
                </a:lnTo>
                <a:lnTo>
                  <a:pt x="15762" y="2117"/>
                </a:lnTo>
                <a:lnTo>
                  <a:pt x="15178" y="2541"/>
                </a:lnTo>
                <a:lnTo>
                  <a:pt x="14010" y="2964"/>
                </a:lnTo>
                <a:lnTo>
                  <a:pt x="14010" y="3811"/>
                </a:lnTo>
                <a:lnTo>
                  <a:pt x="12843" y="4235"/>
                </a:lnTo>
                <a:lnTo>
                  <a:pt x="12843" y="5082"/>
                </a:lnTo>
                <a:lnTo>
                  <a:pt x="12259" y="5505"/>
                </a:lnTo>
                <a:lnTo>
                  <a:pt x="11675" y="5929"/>
                </a:lnTo>
                <a:lnTo>
                  <a:pt x="11675" y="7199"/>
                </a:lnTo>
                <a:lnTo>
                  <a:pt x="11675" y="7623"/>
                </a:lnTo>
                <a:lnTo>
                  <a:pt x="11675" y="8047"/>
                </a:lnTo>
                <a:lnTo>
                  <a:pt x="11675" y="8470"/>
                </a:lnTo>
                <a:lnTo>
                  <a:pt x="11675" y="9317"/>
                </a:lnTo>
                <a:lnTo>
                  <a:pt x="11675" y="9741"/>
                </a:lnTo>
                <a:lnTo>
                  <a:pt x="11675" y="10588"/>
                </a:lnTo>
                <a:lnTo>
                  <a:pt x="11675" y="11011"/>
                </a:lnTo>
                <a:lnTo>
                  <a:pt x="12259" y="11435"/>
                </a:lnTo>
                <a:lnTo>
                  <a:pt x="12259" y="11858"/>
                </a:lnTo>
                <a:lnTo>
                  <a:pt x="12843" y="12282"/>
                </a:lnTo>
                <a:lnTo>
                  <a:pt x="12843" y="13129"/>
                </a:lnTo>
                <a:lnTo>
                  <a:pt x="13427" y="13552"/>
                </a:lnTo>
                <a:lnTo>
                  <a:pt x="14594" y="13976"/>
                </a:lnTo>
                <a:lnTo>
                  <a:pt x="14594" y="14823"/>
                </a:lnTo>
                <a:lnTo>
                  <a:pt x="15178" y="15247"/>
                </a:lnTo>
                <a:lnTo>
                  <a:pt x="15762" y="16094"/>
                </a:lnTo>
                <a:lnTo>
                  <a:pt x="16929" y="16517"/>
                </a:lnTo>
                <a:lnTo>
                  <a:pt x="17513" y="16941"/>
                </a:lnTo>
                <a:lnTo>
                  <a:pt x="18681" y="17788"/>
                </a:lnTo>
                <a:lnTo>
                  <a:pt x="18681" y="18211"/>
                </a:lnTo>
                <a:lnTo>
                  <a:pt x="19848" y="19058"/>
                </a:lnTo>
                <a:lnTo>
                  <a:pt x="19848" y="19482"/>
                </a:lnTo>
                <a:lnTo>
                  <a:pt x="20432" y="19905"/>
                </a:lnTo>
                <a:lnTo>
                  <a:pt x="21016" y="20329"/>
                </a:lnTo>
                <a:lnTo>
                  <a:pt x="21016" y="20752"/>
                </a:lnTo>
                <a:lnTo>
                  <a:pt x="20432" y="20752"/>
                </a:lnTo>
                <a:lnTo>
                  <a:pt x="20432" y="21176"/>
                </a:lnTo>
                <a:lnTo>
                  <a:pt x="19848" y="21176"/>
                </a:lnTo>
                <a:lnTo>
                  <a:pt x="18681" y="21600"/>
                </a:lnTo>
                <a:lnTo>
                  <a:pt x="17513" y="21600"/>
                </a:lnTo>
                <a:lnTo>
                  <a:pt x="16345" y="21600"/>
                </a:lnTo>
                <a:lnTo>
                  <a:pt x="15178" y="21600"/>
                </a:lnTo>
                <a:lnTo>
                  <a:pt x="14010" y="21600"/>
                </a:lnTo>
                <a:lnTo>
                  <a:pt x="12843" y="21600"/>
                </a:lnTo>
                <a:lnTo>
                  <a:pt x="11091" y="21600"/>
                </a:lnTo>
                <a:lnTo>
                  <a:pt x="9340" y="21600"/>
                </a:lnTo>
                <a:lnTo>
                  <a:pt x="8172" y="21600"/>
                </a:lnTo>
                <a:lnTo>
                  <a:pt x="7005" y="21600"/>
                </a:lnTo>
                <a:lnTo>
                  <a:pt x="5837" y="21600"/>
                </a:lnTo>
                <a:lnTo>
                  <a:pt x="5254" y="21600"/>
                </a:lnTo>
                <a:lnTo>
                  <a:pt x="4086" y="21600"/>
                </a:lnTo>
                <a:lnTo>
                  <a:pt x="2918" y="21600"/>
                </a:lnTo>
                <a:lnTo>
                  <a:pt x="1751" y="21600"/>
                </a:lnTo>
                <a:lnTo>
                  <a:pt x="583" y="21176"/>
                </a:lnTo>
                <a:lnTo>
                  <a:pt x="0" y="20329"/>
                </a:lnTo>
                <a:lnTo>
                  <a:pt x="0" y="19058"/>
                </a:lnTo>
                <a:lnTo>
                  <a:pt x="0" y="19058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7744508" y="3720924"/>
            <a:ext cx="169133" cy="890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1136" y="21600"/>
                </a:lnTo>
                <a:lnTo>
                  <a:pt x="2273" y="21600"/>
                </a:lnTo>
                <a:lnTo>
                  <a:pt x="3410" y="21600"/>
                </a:lnTo>
                <a:lnTo>
                  <a:pt x="4547" y="21600"/>
                </a:lnTo>
                <a:lnTo>
                  <a:pt x="6821" y="21600"/>
                </a:lnTo>
                <a:lnTo>
                  <a:pt x="9094" y="21600"/>
                </a:lnTo>
                <a:lnTo>
                  <a:pt x="11368" y="21600"/>
                </a:lnTo>
                <a:lnTo>
                  <a:pt x="13642" y="21600"/>
                </a:lnTo>
                <a:lnTo>
                  <a:pt x="15915" y="21600"/>
                </a:lnTo>
                <a:lnTo>
                  <a:pt x="17052" y="21600"/>
                </a:lnTo>
                <a:lnTo>
                  <a:pt x="18189" y="21600"/>
                </a:lnTo>
                <a:lnTo>
                  <a:pt x="19326" y="21600"/>
                </a:lnTo>
                <a:lnTo>
                  <a:pt x="20463" y="21600"/>
                </a:lnTo>
                <a:lnTo>
                  <a:pt x="21600" y="0"/>
                </a:lnTo>
                <a:lnTo>
                  <a:pt x="20463" y="0"/>
                </a:lnTo>
                <a:lnTo>
                  <a:pt x="20463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7780115" y="3560693"/>
            <a:ext cx="133525" cy="52520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080" y="0"/>
                </a:moveTo>
                <a:lnTo>
                  <a:pt x="8640" y="0"/>
                </a:lnTo>
                <a:lnTo>
                  <a:pt x="8640" y="732"/>
                </a:lnTo>
                <a:lnTo>
                  <a:pt x="8640" y="1464"/>
                </a:lnTo>
                <a:lnTo>
                  <a:pt x="8640" y="2562"/>
                </a:lnTo>
                <a:lnTo>
                  <a:pt x="7199" y="3661"/>
                </a:lnTo>
                <a:lnTo>
                  <a:pt x="5759" y="5125"/>
                </a:lnTo>
                <a:lnTo>
                  <a:pt x="4319" y="6955"/>
                </a:lnTo>
                <a:lnTo>
                  <a:pt x="2879" y="8420"/>
                </a:lnTo>
                <a:lnTo>
                  <a:pt x="1439" y="9884"/>
                </a:lnTo>
                <a:lnTo>
                  <a:pt x="0" y="11715"/>
                </a:lnTo>
                <a:lnTo>
                  <a:pt x="0" y="13179"/>
                </a:lnTo>
                <a:lnTo>
                  <a:pt x="0" y="14277"/>
                </a:lnTo>
                <a:lnTo>
                  <a:pt x="0" y="15376"/>
                </a:lnTo>
                <a:lnTo>
                  <a:pt x="0" y="16108"/>
                </a:lnTo>
                <a:lnTo>
                  <a:pt x="0" y="16840"/>
                </a:lnTo>
                <a:lnTo>
                  <a:pt x="0" y="17572"/>
                </a:lnTo>
                <a:lnTo>
                  <a:pt x="0" y="18305"/>
                </a:lnTo>
                <a:lnTo>
                  <a:pt x="0" y="18671"/>
                </a:lnTo>
                <a:lnTo>
                  <a:pt x="0" y="19037"/>
                </a:lnTo>
                <a:lnTo>
                  <a:pt x="0" y="19769"/>
                </a:lnTo>
                <a:lnTo>
                  <a:pt x="0" y="20135"/>
                </a:lnTo>
                <a:lnTo>
                  <a:pt x="0" y="20867"/>
                </a:lnTo>
                <a:lnTo>
                  <a:pt x="1439" y="21600"/>
                </a:lnTo>
                <a:lnTo>
                  <a:pt x="2879" y="21600"/>
                </a:lnTo>
                <a:lnTo>
                  <a:pt x="5759" y="21600"/>
                </a:lnTo>
                <a:lnTo>
                  <a:pt x="7199" y="21233"/>
                </a:lnTo>
                <a:lnTo>
                  <a:pt x="8640" y="21233"/>
                </a:lnTo>
                <a:lnTo>
                  <a:pt x="10080" y="21233"/>
                </a:lnTo>
                <a:lnTo>
                  <a:pt x="10080" y="20867"/>
                </a:lnTo>
                <a:lnTo>
                  <a:pt x="12959" y="20867"/>
                </a:lnTo>
                <a:lnTo>
                  <a:pt x="14399" y="20867"/>
                </a:lnTo>
                <a:lnTo>
                  <a:pt x="15839" y="20501"/>
                </a:lnTo>
                <a:lnTo>
                  <a:pt x="17279" y="20501"/>
                </a:lnTo>
                <a:lnTo>
                  <a:pt x="18720" y="20135"/>
                </a:lnTo>
                <a:lnTo>
                  <a:pt x="21600" y="20135"/>
                </a:lnTo>
                <a:lnTo>
                  <a:pt x="21600" y="19403"/>
                </a:lnTo>
                <a:lnTo>
                  <a:pt x="21600" y="19403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7922542" y="3729826"/>
            <a:ext cx="195837" cy="26705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4727" y="720"/>
                </a:moveTo>
                <a:lnTo>
                  <a:pt x="13745" y="720"/>
                </a:lnTo>
                <a:lnTo>
                  <a:pt x="11781" y="720"/>
                </a:lnTo>
                <a:lnTo>
                  <a:pt x="9818" y="720"/>
                </a:lnTo>
                <a:lnTo>
                  <a:pt x="9818" y="1440"/>
                </a:lnTo>
                <a:lnTo>
                  <a:pt x="8836" y="1440"/>
                </a:lnTo>
                <a:lnTo>
                  <a:pt x="7854" y="2160"/>
                </a:lnTo>
                <a:lnTo>
                  <a:pt x="6872" y="2880"/>
                </a:lnTo>
                <a:lnTo>
                  <a:pt x="6872" y="4320"/>
                </a:lnTo>
                <a:lnTo>
                  <a:pt x="5890" y="5039"/>
                </a:lnTo>
                <a:lnTo>
                  <a:pt x="4909" y="6480"/>
                </a:lnTo>
                <a:lnTo>
                  <a:pt x="3927" y="7920"/>
                </a:lnTo>
                <a:lnTo>
                  <a:pt x="3927" y="9360"/>
                </a:lnTo>
                <a:lnTo>
                  <a:pt x="2945" y="10800"/>
                </a:lnTo>
                <a:lnTo>
                  <a:pt x="2945" y="12239"/>
                </a:lnTo>
                <a:lnTo>
                  <a:pt x="1963" y="13680"/>
                </a:lnTo>
                <a:lnTo>
                  <a:pt x="1963" y="15120"/>
                </a:lnTo>
                <a:lnTo>
                  <a:pt x="1963" y="15840"/>
                </a:lnTo>
                <a:lnTo>
                  <a:pt x="1963" y="16560"/>
                </a:lnTo>
                <a:lnTo>
                  <a:pt x="1963" y="18000"/>
                </a:lnTo>
                <a:lnTo>
                  <a:pt x="981" y="19439"/>
                </a:lnTo>
                <a:lnTo>
                  <a:pt x="981" y="20160"/>
                </a:lnTo>
                <a:lnTo>
                  <a:pt x="0" y="20160"/>
                </a:lnTo>
                <a:lnTo>
                  <a:pt x="0" y="19439"/>
                </a:lnTo>
                <a:lnTo>
                  <a:pt x="0" y="18720"/>
                </a:lnTo>
                <a:lnTo>
                  <a:pt x="0" y="18000"/>
                </a:lnTo>
                <a:lnTo>
                  <a:pt x="981" y="15840"/>
                </a:lnTo>
                <a:lnTo>
                  <a:pt x="1963" y="15120"/>
                </a:lnTo>
                <a:lnTo>
                  <a:pt x="1963" y="14400"/>
                </a:lnTo>
                <a:lnTo>
                  <a:pt x="2945" y="12960"/>
                </a:lnTo>
                <a:lnTo>
                  <a:pt x="3927" y="11520"/>
                </a:lnTo>
                <a:lnTo>
                  <a:pt x="3927" y="10800"/>
                </a:lnTo>
                <a:lnTo>
                  <a:pt x="4909" y="9360"/>
                </a:lnTo>
                <a:lnTo>
                  <a:pt x="5890" y="8640"/>
                </a:lnTo>
                <a:lnTo>
                  <a:pt x="6872" y="7920"/>
                </a:lnTo>
                <a:lnTo>
                  <a:pt x="6872" y="7200"/>
                </a:lnTo>
                <a:lnTo>
                  <a:pt x="7854" y="6480"/>
                </a:lnTo>
                <a:lnTo>
                  <a:pt x="8836" y="5760"/>
                </a:lnTo>
                <a:lnTo>
                  <a:pt x="8836" y="5039"/>
                </a:lnTo>
                <a:lnTo>
                  <a:pt x="8836" y="4320"/>
                </a:lnTo>
                <a:lnTo>
                  <a:pt x="9818" y="2880"/>
                </a:lnTo>
                <a:lnTo>
                  <a:pt x="9818" y="2160"/>
                </a:lnTo>
                <a:lnTo>
                  <a:pt x="9818" y="2880"/>
                </a:lnTo>
                <a:lnTo>
                  <a:pt x="9818" y="3600"/>
                </a:lnTo>
                <a:lnTo>
                  <a:pt x="8836" y="5039"/>
                </a:lnTo>
                <a:lnTo>
                  <a:pt x="7854" y="6480"/>
                </a:lnTo>
                <a:lnTo>
                  <a:pt x="6872" y="7920"/>
                </a:lnTo>
                <a:lnTo>
                  <a:pt x="6872" y="9360"/>
                </a:lnTo>
                <a:lnTo>
                  <a:pt x="5890" y="10800"/>
                </a:lnTo>
                <a:lnTo>
                  <a:pt x="4909" y="12960"/>
                </a:lnTo>
                <a:lnTo>
                  <a:pt x="4909" y="14400"/>
                </a:lnTo>
                <a:lnTo>
                  <a:pt x="3927" y="15840"/>
                </a:lnTo>
                <a:lnTo>
                  <a:pt x="2945" y="17279"/>
                </a:lnTo>
                <a:lnTo>
                  <a:pt x="2945" y="18000"/>
                </a:lnTo>
                <a:lnTo>
                  <a:pt x="2945" y="19439"/>
                </a:lnTo>
                <a:lnTo>
                  <a:pt x="2945" y="20160"/>
                </a:lnTo>
                <a:lnTo>
                  <a:pt x="2945" y="20880"/>
                </a:lnTo>
                <a:lnTo>
                  <a:pt x="2945" y="21600"/>
                </a:lnTo>
                <a:lnTo>
                  <a:pt x="3927" y="21600"/>
                </a:lnTo>
                <a:lnTo>
                  <a:pt x="4909" y="20880"/>
                </a:lnTo>
                <a:lnTo>
                  <a:pt x="5890" y="20160"/>
                </a:lnTo>
                <a:lnTo>
                  <a:pt x="5890" y="18720"/>
                </a:lnTo>
                <a:lnTo>
                  <a:pt x="6872" y="18000"/>
                </a:lnTo>
                <a:lnTo>
                  <a:pt x="7854" y="16560"/>
                </a:lnTo>
                <a:lnTo>
                  <a:pt x="7854" y="15840"/>
                </a:lnTo>
                <a:lnTo>
                  <a:pt x="8836" y="15120"/>
                </a:lnTo>
                <a:lnTo>
                  <a:pt x="10800" y="13680"/>
                </a:lnTo>
                <a:lnTo>
                  <a:pt x="10800" y="12960"/>
                </a:lnTo>
                <a:lnTo>
                  <a:pt x="11781" y="12239"/>
                </a:lnTo>
                <a:lnTo>
                  <a:pt x="12763" y="10079"/>
                </a:lnTo>
                <a:lnTo>
                  <a:pt x="12763" y="9360"/>
                </a:lnTo>
                <a:lnTo>
                  <a:pt x="13745" y="8640"/>
                </a:lnTo>
                <a:lnTo>
                  <a:pt x="13745" y="7200"/>
                </a:lnTo>
                <a:lnTo>
                  <a:pt x="14727" y="6480"/>
                </a:lnTo>
                <a:lnTo>
                  <a:pt x="14727" y="5760"/>
                </a:lnTo>
                <a:lnTo>
                  <a:pt x="14727" y="5039"/>
                </a:lnTo>
                <a:lnTo>
                  <a:pt x="14727" y="4320"/>
                </a:lnTo>
                <a:lnTo>
                  <a:pt x="14727" y="3600"/>
                </a:lnTo>
                <a:lnTo>
                  <a:pt x="14727" y="2880"/>
                </a:lnTo>
                <a:lnTo>
                  <a:pt x="14727" y="2160"/>
                </a:lnTo>
                <a:lnTo>
                  <a:pt x="14727" y="1440"/>
                </a:lnTo>
                <a:lnTo>
                  <a:pt x="13745" y="720"/>
                </a:lnTo>
                <a:lnTo>
                  <a:pt x="13745" y="0"/>
                </a:lnTo>
                <a:lnTo>
                  <a:pt x="14727" y="0"/>
                </a:lnTo>
                <a:lnTo>
                  <a:pt x="14727" y="720"/>
                </a:lnTo>
                <a:lnTo>
                  <a:pt x="15709" y="2160"/>
                </a:lnTo>
                <a:lnTo>
                  <a:pt x="16690" y="3600"/>
                </a:lnTo>
                <a:lnTo>
                  <a:pt x="16690" y="5039"/>
                </a:lnTo>
                <a:lnTo>
                  <a:pt x="16690" y="7200"/>
                </a:lnTo>
                <a:lnTo>
                  <a:pt x="17672" y="9360"/>
                </a:lnTo>
                <a:lnTo>
                  <a:pt x="18654" y="11520"/>
                </a:lnTo>
                <a:lnTo>
                  <a:pt x="19636" y="12960"/>
                </a:lnTo>
                <a:lnTo>
                  <a:pt x="19636" y="15120"/>
                </a:lnTo>
                <a:lnTo>
                  <a:pt x="19636" y="16560"/>
                </a:lnTo>
                <a:lnTo>
                  <a:pt x="20618" y="18720"/>
                </a:lnTo>
                <a:lnTo>
                  <a:pt x="20618" y="19439"/>
                </a:lnTo>
                <a:lnTo>
                  <a:pt x="20618" y="20160"/>
                </a:lnTo>
                <a:lnTo>
                  <a:pt x="21600" y="20880"/>
                </a:lnTo>
                <a:lnTo>
                  <a:pt x="19636" y="20880"/>
                </a:lnTo>
                <a:lnTo>
                  <a:pt x="18654" y="20160"/>
                </a:lnTo>
                <a:lnTo>
                  <a:pt x="17672" y="20160"/>
                </a:lnTo>
                <a:lnTo>
                  <a:pt x="16690" y="18720"/>
                </a:lnTo>
                <a:lnTo>
                  <a:pt x="15709" y="18000"/>
                </a:lnTo>
                <a:lnTo>
                  <a:pt x="15709" y="180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8082774" y="3685318"/>
            <a:ext cx="89017" cy="28485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10800" y="1349"/>
                </a:lnTo>
                <a:lnTo>
                  <a:pt x="10800" y="2025"/>
                </a:lnTo>
                <a:lnTo>
                  <a:pt x="8639" y="3374"/>
                </a:lnTo>
                <a:lnTo>
                  <a:pt x="8639" y="5399"/>
                </a:lnTo>
                <a:lnTo>
                  <a:pt x="8639" y="6750"/>
                </a:lnTo>
                <a:lnTo>
                  <a:pt x="8639" y="8775"/>
                </a:lnTo>
                <a:lnTo>
                  <a:pt x="8639" y="10800"/>
                </a:lnTo>
                <a:lnTo>
                  <a:pt x="8639" y="12824"/>
                </a:lnTo>
                <a:lnTo>
                  <a:pt x="8639" y="14849"/>
                </a:lnTo>
                <a:lnTo>
                  <a:pt x="8639" y="16875"/>
                </a:lnTo>
                <a:lnTo>
                  <a:pt x="8639" y="18900"/>
                </a:lnTo>
                <a:lnTo>
                  <a:pt x="8639" y="20250"/>
                </a:lnTo>
                <a:lnTo>
                  <a:pt x="8639" y="20925"/>
                </a:lnTo>
                <a:lnTo>
                  <a:pt x="6479" y="21600"/>
                </a:lnTo>
                <a:lnTo>
                  <a:pt x="4319" y="21600"/>
                </a:lnTo>
                <a:lnTo>
                  <a:pt x="2159" y="21600"/>
                </a:lnTo>
                <a:lnTo>
                  <a:pt x="2159" y="20925"/>
                </a:lnTo>
                <a:lnTo>
                  <a:pt x="0" y="20925"/>
                </a:lnTo>
                <a:lnTo>
                  <a:pt x="0" y="20250"/>
                </a:lnTo>
                <a:lnTo>
                  <a:pt x="0" y="18900"/>
                </a:lnTo>
                <a:lnTo>
                  <a:pt x="0" y="18225"/>
                </a:lnTo>
                <a:lnTo>
                  <a:pt x="2159" y="16875"/>
                </a:lnTo>
                <a:lnTo>
                  <a:pt x="4319" y="14849"/>
                </a:lnTo>
                <a:lnTo>
                  <a:pt x="6479" y="14175"/>
                </a:lnTo>
                <a:lnTo>
                  <a:pt x="8639" y="12824"/>
                </a:lnTo>
                <a:lnTo>
                  <a:pt x="10800" y="11475"/>
                </a:lnTo>
                <a:lnTo>
                  <a:pt x="10800" y="10800"/>
                </a:lnTo>
                <a:lnTo>
                  <a:pt x="12960" y="10124"/>
                </a:lnTo>
                <a:lnTo>
                  <a:pt x="15120" y="8775"/>
                </a:lnTo>
                <a:lnTo>
                  <a:pt x="17280" y="8099"/>
                </a:lnTo>
                <a:lnTo>
                  <a:pt x="19440" y="8099"/>
                </a:lnTo>
                <a:lnTo>
                  <a:pt x="19440" y="7424"/>
                </a:lnTo>
                <a:lnTo>
                  <a:pt x="21600" y="7424"/>
                </a:lnTo>
                <a:lnTo>
                  <a:pt x="21600" y="7424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8198497" y="3747630"/>
            <a:ext cx="249248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771" y="21600"/>
                </a:lnTo>
                <a:lnTo>
                  <a:pt x="2314" y="21600"/>
                </a:lnTo>
                <a:lnTo>
                  <a:pt x="3857" y="21600"/>
                </a:lnTo>
                <a:lnTo>
                  <a:pt x="6171" y="21600"/>
                </a:lnTo>
                <a:lnTo>
                  <a:pt x="8485" y="21600"/>
                </a:lnTo>
                <a:lnTo>
                  <a:pt x="10028" y="21600"/>
                </a:lnTo>
                <a:lnTo>
                  <a:pt x="12342" y="21600"/>
                </a:lnTo>
                <a:lnTo>
                  <a:pt x="13885" y="21600"/>
                </a:lnTo>
                <a:lnTo>
                  <a:pt x="15428" y="21600"/>
                </a:lnTo>
                <a:lnTo>
                  <a:pt x="16971" y="21600"/>
                </a:lnTo>
                <a:lnTo>
                  <a:pt x="18514" y="21600"/>
                </a:lnTo>
                <a:lnTo>
                  <a:pt x="19285" y="21600"/>
                </a:lnTo>
                <a:lnTo>
                  <a:pt x="20828" y="21600"/>
                </a:lnTo>
                <a:lnTo>
                  <a:pt x="21600" y="10799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5" name="曲线"/>
          <p:cNvSpPr>
            <a:spLocks/>
          </p:cNvSpPr>
          <p:nvPr/>
        </p:nvSpPr>
        <p:spPr>
          <a:xfrm rot="0">
            <a:off x="8385433" y="3596300"/>
            <a:ext cx="204739" cy="409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78" y="469"/>
                </a:moveTo>
                <a:lnTo>
                  <a:pt x="939" y="0"/>
                </a:lnTo>
                <a:lnTo>
                  <a:pt x="939" y="469"/>
                </a:lnTo>
                <a:lnTo>
                  <a:pt x="939" y="939"/>
                </a:lnTo>
                <a:lnTo>
                  <a:pt x="939" y="1878"/>
                </a:lnTo>
                <a:lnTo>
                  <a:pt x="939" y="2347"/>
                </a:lnTo>
                <a:lnTo>
                  <a:pt x="939" y="3286"/>
                </a:lnTo>
                <a:lnTo>
                  <a:pt x="939" y="4226"/>
                </a:lnTo>
                <a:lnTo>
                  <a:pt x="939" y="5165"/>
                </a:lnTo>
                <a:lnTo>
                  <a:pt x="0" y="6573"/>
                </a:lnTo>
                <a:lnTo>
                  <a:pt x="0" y="7513"/>
                </a:lnTo>
                <a:lnTo>
                  <a:pt x="0" y="7982"/>
                </a:lnTo>
                <a:lnTo>
                  <a:pt x="0" y="8452"/>
                </a:lnTo>
                <a:lnTo>
                  <a:pt x="0" y="9391"/>
                </a:lnTo>
                <a:lnTo>
                  <a:pt x="0" y="9860"/>
                </a:lnTo>
                <a:lnTo>
                  <a:pt x="0" y="10800"/>
                </a:lnTo>
                <a:lnTo>
                  <a:pt x="0" y="11269"/>
                </a:lnTo>
                <a:lnTo>
                  <a:pt x="0" y="12208"/>
                </a:lnTo>
                <a:lnTo>
                  <a:pt x="0" y="12678"/>
                </a:lnTo>
                <a:lnTo>
                  <a:pt x="0" y="13147"/>
                </a:lnTo>
                <a:lnTo>
                  <a:pt x="0" y="13617"/>
                </a:lnTo>
                <a:lnTo>
                  <a:pt x="0" y="14556"/>
                </a:lnTo>
                <a:lnTo>
                  <a:pt x="0" y="15026"/>
                </a:lnTo>
                <a:lnTo>
                  <a:pt x="0" y="15495"/>
                </a:lnTo>
                <a:lnTo>
                  <a:pt x="0" y="16434"/>
                </a:lnTo>
                <a:lnTo>
                  <a:pt x="0" y="17843"/>
                </a:lnTo>
                <a:lnTo>
                  <a:pt x="0" y="18782"/>
                </a:lnTo>
                <a:lnTo>
                  <a:pt x="0" y="19721"/>
                </a:lnTo>
                <a:lnTo>
                  <a:pt x="939" y="20191"/>
                </a:lnTo>
                <a:lnTo>
                  <a:pt x="939" y="20660"/>
                </a:lnTo>
                <a:lnTo>
                  <a:pt x="1878" y="21130"/>
                </a:lnTo>
                <a:lnTo>
                  <a:pt x="1878" y="21600"/>
                </a:lnTo>
                <a:lnTo>
                  <a:pt x="2817" y="21600"/>
                </a:lnTo>
                <a:lnTo>
                  <a:pt x="4695" y="21600"/>
                </a:lnTo>
                <a:lnTo>
                  <a:pt x="6573" y="21600"/>
                </a:lnTo>
                <a:lnTo>
                  <a:pt x="7513" y="21130"/>
                </a:lnTo>
                <a:lnTo>
                  <a:pt x="9391" y="21130"/>
                </a:lnTo>
                <a:lnTo>
                  <a:pt x="11269" y="20660"/>
                </a:lnTo>
                <a:lnTo>
                  <a:pt x="14086" y="19721"/>
                </a:lnTo>
                <a:lnTo>
                  <a:pt x="16904" y="19721"/>
                </a:lnTo>
                <a:lnTo>
                  <a:pt x="18782" y="19252"/>
                </a:lnTo>
                <a:lnTo>
                  <a:pt x="19721" y="18782"/>
                </a:lnTo>
                <a:lnTo>
                  <a:pt x="21600" y="18782"/>
                </a:lnTo>
                <a:lnTo>
                  <a:pt x="21600" y="18313"/>
                </a:lnTo>
                <a:lnTo>
                  <a:pt x="21600" y="17843"/>
                </a:lnTo>
                <a:lnTo>
                  <a:pt x="20660" y="17373"/>
                </a:lnTo>
                <a:lnTo>
                  <a:pt x="20660" y="17373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1646820" y="1789248"/>
            <a:ext cx="4441965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86" y="0"/>
                </a:lnTo>
                <a:lnTo>
                  <a:pt x="303" y="10800"/>
                </a:lnTo>
                <a:lnTo>
                  <a:pt x="562" y="21600"/>
                </a:lnTo>
                <a:lnTo>
                  <a:pt x="909" y="21600"/>
                </a:lnTo>
                <a:lnTo>
                  <a:pt x="1385" y="21600"/>
                </a:lnTo>
                <a:lnTo>
                  <a:pt x="1861" y="21600"/>
                </a:lnTo>
                <a:lnTo>
                  <a:pt x="2380" y="21600"/>
                </a:lnTo>
                <a:lnTo>
                  <a:pt x="2943" y="21600"/>
                </a:lnTo>
                <a:lnTo>
                  <a:pt x="3549" y="21600"/>
                </a:lnTo>
                <a:lnTo>
                  <a:pt x="4198" y="21600"/>
                </a:lnTo>
                <a:lnTo>
                  <a:pt x="4718" y="21600"/>
                </a:lnTo>
                <a:lnTo>
                  <a:pt x="5324" y="21600"/>
                </a:lnTo>
                <a:lnTo>
                  <a:pt x="5930" y="21600"/>
                </a:lnTo>
                <a:lnTo>
                  <a:pt x="6449" y="21600"/>
                </a:lnTo>
                <a:lnTo>
                  <a:pt x="6882" y="21600"/>
                </a:lnTo>
                <a:lnTo>
                  <a:pt x="7272" y="21600"/>
                </a:lnTo>
                <a:lnTo>
                  <a:pt x="7575" y="21600"/>
                </a:lnTo>
                <a:lnTo>
                  <a:pt x="7878" y="21600"/>
                </a:lnTo>
                <a:lnTo>
                  <a:pt x="8094" y="21600"/>
                </a:lnTo>
                <a:lnTo>
                  <a:pt x="8224" y="21600"/>
                </a:lnTo>
                <a:lnTo>
                  <a:pt x="8354" y="21600"/>
                </a:lnTo>
                <a:lnTo>
                  <a:pt x="8484" y="21600"/>
                </a:lnTo>
                <a:lnTo>
                  <a:pt x="8657" y="21600"/>
                </a:lnTo>
                <a:lnTo>
                  <a:pt x="8787" y="21600"/>
                </a:lnTo>
                <a:lnTo>
                  <a:pt x="8960" y="21600"/>
                </a:lnTo>
                <a:lnTo>
                  <a:pt x="9220" y="21600"/>
                </a:lnTo>
                <a:lnTo>
                  <a:pt x="9436" y="21600"/>
                </a:lnTo>
                <a:lnTo>
                  <a:pt x="9739" y="21600"/>
                </a:lnTo>
                <a:lnTo>
                  <a:pt x="10085" y="21600"/>
                </a:lnTo>
                <a:lnTo>
                  <a:pt x="10432" y="21600"/>
                </a:lnTo>
                <a:lnTo>
                  <a:pt x="10821" y="21600"/>
                </a:lnTo>
                <a:lnTo>
                  <a:pt x="11297" y="21600"/>
                </a:lnTo>
                <a:lnTo>
                  <a:pt x="11730" y="21600"/>
                </a:lnTo>
                <a:lnTo>
                  <a:pt x="12206" y="21600"/>
                </a:lnTo>
                <a:lnTo>
                  <a:pt x="12726" y="21600"/>
                </a:lnTo>
                <a:lnTo>
                  <a:pt x="13245" y="21600"/>
                </a:lnTo>
                <a:lnTo>
                  <a:pt x="13765" y="21600"/>
                </a:lnTo>
                <a:lnTo>
                  <a:pt x="14241" y="21600"/>
                </a:lnTo>
                <a:lnTo>
                  <a:pt x="14674" y="21600"/>
                </a:lnTo>
                <a:lnTo>
                  <a:pt x="15063" y="21600"/>
                </a:lnTo>
                <a:lnTo>
                  <a:pt x="15496" y="21600"/>
                </a:lnTo>
                <a:lnTo>
                  <a:pt x="15886" y="21600"/>
                </a:lnTo>
                <a:lnTo>
                  <a:pt x="16232" y="21600"/>
                </a:lnTo>
                <a:lnTo>
                  <a:pt x="16535" y="21600"/>
                </a:lnTo>
                <a:lnTo>
                  <a:pt x="16838" y="21600"/>
                </a:lnTo>
                <a:lnTo>
                  <a:pt x="17098" y="21600"/>
                </a:lnTo>
                <a:lnTo>
                  <a:pt x="17401" y="21600"/>
                </a:lnTo>
                <a:lnTo>
                  <a:pt x="17617" y="21600"/>
                </a:lnTo>
                <a:lnTo>
                  <a:pt x="17877" y="21600"/>
                </a:lnTo>
                <a:lnTo>
                  <a:pt x="18093" y="21600"/>
                </a:lnTo>
                <a:lnTo>
                  <a:pt x="18353" y="21600"/>
                </a:lnTo>
                <a:lnTo>
                  <a:pt x="18613" y="21600"/>
                </a:lnTo>
                <a:lnTo>
                  <a:pt x="18916" y="21600"/>
                </a:lnTo>
                <a:lnTo>
                  <a:pt x="19175" y="21600"/>
                </a:lnTo>
                <a:lnTo>
                  <a:pt x="19392" y="21600"/>
                </a:lnTo>
                <a:lnTo>
                  <a:pt x="19565" y="21600"/>
                </a:lnTo>
                <a:lnTo>
                  <a:pt x="19825" y="21600"/>
                </a:lnTo>
                <a:lnTo>
                  <a:pt x="20041" y="21600"/>
                </a:lnTo>
                <a:lnTo>
                  <a:pt x="20214" y="21600"/>
                </a:lnTo>
                <a:lnTo>
                  <a:pt x="20474" y="21600"/>
                </a:lnTo>
                <a:lnTo>
                  <a:pt x="20647" y="21600"/>
                </a:lnTo>
                <a:lnTo>
                  <a:pt x="20777" y="21600"/>
                </a:lnTo>
                <a:lnTo>
                  <a:pt x="20864" y="21600"/>
                </a:lnTo>
                <a:lnTo>
                  <a:pt x="20907" y="21600"/>
                </a:lnTo>
                <a:lnTo>
                  <a:pt x="20950" y="21600"/>
                </a:lnTo>
                <a:lnTo>
                  <a:pt x="20993" y="21600"/>
                </a:lnTo>
                <a:lnTo>
                  <a:pt x="21037" y="21600"/>
                </a:lnTo>
                <a:lnTo>
                  <a:pt x="21123" y="21600"/>
                </a:lnTo>
                <a:lnTo>
                  <a:pt x="21470" y="21600"/>
                </a:lnTo>
                <a:lnTo>
                  <a:pt x="21513" y="21600"/>
                </a:lnTo>
                <a:lnTo>
                  <a:pt x="21556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1589937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3 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置零法（五进制用5）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pic>
        <p:nvPicPr>
          <p:cNvPr id="6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94335" y="2077720"/>
            <a:ext cx="4603114" cy="2690495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190489" y="2496185"/>
            <a:ext cx="4859655" cy="197929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86" name="曲线"/>
          <p:cNvSpPr>
            <a:spLocks/>
          </p:cNvSpPr>
          <p:nvPr/>
        </p:nvSpPr>
        <p:spPr>
          <a:xfrm rot="0">
            <a:off x="3079999" y="1807051"/>
            <a:ext cx="1459884" cy="96138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1590" y="1400"/>
                </a:moveTo>
                <a:lnTo>
                  <a:pt x="11590" y="1200"/>
                </a:lnTo>
                <a:lnTo>
                  <a:pt x="11590" y="1000"/>
                </a:lnTo>
                <a:lnTo>
                  <a:pt x="11590" y="800"/>
                </a:lnTo>
                <a:lnTo>
                  <a:pt x="11458" y="800"/>
                </a:lnTo>
                <a:lnTo>
                  <a:pt x="11195" y="800"/>
                </a:lnTo>
                <a:lnTo>
                  <a:pt x="11063" y="600"/>
                </a:lnTo>
                <a:lnTo>
                  <a:pt x="10800" y="400"/>
                </a:lnTo>
                <a:lnTo>
                  <a:pt x="10536" y="400"/>
                </a:lnTo>
                <a:lnTo>
                  <a:pt x="10141" y="400"/>
                </a:lnTo>
                <a:lnTo>
                  <a:pt x="9614" y="400"/>
                </a:lnTo>
                <a:lnTo>
                  <a:pt x="9219" y="400"/>
                </a:lnTo>
                <a:lnTo>
                  <a:pt x="8692" y="400"/>
                </a:lnTo>
                <a:lnTo>
                  <a:pt x="8165" y="400"/>
                </a:lnTo>
                <a:lnTo>
                  <a:pt x="7507" y="400"/>
                </a:lnTo>
                <a:lnTo>
                  <a:pt x="6848" y="600"/>
                </a:lnTo>
                <a:lnTo>
                  <a:pt x="6190" y="800"/>
                </a:lnTo>
                <a:lnTo>
                  <a:pt x="5663" y="1000"/>
                </a:lnTo>
                <a:lnTo>
                  <a:pt x="5268" y="1200"/>
                </a:lnTo>
                <a:lnTo>
                  <a:pt x="4873" y="1200"/>
                </a:lnTo>
                <a:lnTo>
                  <a:pt x="4609" y="1600"/>
                </a:lnTo>
                <a:lnTo>
                  <a:pt x="4214" y="1800"/>
                </a:lnTo>
                <a:lnTo>
                  <a:pt x="3951" y="2200"/>
                </a:lnTo>
                <a:lnTo>
                  <a:pt x="3819" y="2400"/>
                </a:lnTo>
                <a:lnTo>
                  <a:pt x="3556" y="2800"/>
                </a:lnTo>
                <a:lnTo>
                  <a:pt x="3424" y="3200"/>
                </a:lnTo>
                <a:lnTo>
                  <a:pt x="3160" y="3800"/>
                </a:lnTo>
                <a:lnTo>
                  <a:pt x="2897" y="4600"/>
                </a:lnTo>
                <a:lnTo>
                  <a:pt x="2502" y="5200"/>
                </a:lnTo>
                <a:lnTo>
                  <a:pt x="2107" y="6200"/>
                </a:lnTo>
                <a:lnTo>
                  <a:pt x="1712" y="7200"/>
                </a:lnTo>
                <a:lnTo>
                  <a:pt x="1448" y="8000"/>
                </a:lnTo>
                <a:lnTo>
                  <a:pt x="1053" y="9200"/>
                </a:lnTo>
                <a:lnTo>
                  <a:pt x="658" y="10200"/>
                </a:lnTo>
                <a:lnTo>
                  <a:pt x="395" y="10999"/>
                </a:lnTo>
                <a:lnTo>
                  <a:pt x="263" y="12000"/>
                </a:lnTo>
                <a:lnTo>
                  <a:pt x="131" y="12800"/>
                </a:lnTo>
                <a:lnTo>
                  <a:pt x="0" y="13600"/>
                </a:lnTo>
                <a:lnTo>
                  <a:pt x="0" y="14399"/>
                </a:lnTo>
                <a:lnTo>
                  <a:pt x="0" y="15000"/>
                </a:lnTo>
                <a:lnTo>
                  <a:pt x="0" y="15799"/>
                </a:lnTo>
                <a:lnTo>
                  <a:pt x="263" y="16400"/>
                </a:lnTo>
                <a:lnTo>
                  <a:pt x="526" y="17000"/>
                </a:lnTo>
                <a:lnTo>
                  <a:pt x="790" y="17799"/>
                </a:lnTo>
                <a:lnTo>
                  <a:pt x="1053" y="18200"/>
                </a:lnTo>
                <a:lnTo>
                  <a:pt x="1317" y="18600"/>
                </a:lnTo>
                <a:lnTo>
                  <a:pt x="1580" y="19000"/>
                </a:lnTo>
                <a:lnTo>
                  <a:pt x="1843" y="19199"/>
                </a:lnTo>
                <a:lnTo>
                  <a:pt x="2370" y="19600"/>
                </a:lnTo>
                <a:lnTo>
                  <a:pt x="2765" y="19799"/>
                </a:lnTo>
                <a:lnTo>
                  <a:pt x="3160" y="20200"/>
                </a:lnTo>
                <a:lnTo>
                  <a:pt x="3424" y="20399"/>
                </a:lnTo>
                <a:lnTo>
                  <a:pt x="3819" y="20600"/>
                </a:lnTo>
                <a:lnTo>
                  <a:pt x="4346" y="20600"/>
                </a:lnTo>
                <a:lnTo>
                  <a:pt x="4741" y="20800"/>
                </a:lnTo>
                <a:lnTo>
                  <a:pt x="5136" y="21000"/>
                </a:lnTo>
                <a:lnTo>
                  <a:pt x="5663" y="21199"/>
                </a:lnTo>
                <a:lnTo>
                  <a:pt x="6190" y="21400"/>
                </a:lnTo>
                <a:lnTo>
                  <a:pt x="6980" y="21400"/>
                </a:lnTo>
                <a:lnTo>
                  <a:pt x="7770" y="21600"/>
                </a:lnTo>
                <a:lnTo>
                  <a:pt x="8560" y="21600"/>
                </a:lnTo>
                <a:lnTo>
                  <a:pt x="9482" y="21600"/>
                </a:lnTo>
                <a:lnTo>
                  <a:pt x="10536" y="21600"/>
                </a:lnTo>
                <a:lnTo>
                  <a:pt x="11590" y="21600"/>
                </a:lnTo>
                <a:lnTo>
                  <a:pt x="12643" y="21600"/>
                </a:lnTo>
                <a:lnTo>
                  <a:pt x="13697" y="21600"/>
                </a:lnTo>
                <a:lnTo>
                  <a:pt x="14619" y="21400"/>
                </a:lnTo>
                <a:lnTo>
                  <a:pt x="15541" y="21000"/>
                </a:lnTo>
                <a:lnTo>
                  <a:pt x="16331" y="20600"/>
                </a:lnTo>
                <a:lnTo>
                  <a:pt x="17121" y="20399"/>
                </a:lnTo>
                <a:lnTo>
                  <a:pt x="17648" y="19799"/>
                </a:lnTo>
                <a:lnTo>
                  <a:pt x="18307" y="19400"/>
                </a:lnTo>
                <a:lnTo>
                  <a:pt x="18702" y="18800"/>
                </a:lnTo>
                <a:lnTo>
                  <a:pt x="19229" y="18399"/>
                </a:lnTo>
                <a:lnTo>
                  <a:pt x="19492" y="17799"/>
                </a:lnTo>
                <a:lnTo>
                  <a:pt x="19887" y="17199"/>
                </a:lnTo>
                <a:lnTo>
                  <a:pt x="20151" y="16400"/>
                </a:lnTo>
                <a:lnTo>
                  <a:pt x="20414" y="15799"/>
                </a:lnTo>
                <a:lnTo>
                  <a:pt x="20809" y="15199"/>
                </a:lnTo>
                <a:lnTo>
                  <a:pt x="20941" y="14399"/>
                </a:lnTo>
                <a:lnTo>
                  <a:pt x="21073" y="13800"/>
                </a:lnTo>
                <a:lnTo>
                  <a:pt x="21336" y="13200"/>
                </a:lnTo>
                <a:lnTo>
                  <a:pt x="21336" y="12600"/>
                </a:lnTo>
                <a:lnTo>
                  <a:pt x="21468" y="12200"/>
                </a:lnTo>
                <a:lnTo>
                  <a:pt x="21600" y="11600"/>
                </a:lnTo>
                <a:lnTo>
                  <a:pt x="21600" y="11200"/>
                </a:lnTo>
                <a:lnTo>
                  <a:pt x="21600" y="10600"/>
                </a:lnTo>
                <a:lnTo>
                  <a:pt x="21600" y="10000"/>
                </a:lnTo>
                <a:lnTo>
                  <a:pt x="21600" y="9600"/>
                </a:lnTo>
                <a:lnTo>
                  <a:pt x="21600" y="9200"/>
                </a:lnTo>
                <a:lnTo>
                  <a:pt x="21600" y="8800"/>
                </a:lnTo>
                <a:lnTo>
                  <a:pt x="21600" y="8400"/>
                </a:lnTo>
                <a:lnTo>
                  <a:pt x="21600" y="8200"/>
                </a:lnTo>
                <a:lnTo>
                  <a:pt x="21600" y="7800"/>
                </a:lnTo>
                <a:lnTo>
                  <a:pt x="21468" y="7600"/>
                </a:lnTo>
                <a:lnTo>
                  <a:pt x="21336" y="7200"/>
                </a:lnTo>
                <a:lnTo>
                  <a:pt x="21336" y="6800"/>
                </a:lnTo>
                <a:lnTo>
                  <a:pt x="21204" y="6600"/>
                </a:lnTo>
                <a:lnTo>
                  <a:pt x="21073" y="6200"/>
                </a:lnTo>
                <a:lnTo>
                  <a:pt x="20941" y="6000"/>
                </a:lnTo>
                <a:lnTo>
                  <a:pt x="20809" y="5800"/>
                </a:lnTo>
                <a:lnTo>
                  <a:pt x="20678" y="5400"/>
                </a:lnTo>
                <a:lnTo>
                  <a:pt x="20546" y="5200"/>
                </a:lnTo>
                <a:lnTo>
                  <a:pt x="20414" y="5000"/>
                </a:lnTo>
                <a:lnTo>
                  <a:pt x="20151" y="5000"/>
                </a:lnTo>
                <a:lnTo>
                  <a:pt x="20151" y="4800"/>
                </a:lnTo>
                <a:lnTo>
                  <a:pt x="19887" y="4600"/>
                </a:lnTo>
                <a:lnTo>
                  <a:pt x="19756" y="4400"/>
                </a:lnTo>
                <a:lnTo>
                  <a:pt x="19624" y="4200"/>
                </a:lnTo>
                <a:lnTo>
                  <a:pt x="19360" y="3800"/>
                </a:lnTo>
                <a:lnTo>
                  <a:pt x="19097" y="3600"/>
                </a:lnTo>
                <a:lnTo>
                  <a:pt x="18834" y="3600"/>
                </a:lnTo>
                <a:lnTo>
                  <a:pt x="18570" y="3400"/>
                </a:lnTo>
                <a:lnTo>
                  <a:pt x="18175" y="3200"/>
                </a:lnTo>
                <a:lnTo>
                  <a:pt x="17912" y="3000"/>
                </a:lnTo>
                <a:lnTo>
                  <a:pt x="17648" y="3000"/>
                </a:lnTo>
                <a:lnTo>
                  <a:pt x="17385" y="2600"/>
                </a:lnTo>
                <a:lnTo>
                  <a:pt x="17121" y="2600"/>
                </a:lnTo>
                <a:lnTo>
                  <a:pt x="16595" y="2400"/>
                </a:lnTo>
                <a:lnTo>
                  <a:pt x="16199" y="2200"/>
                </a:lnTo>
                <a:lnTo>
                  <a:pt x="15804" y="2000"/>
                </a:lnTo>
                <a:lnTo>
                  <a:pt x="15278" y="1800"/>
                </a:lnTo>
                <a:lnTo>
                  <a:pt x="14882" y="1800"/>
                </a:lnTo>
                <a:lnTo>
                  <a:pt x="14487" y="1600"/>
                </a:lnTo>
                <a:lnTo>
                  <a:pt x="14092" y="1600"/>
                </a:lnTo>
                <a:lnTo>
                  <a:pt x="13697" y="1400"/>
                </a:lnTo>
                <a:lnTo>
                  <a:pt x="13434" y="1200"/>
                </a:lnTo>
                <a:lnTo>
                  <a:pt x="13039" y="1200"/>
                </a:lnTo>
                <a:lnTo>
                  <a:pt x="12907" y="1200"/>
                </a:lnTo>
                <a:lnTo>
                  <a:pt x="12643" y="1200"/>
                </a:lnTo>
                <a:lnTo>
                  <a:pt x="12512" y="1200"/>
                </a:lnTo>
                <a:lnTo>
                  <a:pt x="12380" y="1000"/>
                </a:lnTo>
                <a:lnTo>
                  <a:pt x="12248" y="1000"/>
                </a:lnTo>
                <a:lnTo>
                  <a:pt x="11985" y="800"/>
                </a:lnTo>
                <a:lnTo>
                  <a:pt x="11853" y="800"/>
                </a:lnTo>
                <a:lnTo>
                  <a:pt x="11590" y="800"/>
                </a:lnTo>
                <a:lnTo>
                  <a:pt x="11326" y="800"/>
                </a:lnTo>
                <a:lnTo>
                  <a:pt x="11195" y="800"/>
                </a:lnTo>
                <a:lnTo>
                  <a:pt x="11063" y="600"/>
                </a:lnTo>
                <a:lnTo>
                  <a:pt x="10800" y="600"/>
                </a:lnTo>
                <a:lnTo>
                  <a:pt x="10668" y="400"/>
                </a:lnTo>
                <a:lnTo>
                  <a:pt x="10536" y="400"/>
                </a:lnTo>
                <a:lnTo>
                  <a:pt x="10273" y="400"/>
                </a:lnTo>
                <a:lnTo>
                  <a:pt x="10009" y="400"/>
                </a:lnTo>
                <a:lnTo>
                  <a:pt x="9878" y="400"/>
                </a:lnTo>
                <a:lnTo>
                  <a:pt x="9746" y="200"/>
                </a:lnTo>
                <a:lnTo>
                  <a:pt x="9614" y="200"/>
                </a:lnTo>
                <a:lnTo>
                  <a:pt x="9482" y="200"/>
                </a:lnTo>
                <a:lnTo>
                  <a:pt x="9351" y="0"/>
                </a:lnTo>
                <a:lnTo>
                  <a:pt x="9087" y="0"/>
                </a:lnTo>
                <a:lnTo>
                  <a:pt x="8956" y="0"/>
                </a:lnTo>
                <a:lnTo>
                  <a:pt x="8692" y="0"/>
                </a:lnTo>
                <a:lnTo>
                  <a:pt x="8429" y="0"/>
                </a:lnTo>
                <a:lnTo>
                  <a:pt x="8165" y="0"/>
                </a:lnTo>
                <a:lnTo>
                  <a:pt x="7770" y="0"/>
                </a:lnTo>
                <a:lnTo>
                  <a:pt x="777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3240231" y="3631907"/>
            <a:ext cx="1540000" cy="6409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3983" y="2700"/>
                </a:moveTo>
                <a:lnTo>
                  <a:pt x="13858" y="2700"/>
                </a:lnTo>
                <a:lnTo>
                  <a:pt x="13484" y="2399"/>
                </a:lnTo>
                <a:lnTo>
                  <a:pt x="13234" y="2399"/>
                </a:lnTo>
                <a:lnTo>
                  <a:pt x="12860" y="2099"/>
                </a:lnTo>
                <a:lnTo>
                  <a:pt x="12360" y="1800"/>
                </a:lnTo>
                <a:lnTo>
                  <a:pt x="11736" y="1500"/>
                </a:lnTo>
                <a:lnTo>
                  <a:pt x="10987" y="1199"/>
                </a:lnTo>
                <a:lnTo>
                  <a:pt x="9863" y="600"/>
                </a:lnTo>
                <a:lnTo>
                  <a:pt x="8864" y="299"/>
                </a:lnTo>
                <a:lnTo>
                  <a:pt x="7865" y="0"/>
                </a:lnTo>
                <a:lnTo>
                  <a:pt x="6991" y="0"/>
                </a:lnTo>
                <a:lnTo>
                  <a:pt x="6117" y="0"/>
                </a:lnTo>
                <a:lnTo>
                  <a:pt x="5368" y="0"/>
                </a:lnTo>
                <a:lnTo>
                  <a:pt x="4619" y="0"/>
                </a:lnTo>
                <a:lnTo>
                  <a:pt x="4120" y="0"/>
                </a:lnTo>
                <a:lnTo>
                  <a:pt x="3620" y="0"/>
                </a:lnTo>
                <a:lnTo>
                  <a:pt x="3246" y="0"/>
                </a:lnTo>
                <a:lnTo>
                  <a:pt x="2996" y="0"/>
                </a:lnTo>
                <a:lnTo>
                  <a:pt x="2621" y="0"/>
                </a:lnTo>
                <a:lnTo>
                  <a:pt x="2372" y="0"/>
                </a:lnTo>
                <a:lnTo>
                  <a:pt x="2122" y="0"/>
                </a:lnTo>
                <a:lnTo>
                  <a:pt x="1872" y="0"/>
                </a:lnTo>
                <a:lnTo>
                  <a:pt x="1747" y="0"/>
                </a:lnTo>
                <a:lnTo>
                  <a:pt x="1623" y="0"/>
                </a:lnTo>
                <a:lnTo>
                  <a:pt x="1373" y="299"/>
                </a:lnTo>
                <a:lnTo>
                  <a:pt x="1248" y="299"/>
                </a:lnTo>
                <a:lnTo>
                  <a:pt x="1123" y="600"/>
                </a:lnTo>
                <a:lnTo>
                  <a:pt x="998" y="900"/>
                </a:lnTo>
                <a:lnTo>
                  <a:pt x="873" y="1199"/>
                </a:lnTo>
                <a:lnTo>
                  <a:pt x="624" y="1800"/>
                </a:lnTo>
                <a:lnTo>
                  <a:pt x="499" y="2099"/>
                </a:lnTo>
                <a:lnTo>
                  <a:pt x="374" y="2700"/>
                </a:lnTo>
                <a:lnTo>
                  <a:pt x="374" y="3299"/>
                </a:lnTo>
                <a:lnTo>
                  <a:pt x="249" y="3600"/>
                </a:lnTo>
                <a:lnTo>
                  <a:pt x="124" y="4199"/>
                </a:lnTo>
                <a:lnTo>
                  <a:pt x="124" y="4800"/>
                </a:lnTo>
                <a:lnTo>
                  <a:pt x="124" y="5399"/>
                </a:lnTo>
                <a:lnTo>
                  <a:pt x="0" y="5999"/>
                </a:lnTo>
                <a:lnTo>
                  <a:pt x="0" y="6600"/>
                </a:lnTo>
                <a:lnTo>
                  <a:pt x="0" y="7199"/>
                </a:lnTo>
                <a:lnTo>
                  <a:pt x="0" y="8099"/>
                </a:lnTo>
                <a:lnTo>
                  <a:pt x="124" y="8999"/>
                </a:lnTo>
                <a:lnTo>
                  <a:pt x="374" y="9600"/>
                </a:lnTo>
                <a:lnTo>
                  <a:pt x="499" y="10499"/>
                </a:lnTo>
                <a:lnTo>
                  <a:pt x="749" y="11099"/>
                </a:lnTo>
                <a:lnTo>
                  <a:pt x="873" y="11999"/>
                </a:lnTo>
                <a:lnTo>
                  <a:pt x="1123" y="12600"/>
                </a:lnTo>
                <a:lnTo>
                  <a:pt x="1498" y="13199"/>
                </a:lnTo>
                <a:lnTo>
                  <a:pt x="1872" y="13800"/>
                </a:lnTo>
                <a:lnTo>
                  <a:pt x="2372" y="14399"/>
                </a:lnTo>
                <a:lnTo>
                  <a:pt x="2746" y="14999"/>
                </a:lnTo>
                <a:lnTo>
                  <a:pt x="3121" y="15600"/>
                </a:lnTo>
                <a:lnTo>
                  <a:pt x="3495" y="15899"/>
                </a:lnTo>
                <a:lnTo>
                  <a:pt x="3995" y="16499"/>
                </a:lnTo>
                <a:lnTo>
                  <a:pt x="4369" y="17099"/>
                </a:lnTo>
                <a:lnTo>
                  <a:pt x="4994" y="17399"/>
                </a:lnTo>
                <a:lnTo>
                  <a:pt x="5493" y="17999"/>
                </a:lnTo>
                <a:lnTo>
                  <a:pt x="5993" y="18299"/>
                </a:lnTo>
                <a:lnTo>
                  <a:pt x="6617" y="18600"/>
                </a:lnTo>
                <a:lnTo>
                  <a:pt x="7116" y="18899"/>
                </a:lnTo>
                <a:lnTo>
                  <a:pt x="7865" y="19199"/>
                </a:lnTo>
                <a:lnTo>
                  <a:pt x="8365" y="19499"/>
                </a:lnTo>
                <a:lnTo>
                  <a:pt x="8864" y="19799"/>
                </a:lnTo>
                <a:lnTo>
                  <a:pt x="9489" y="19799"/>
                </a:lnTo>
                <a:lnTo>
                  <a:pt x="9988" y="20099"/>
                </a:lnTo>
                <a:lnTo>
                  <a:pt x="10737" y="20399"/>
                </a:lnTo>
                <a:lnTo>
                  <a:pt x="11361" y="20699"/>
                </a:lnTo>
                <a:lnTo>
                  <a:pt x="12110" y="20999"/>
                </a:lnTo>
                <a:lnTo>
                  <a:pt x="12735" y="21299"/>
                </a:lnTo>
                <a:lnTo>
                  <a:pt x="13484" y="21600"/>
                </a:lnTo>
                <a:lnTo>
                  <a:pt x="14233" y="21600"/>
                </a:lnTo>
                <a:lnTo>
                  <a:pt x="14857" y="21600"/>
                </a:lnTo>
                <a:lnTo>
                  <a:pt x="15482" y="21600"/>
                </a:lnTo>
                <a:lnTo>
                  <a:pt x="16231" y="21600"/>
                </a:lnTo>
                <a:lnTo>
                  <a:pt x="16730" y="21600"/>
                </a:lnTo>
                <a:lnTo>
                  <a:pt x="17230" y="21600"/>
                </a:lnTo>
                <a:lnTo>
                  <a:pt x="17729" y="21600"/>
                </a:lnTo>
                <a:lnTo>
                  <a:pt x="18104" y="21600"/>
                </a:lnTo>
                <a:lnTo>
                  <a:pt x="18478" y="21600"/>
                </a:lnTo>
                <a:lnTo>
                  <a:pt x="18853" y="21600"/>
                </a:lnTo>
                <a:lnTo>
                  <a:pt x="19102" y="21600"/>
                </a:lnTo>
                <a:lnTo>
                  <a:pt x="19477" y="21600"/>
                </a:lnTo>
                <a:lnTo>
                  <a:pt x="19852" y="21299"/>
                </a:lnTo>
                <a:lnTo>
                  <a:pt x="20101" y="21299"/>
                </a:lnTo>
                <a:lnTo>
                  <a:pt x="20226" y="20999"/>
                </a:lnTo>
                <a:lnTo>
                  <a:pt x="20351" y="20699"/>
                </a:lnTo>
                <a:lnTo>
                  <a:pt x="20601" y="20399"/>
                </a:lnTo>
                <a:lnTo>
                  <a:pt x="20726" y="20099"/>
                </a:lnTo>
                <a:lnTo>
                  <a:pt x="20850" y="19499"/>
                </a:lnTo>
                <a:lnTo>
                  <a:pt x="20975" y="19199"/>
                </a:lnTo>
                <a:lnTo>
                  <a:pt x="21100" y="18600"/>
                </a:lnTo>
                <a:lnTo>
                  <a:pt x="21225" y="17700"/>
                </a:lnTo>
                <a:lnTo>
                  <a:pt x="21350" y="17099"/>
                </a:lnTo>
                <a:lnTo>
                  <a:pt x="21350" y="16499"/>
                </a:lnTo>
                <a:lnTo>
                  <a:pt x="21475" y="15899"/>
                </a:lnTo>
                <a:lnTo>
                  <a:pt x="21600" y="15299"/>
                </a:lnTo>
                <a:lnTo>
                  <a:pt x="21600" y="14399"/>
                </a:lnTo>
                <a:lnTo>
                  <a:pt x="21600" y="13800"/>
                </a:lnTo>
                <a:lnTo>
                  <a:pt x="21600" y="13199"/>
                </a:lnTo>
                <a:lnTo>
                  <a:pt x="21600" y="12899"/>
                </a:lnTo>
                <a:lnTo>
                  <a:pt x="21600" y="12299"/>
                </a:lnTo>
                <a:lnTo>
                  <a:pt x="21600" y="11700"/>
                </a:lnTo>
                <a:lnTo>
                  <a:pt x="21600" y="10800"/>
                </a:lnTo>
                <a:lnTo>
                  <a:pt x="21475" y="10499"/>
                </a:lnTo>
                <a:lnTo>
                  <a:pt x="21475" y="10199"/>
                </a:lnTo>
                <a:lnTo>
                  <a:pt x="21350" y="9600"/>
                </a:lnTo>
                <a:lnTo>
                  <a:pt x="21225" y="9299"/>
                </a:lnTo>
                <a:lnTo>
                  <a:pt x="21225" y="8700"/>
                </a:lnTo>
                <a:lnTo>
                  <a:pt x="20975" y="8099"/>
                </a:lnTo>
                <a:lnTo>
                  <a:pt x="20850" y="7800"/>
                </a:lnTo>
                <a:lnTo>
                  <a:pt x="20601" y="7199"/>
                </a:lnTo>
                <a:lnTo>
                  <a:pt x="20476" y="6900"/>
                </a:lnTo>
                <a:lnTo>
                  <a:pt x="20351" y="6600"/>
                </a:lnTo>
                <a:lnTo>
                  <a:pt x="20101" y="6299"/>
                </a:lnTo>
                <a:lnTo>
                  <a:pt x="19976" y="5999"/>
                </a:lnTo>
                <a:lnTo>
                  <a:pt x="19727" y="5999"/>
                </a:lnTo>
                <a:lnTo>
                  <a:pt x="19602" y="5399"/>
                </a:lnTo>
                <a:lnTo>
                  <a:pt x="19477" y="5099"/>
                </a:lnTo>
                <a:lnTo>
                  <a:pt x="19227" y="5099"/>
                </a:lnTo>
                <a:lnTo>
                  <a:pt x="18978" y="4800"/>
                </a:lnTo>
                <a:lnTo>
                  <a:pt x="18728" y="4500"/>
                </a:lnTo>
                <a:lnTo>
                  <a:pt x="18603" y="4500"/>
                </a:lnTo>
                <a:lnTo>
                  <a:pt x="18228" y="3900"/>
                </a:lnTo>
                <a:lnTo>
                  <a:pt x="17979" y="3600"/>
                </a:lnTo>
                <a:lnTo>
                  <a:pt x="17729" y="3600"/>
                </a:lnTo>
                <a:lnTo>
                  <a:pt x="17479" y="3600"/>
                </a:lnTo>
                <a:lnTo>
                  <a:pt x="17230" y="3299"/>
                </a:lnTo>
                <a:lnTo>
                  <a:pt x="16855" y="2999"/>
                </a:lnTo>
                <a:lnTo>
                  <a:pt x="16605" y="2999"/>
                </a:lnTo>
                <a:lnTo>
                  <a:pt x="16356" y="2700"/>
                </a:lnTo>
                <a:lnTo>
                  <a:pt x="16106" y="2700"/>
                </a:lnTo>
                <a:lnTo>
                  <a:pt x="15856" y="2700"/>
                </a:lnTo>
                <a:lnTo>
                  <a:pt x="15482" y="2399"/>
                </a:lnTo>
                <a:lnTo>
                  <a:pt x="15232" y="2399"/>
                </a:lnTo>
                <a:lnTo>
                  <a:pt x="14982" y="2099"/>
                </a:lnTo>
                <a:lnTo>
                  <a:pt x="14857" y="2099"/>
                </a:lnTo>
                <a:lnTo>
                  <a:pt x="14732" y="2099"/>
                </a:lnTo>
                <a:lnTo>
                  <a:pt x="14483" y="2099"/>
                </a:lnTo>
                <a:lnTo>
                  <a:pt x="14358" y="2099"/>
                </a:lnTo>
                <a:lnTo>
                  <a:pt x="14233" y="2099"/>
                </a:lnTo>
                <a:lnTo>
                  <a:pt x="13983" y="2099"/>
                </a:lnTo>
                <a:lnTo>
                  <a:pt x="13858" y="2099"/>
                </a:lnTo>
                <a:lnTo>
                  <a:pt x="13734" y="2099"/>
                </a:lnTo>
                <a:lnTo>
                  <a:pt x="13609" y="2099"/>
                </a:lnTo>
                <a:lnTo>
                  <a:pt x="13484" y="2099"/>
                </a:lnTo>
                <a:lnTo>
                  <a:pt x="13359" y="2099"/>
                </a:lnTo>
                <a:lnTo>
                  <a:pt x="13359" y="2099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111703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多片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74LS160/1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级联构成任意进制计数器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1</a:t>
            </a:r>
            <a:r>
              <a:rPr lang="zh-CN" altLang="en-US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、多片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74LS160/1</a:t>
            </a:r>
            <a:r>
              <a:rPr lang="zh-CN" altLang="en-US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构成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M=M1*M2</a:t>
            </a:r>
            <a:r>
              <a:rPr lang="zh-CN" altLang="en-US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进制计数器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2</a:t>
            </a:r>
            <a:r>
              <a:rPr lang="zh-CN" altLang="en-US" sz="2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、</a:t>
            </a:r>
            <a:r>
              <a:rPr lang="zh-CN" altLang="en-US" sz="28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当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M</a:t>
            </a:r>
            <a:r>
              <a:rPr lang="zh-CN" altLang="en-US" sz="28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Times New Roman" pitchFamily="0" charset="0"/>
              </a:rPr>
              <a:t>为素数：可使用整体清零、整体置数</a:t>
            </a:r>
            <a:endParaRPr lang="zh-CN" altLang="en-US" sz="2800" b="1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2844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2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片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74LS160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构成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80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进制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</a:b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1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：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串行进位（</a:t>
            </a:r>
            <a:r>
              <a:rPr lang="zh-CN" altLang="en-US" sz="20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十位上不需要Q3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）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pic>
        <p:nvPicPr>
          <p:cNvPr id="6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33094" y="2281555"/>
            <a:ext cx="9366886" cy="3349624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89" name="曲线"/>
          <p:cNvSpPr>
            <a:spLocks/>
          </p:cNvSpPr>
          <p:nvPr/>
        </p:nvSpPr>
        <p:spPr>
          <a:xfrm rot="0">
            <a:off x="8474450" y="2875260"/>
            <a:ext cx="489595" cy="28485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4138" y="674"/>
                </a:moveTo>
                <a:lnTo>
                  <a:pt x="14138" y="0"/>
                </a:lnTo>
                <a:lnTo>
                  <a:pt x="13745" y="0"/>
                </a:lnTo>
                <a:lnTo>
                  <a:pt x="12959" y="0"/>
                </a:lnTo>
                <a:lnTo>
                  <a:pt x="12567" y="0"/>
                </a:lnTo>
                <a:lnTo>
                  <a:pt x="11781" y="0"/>
                </a:lnTo>
                <a:lnTo>
                  <a:pt x="10996" y="0"/>
                </a:lnTo>
                <a:lnTo>
                  <a:pt x="10210" y="0"/>
                </a:lnTo>
                <a:lnTo>
                  <a:pt x="9425" y="0"/>
                </a:lnTo>
                <a:lnTo>
                  <a:pt x="8640" y="0"/>
                </a:lnTo>
                <a:lnTo>
                  <a:pt x="7854" y="0"/>
                </a:lnTo>
                <a:lnTo>
                  <a:pt x="7461" y="0"/>
                </a:lnTo>
                <a:lnTo>
                  <a:pt x="7069" y="0"/>
                </a:lnTo>
                <a:lnTo>
                  <a:pt x="6676" y="0"/>
                </a:lnTo>
                <a:lnTo>
                  <a:pt x="5890" y="0"/>
                </a:lnTo>
                <a:lnTo>
                  <a:pt x="5498" y="0"/>
                </a:lnTo>
                <a:lnTo>
                  <a:pt x="4712" y="0"/>
                </a:lnTo>
                <a:lnTo>
                  <a:pt x="3927" y="0"/>
                </a:lnTo>
                <a:lnTo>
                  <a:pt x="3927" y="674"/>
                </a:lnTo>
                <a:lnTo>
                  <a:pt x="3141" y="674"/>
                </a:lnTo>
                <a:lnTo>
                  <a:pt x="2749" y="1349"/>
                </a:lnTo>
                <a:lnTo>
                  <a:pt x="2356" y="2024"/>
                </a:lnTo>
                <a:lnTo>
                  <a:pt x="1963" y="2699"/>
                </a:lnTo>
                <a:lnTo>
                  <a:pt x="1570" y="3374"/>
                </a:lnTo>
                <a:lnTo>
                  <a:pt x="1570" y="4049"/>
                </a:lnTo>
                <a:lnTo>
                  <a:pt x="1178" y="4725"/>
                </a:lnTo>
                <a:lnTo>
                  <a:pt x="785" y="6074"/>
                </a:lnTo>
                <a:lnTo>
                  <a:pt x="392" y="6750"/>
                </a:lnTo>
                <a:lnTo>
                  <a:pt x="392" y="7424"/>
                </a:lnTo>
                <a:lnTo>
                  <a:pt x="392" y="8774"/>
                </a:lnTo>
                <a:lnTo>
                  <a:pt x="0" y="9450"/>
                </a:lnTo>
                <a:lnTo>
                  <a:pt x="0" y="10799"/>
                </a:lnTo>
                <a:lnTo>
                  <a:pt x="0" y="12149"/>
                </a:lnTo>
                <a:lnTo>
                  <a:pt x="0" y="13500"/>
                </a:lnTo>
                <a:lnTo>
                  <a:pt x="0" y="14175"/>
                </a:lnTo>
                <a:lnTo>
                  <a:pt x="0" y="15524"/>
                </a:lnTo>
                <a:lnTo>
                  <a:pt x="0" y="16200"/>
                </a:lnTo>
                <a:lnTo>
                  <a:pt x="0" y="17549"/>
                </a:lnTo>
                <a:lnTo>
                  <a:pt x="0" y="18225"/>
                </a:lnTo>
                <a:lnTo>
                  <a:pt x="0" y="18900"/>
                </a:lnTo>
                <a:lnTo>
                  <a:pt x="0" y="19574"/>
                </a:lnTo>
                <a:lnTo>
                  <a:pt x="0" y="20250"/>
                </a:lnTo>
                <a:lnTo>
                  <a:pt x="0" y="20925"/>
                </a:lnTo>
                <a:lnTo>
                  <a:pt x="392" y="20925"/>
                </a:lnTo>
                <a:lnTo>
                  <a:pt x="1178" y="21600"/>
                </a:lnTo>
                <a:lnTo>
                  <a:pt x="1570" y="21600"/>
                </a:lnTo>
                <a:lnTo>
                  <a:pt x="1963" y="21600"/>
                </a:lnTo>
                <a:lnTo>
                  <a:pt x="2749" y="21600"/>
                </a:lnTo>
                <a:lnTo>
                  <a:pt x="3534" y="21600"/>
                </a:lnTo>
                <a:lnTo>
                  <a:pt x="3927" y="21600"/>
                </a:lnTo>
                <a:lnTo>
                  <a:pt x="4320" y="21600"/>
                </a:lnTo>
                <a:lnTo>
                  <a:pt x="5105" y="21600"/>
                </a:lnTo>
                <a:lnTo>
                  <a:pt x="5498" y="21600"/>
                </a:lnTo>
                <a:lnTo>
                  <a:pt x="5890" y="21600"/>
                </a:lnTo>
                <a:lnTo>
                  <a:pt x="6676" y="21600"/>
                </a:lnTo>
                <a:lnTo>
                  <a:pt x="7461" y="21600"/>
                </a:lnTo>
                <a:lnTo>
                  <a:pt x="8640" y="21600"/>
                </a:lnTo>
                <a:lnTo>
                  <a:pt x="9818" y="20925"/>
                </a:lnTo>
                <a:lnTo>
                  <a:pt x="10603" y="20925"/>
                </a:lnTo>
                <a:lnTo>
                  <a:pt x="11781" y="20250"/>
                </a:lnTo>
                <a:lnTo>
                  <a:pt x="12959" y="20250"/>
                </a:lnTo>
                <a:lnTo>
                  <a:pt x="14138" y="19574"/>
                </a:lnTo>
                <a:lnTo>
                  <a:pt x="15316" y="18900"/>
                </a:lnTo>
                <a:lnTo>
                  <a:pt x="16494" y="18900"/>
                </a:lnTo>
                <a:lnTo>
                  <a:pt x="17279" y="18900"/>
                </a:lnTo>
                <a:lnTo>
                  <a:pt x="18065" y="18225"/>
                </a:lnTo>
                <a:lnTo>
                  <a:pt x="18458" y="18225"/>
                </a:lnTo>
                <a:lnTo>
                  <a:pt x="18850" y="18225"/>
                </a:lnTo>
                <a:lnTo>
                  <a:pt x="19636" y="17549"/>
                </a:lnTo>
                <a:lnTo>
                  <a:pt x="20029" y="17549"/>
                </a:lnTo>
                <a:lnTo>
                  <a:pt x="20421" y="17549"/>
                </a:lnTo>
                <a:lnTo>
                  <a:pt x="20814" y="16875"/>
                </a:lnTo>
                <a:lnTo>
                  <a:pt x="21207" y="16200"/>
                </a:lnTo>
                <a:lnTo>
                  <a:pt x="21207" y="14849"/>
                </a:lnTo>
                <a:lnTo>
                  <a:pt x="21600" y="14175"/>
                </a:lnTo>
                <a:lnTo>
                  <a:pt x="21600" y="13500"/>
                </a:lnTo>
                <a:lnTo>
                  <a:pt x="21600" y="12149"/>
                </a:lnTo>
                <a:lnTo>
                  <a:pt x="21600" y="11475"/>
                </a:lnTo>
                <a:lnTo>
                  <a:pt x="21600" y="10799"/>
                </a:lnTo>
                <a:lnTo>
                  <a:pt x="21600" y="9450"/>
                </a:lnTo>
                <a:lnTo>
                  <a:pt x="21600" y="8774"/>
                </a:lnTo>
                <a:lnTo>
                  <a:pt x="21600" y="8099"/>
                </a:lnTo>
                <a:lnTo>
                  <a:pt x="21600" y="6750"/>
                </a:lnTo>
                <a:lnTo>
                  <a:pt x="21600" y="6074"/>
                </a:lnTo>
                <a:lnTo>
                  <a:pt x="21600" y="4725"/>
                </a:lnTo>
                <a:lnTo>
                  <a:pt x="21207" y="4725"/>
                </a:lnTo>
                <a:lnTo>
                  <a:pt x="21207" y="3374"/>
                </a:lnTo>
                <a:lnTo>
                  <a:pt x="20814" y="3374"/>
                </a:lnTo>
                <a:lnTo>
                  <a:pt x="20814" y="2699"/>
                </a:lnTo>
                <a:lnTo>
                  <a:pt x="20421" y="2699"/>
                </a:lnTo>
                <a:lnTo>
                  <a:pt x="20029" y="2024"/>
                </a:lnTo>
                <a:lnTo>
                  <a:pt x="19636" y="2024"/>
                </a:lnTo>
                <a:lnTo>
                  <a:pt x="18850" y="2024"/>
                </a:lnTo>
                <a:lnTo>
                  <a:pt x="18458" y="2024"/>
                </a:lnTo>
                <a:lnTo>
                  <a:pt x="18065" y="2024"/>
                </a:lnTo>
                <a:lnTo>
                  <a:pt x="17672" y="2024"/>
                </a:lnTo>
                <a:lnTo>
                  <a:pt x="16887" y="2024"/>
                </a:lnTo>
                <a:lnTo>
                  <a:pt x="16101" y="1349"/>
                </a:lnTo>
                <a:lnTo>
                  <a:pt x="15709" y="1349"/>
                </a:lnTo>
                <a:lnTo>
                  <a:pt x="15316" y="1349"/>
                </a:lnTo>
                <a:lnTo>
                  <a:pt x="14923" y="1349"/>
                </a:lnTo>
                <a:lnTo>
                  <a:pt x="14530" y="1349"/>
                </a:lnTo>
                <a:lnTo>
                  <a:pt x="14138" y="674"/>
                </a:lnTo>
                <a:lnTo>
                  <a:pt x="13745" y="674"/>
                </a:lnTo>
                <a:lnTo>
                  <a:pt x="13352" y="674"/>
                </a:lnTo>
                <a:lnTo>
                  <a:pt x="12959" y="674"/>
                </a:lnTo>
                <a:lnTo>
                  <a:pt x="12567" y="674"/>
                </a:lnTo>
                <a:lnTo>
                  <a:pt x="12567" y="674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 rot="0">
            <a:off x="4495375" y="2982080"/>
            <a:ext cx="907976" cy="88127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7152" y="654"/>
                </a:moveTo>
                <a:lnTo>
                  <a:pt x="16941" y="436"/>
                </a:lnTo>
                <a:lnTo>
                  <a:pt x="16517" y="436"/>
                </a:lnTo>
                <a:lnTo>
                  <a:pt x="15882" y="218"/>
                </a:lnTo>
                <a:lnTo>
                  <a:pt x="15458" y="218"/>
                </a:lnTo>
                <a:lnTo>
                  <a:pt x="14823" y="218"/>
                </a:lnTo>
                <a:lnTo>
                  <a:pt x="13976" y="218"/>
                </a:lnTo>
                <a:lnTo>
                  <a:pt x="12917" y="218"/>
                </a:lnTo>
                <a:lnTo>
                  <a:pt x="11647" y="218"/>
                </a:lnTo>
                <a:lnTo>
                  <a:pt x="10376" y="218"/>
                </a:lnTo>
                <a:lnTo>
                  <a:pt x="8894" y="218"/>
                </a:lnTo>
                <a:lnTo>
                  <a:pt x="7411" y="436"/>
                </a:lnTo>
                <a:lnTo>
                  <a:pt x="6141" y="872"/>
                </a:lnTo>
                <a:lnTo>
                  <a:pt x="5294" y="1309"/>
                </a:lnTo>
                <a:lnTo>
                  <a:pt x="4235" y="1745"/>
                </a:lnTo>
                <a:lnTo>
                  <a:pt x="3388" y="1963"/>
                </a:lnTo>
                <a:lnTo>
                  <a:pt x="2752" y="2181"/>
                </a:lnTo>
                <a:lnTo>
                  <a:pt x="2117" y="2618"/>
                </a:lnTo>
                <a:lnTo>
                  <a:pt x="1694" y="2618"/>
                </a:lnTo>
                <a:lnTo>
                  <a:pt x="1270" y="3054"/>
                </a:lnTo>
                <a:lnTo>
                  <a:pt x="847" y="3272"/>
                </a:lnTo>
                <a:lnTo>
                  <a:pt x="635" y="3490"/>
                </a:lnTo>
                <a:lnTo>
                  <a:pt x="423" y="3709"/>
                </a:lnTo>
                <a:lnTo>
                  <a:pt x="423" y="4145"/>
                </a:lnTo>
                <a:lnTo>
                  <a:pt x="211" y="4363"/>
                </a:lnTo>
                <a:lnTo>
                  <a:pt x="0" y="4800"/>
                </a:lnTo>
                <a:lnTo>
                  <a:pt x="0" y="5018"/>
                </a:lnTo>
                <a:lnTo>
                  <a:pt x="0" y="5236"/>
                </a:lnTo>
                <a:lnTo>
                  <a:pt x="0" y="5454"/>
                </a:lnTo>
                <a:lnTo>
                  <a:pt x="0" y="6109"/>
                </a:lnTo>
                <a:lnTo>
                  <a:pt x="0" y="6545"/>
                </a:lnTo>
                <a:lnTo>
                  <a:pt x="0" y="6981"/>
                </a:lnTo>
                <a:lnTo>
                  <a:pt x="0" y="7418"/>
                </a:lnTo>
                <a:lnTo>
                  <a:pt x="0" y="8072"/>
                </a:lnTo>
                <a:lnTo>
                  <a:pt x="0" y="8945"/>
                </a:lnTo>
                <a:lnTo>
                  <a:pt x="0" y="9818"/>
                </a:lnTo>
                <a:lnTo>
                  <a:pt x="211" y="10909"/>
                </a:lnTo>
                <a:lnTo>
                  <a:pt x="635" y="11781"/>
                </a:lnTo>
                <a:lnTo>
                  <a:pt x="1058" y="12872"/>
                </a:lnTo>
                <a:lnTo>
                  <a:pt x="1270" y="13527"/>
                </a:lnTo>
                <a:lnTo>
                  <a:pt x="1482" y="13963"/>
                </a:lnTo>
                <a:lnTo>
                  <a:pt x="1905" y="14400"/>
                </a:lnTo>
                <a:lnTo>
                  <a:pt x="1905" y="15054"/>
                </a:lnTo>
                <a:lnTo>
                  <a:pt x="2329" y="15490"/>
                </a:lnTo>
                <a:lnTo>
                  <a:pt x="2541" y="15927"/>
                </a:lnTo>
                <a:lnTo>
                  <a:pt x="2964" y="16363"/>
                </a:lnTo>
                <a:lnTo>
                  <a:pt x="3176" y="16581"/>
                </a:lnTo>
                <a:lnTo>
                  <a:pt x="3599" y="16799"/>
                </a:lnTo>
                <a:lnTo>
                  <a:pt x="4023" y="17236"/>
                </a:lnTo>
                <a:lnTo>
                  <a:pt x="4235" y="17454"/>
                </a:lnTo>
                <a:lnTo>
                  <a:pt x="4447" y="17454"/>
                </a:lnTo>
                <a:lnTo>
                  <a:pt x="4658" y="17672"/>
                </a:lnTo>
                <a:lnTo>
                  <a:pt x="4870" y="17890"/>
                </a:lnTo>
                <a:lnTo>
                  <a:pt x="5082" y="18109"/>
                </a:lnTo>
                <a:lnTo>
                  <a:pt x="5505" y="18327"/>
                </a:lnTo>
                <a:lnTo>
                  <a:pt x="5717" y="18545"/>
                </a:lnTo>
                <a:lnTo>
                  <a:pt x="6141" y="18763"/>
                </a:lnTo>
                <a:lnTo>
                  <a:pt x="6564" y="19200"/>
                </a:lnTo>
                <a:lnTo>
                  <a:pt x="7199" y="19418"/>
                </a:lnTo>
                <a:lnTo>
                  <a:pt x="7623" y="19636"/>
                </a:lnTo>
                <a:lnTo>
                  <a:pt x="8047" y="19854"/>
                </a:lnTo>
                <a:lnTo>
                  <a:pt x="8470" y="20072"/>
                </a:lnTo>
                <a:lnTo>
                  <a:pt x="9105" y="20290"/>
                </a:lnTo>
                <a:lnTo>
                  <a:pt x="9952" y="20727"/>
                </a:lnTo>
                <a:lnTo>
                  <a:pt x="10799" y="20945"/>
                </a:lnTo>
                <a:lnTo>
                  <a:pt x="11647" y="20945"/>
                </a:lnTo>
                <a:lnTo>
                  <a:pt x="12705" y="21163"/>
                </a:lnTo>
                <a:lnTo>
                  <a:pt x="13341" y="21381"/>
                </a:lnTo>
                <a:lnTo>
                  <a:pt x="14188" y="21600"/>
                </a:lnTo>
                <a:lnTo>
                  <a:pt x="14823" y="21600"/>
                </a:lnTo>
                <a:lnTo>
                  <a:pt x="15458" y="21600"/>
                </a:lnTo>
                <a:lnTo>
                  <a:pt x="15882" y="21600"/>
                </a:lnTo>
                <a:lnTo>
                  <a:pt x="16305" y="21600"/>
                </a:lnTo>
                <a:lnTo>
                  <a:pt x="16941" y="21600"/>
                </a:lnTo>
                <a:lnTo>
                  <a:pt x="17364" y="21600"/>
                </a:lnTo>
                <a:lnTo>
                  <a:pt x="17788" y="21600"/>
                </a:lnTo>
                <a:lnTo>
                  <a:pt x="17999" y="21600"/>
                </a:lnTo>
                <a:lnTo>
                  <a:pt x="18211" y="21381"/>
                </a:lnTo>
                <a:lnTo>
                  <a:pt x="18635" y="21163"/>
                </a:lnTo>
                <a:lnTo>
                  <a:pt x="18847" y="20945"/>
                </a:lnTo>
                <a:lnTo>
                  <a:pt x="19270" y="20945"/>
                </a:lnTo>
                <a:lnTo>
                  <a:pt x="19694" y="20727"/>
                </a:lnTo>
                <a:lnTo>
                  <a:pt x="19905" y="20509"/>
                </a:lnTo>
                <a:lnTo>
                  <a:pt x="20329" y="20290"/>
                </a:lnTo>
                <a:lnTo>
                  <a:pt x="20541" y="20072"/>
                </a:lnTo>
                <a:lnTo>
                  <a:pt x="20752" y="19636"/>
                </a:lnTo>
                <a:lnTo>
                  <a:pt x="21176" y="19418"/>
                </a:lnTo>
                <a:lnTo>
                  <a:pt x="21388" y="18763"/>
                </a:lnTo>
                <a:lnTo>
                  <a:pt x="21388" y="18327"/>
                </a:lnTo>
                <a:lnTo>
                  <a:pt x="21600" y="17890"/>
                </a:lnTo>
                <a:lnTo>
                  <a:pt x="21600" y="17236"/>
                </a:lnTo>
                <a:lnTo>
                  <a:pt x="21600" y="16581"/>
                </a:lnTo>
                <a:lnTo>
                  <a:pt x="21600" y="15927"/>
                </a:lnTo>
                <a:lnTo>
                  <a:pt x="21600" y="15272"/>
                </a:lnTo>
                <a:lnTo>
                  <a:pt x="21600" y="14618"/>
                </a:lnTo>
                <a:lnTo>
                  <a:pt x="21388" y="13963"/>
                </a:lnTo>
                <a:lnTo>
                  <a:pt x="21176" y="13527"/>
                </a:lnTo>
                <a:lnTo>
                  <a:pt x="20964" y="13090"/>
                </a:lnTo>
                <a:lnTo>
                  <a:pt x="20964" y="12436"/>
                </a:lnTo>
                <a:lnTo>
                  <a:pt x="20964" y="11781"/>
                </a:lnTo>
                <a:lnTo>
                  <a:pt x="20752" y="11127"/>
                </a:lnTo>
                <a:lnTo>
                  <a:pt x="20541" y="10690"/>
                </a:lnTo>
                <a:lnTo>
                  <a:pt x="20329" y="10254"/>
                </a:lnTo>
                <a:lnTo>
                  <a:pt x="20117" y="9599"/>
                </a:lnTo>
                <a:lnTo>
                  <a:pt x="19694" y="8727"/>
                </a:lnTo>
                <a:lnTo>
                  <a:pt x="19482" y="8072"/>
                </a:lnTo>
                <a:lnTo>
                  <a:pt x="19482" y="7636"/>
                </a:lnTo>
                <a:lnTo>
                  <a:pt x="19270" y="7200"/>
                </a:lnTo>
                <a:lnTo>
                  <a:pt x="19058" y="6763"/>
                </a:lnTo>
                <a:lnTo>
                  <a:pt x="18847" y="6327"/>
                </a:lnTo>
                <a:lnTo>
                  <a:pt x="18847" y="5672"/>
                </a:lnTo>
                <a:lnTo>
                  <a:pt x="18635" y="5454"/>
                </a:lnTo>
                <a:lnTo>
                  <a:pt x="18423" y="5236"/>
                </a:lnTo>
                <a:lnTo>
                  <a:pt x="18423" y="4581"/>
                </a:lnTo>
                <a:lnTo>
                  <a:pt x="18211" y="4363"/>
                </a:lnTo>
                <a:lnTo>
                  <a:pt x="17999" y="4145"/>
                </a:lnTo>
                <a:lnTo>
                  <a:pt x="17999" y="3709"/>
                </a:lnTo>
                <a:lnTo>
                  <a:pt x="17788" y="3490"/>
                </a:lnTo>
                <a:lnTo>
                  <a:pt x="17576" y="3272"/>
                </a:lnTo>
                <a:lnTo>
                  <a:pt x="17576" y="3054"/>
                </a:lnTo>
                <a:lnTo>
                  <a:pt x="17364" y="2836"/>
                </a:lnTo>
                <a:lnTo>
                  <a:pt x="17152" y="2618"/>
                </a:lnTo>
                <a:lnTo>
                  <a:pt x="17152" y="2399"/>
                </a:lnTo>
                <a:lnTo>
                  <a:pt x="16941" y="2181"/>
                </a:lnTo>
                <a:lnTo>
                  <a:pt x="16941" y="1963"/>
                </a:lnTo>
                <a:lnTo>
                  <a:pt x="16729" y="1963"/>
                </a:lnTo>
                <a:lnTo>
                  <a:pt x="16729" y="1745"/>
                </a:lnTo>
                <a:lnTo>
                  <a:pt x="16517" y="1527"/>
                </a:lnTo>
                <a:lnTo>
                  <a:pt x="16305" y="1309"/>
                </a:lnTo>
                <a:lnTo>
                  <a:pt x="16094" y="1090"/>
                </a:lnTo>
                <a:lnTo>
                  <a:pt x="15882" y="872"/>
                </a:lnTo>
                <a:lnTo>
                  <a:pt x="15670" y="436"/>
                </a:lnTo>
                <a:lnTo>
                  <a:pt x="15458" y="436"/>
                </a:lnTo>
                <a:lnTo>
                  <a:pt x="15458" y="218"/>
                </a:lnTo>
                <a:lnTo>
                  <a:pt x="15247" y="218"/>
                </a:lnTo>
                <a:lnTo>
                  <a:pt x="15247" y="0"/>
                </a:lnTo>
                <a:lnTo>
                  <a:pt x="15247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4646705" y="4620000"/>
            <a:ext cx="462890" cy="59641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276" y="0"/>
                </a:moveTo>
                <a:lnTo>
                  <a:pt x="17861" y="0"/>
                </a:lnTo>
                <a:lnTo>
                  <a:pt x="17030" y="0"/>
                </a:lnTo>
                <a:lnTo>
                  <a:pt x="16615" y="0"/>
                </a:lnTo>
                <a:lnTo>
                  <a:pt x="15784" y="0"/>
                </a:lnTo>
                <a:lnTo>
                  <a:pt x="15369" y="0"/>
                </a:lnTo>
                <a:lnTo>
                  <a:pt x="14953" y="0"/>
                </a:lnTo>
                <a:lnTo>
                  <a:pt x="14123" y="0"/>
                </a:lnTo>
                <a:lnTo>
                  <a:pt x="13707" y="0"/>
                </a:lnTo>
                <a:lnTo>
                  <a:pt x="13292" y="0"/>
                </a:lnTo>
                <a:lnTo>
                  <a:pt x="12876" y="0"/>
                </a:lnTo>
                <a:lnTo>
                  <a:pt x="12461" y="0"/>
                </a:lnTo>
                <a:lnTo>
                  <a:pt x="12046" y="322"/>
                </a:lnTo>
                <a:lnTo>
                  <a:pt x="11630" y="322"/>
                </a:lnTo>
                <a:lnTo>
                  <a:pt x="11215" y="644"/>
                </a:lnTo>
                <a:lnTo>
                  <a:pt x="10800" y="644"/>
                </a:lnTo>
                <a:lnTo>
                  <a:pt x="10384" y="644"/>
                </a:lnTo>
                <a:lnTo>
                  <a:pt x="9553" y="967"/>
                </a:lnTo>
                <a:lnTo>
                  <a:pt x="9553" y="1289"/>
                </a:lnTo>
                <a:lnTo>
                  <a:pt x="9138" y="1289"/>
                </a:lnTo>
                <a:lnTo>
                  <a:pt x="8723" y="1611"/>
                </a:lnTo>
                <a:lnTo>
                  <a:pt x="8307" y="1611"/>
                </a:lnTo>
                <a:lnTo>
                  <a:pt x="7892" y="1934"/>
                </a:lnTo>
                <a:lnTo>
                  <a:pt x="7476" y="2256"/>
                </a:lnTo>
                <a:lnTo>
                  <a:pt x="6646" y="2256"/>
                </a:lnTo>
                <a:lnTo>
                  <a:pt x="6230" y="2579"/>
                </a:lnTo>
                <a:lnTo>
                  <a:pt x="5400" y="3223"/>
                </a:lnTo>
                <a:lnTo>
                  <a:pt x="4984" y="3546"/>
                </a:lnTo>
                <a:lnTo>
                  <a:pt x="4569" y="3868"/>
                </a:lnTo>
                <a:lnTo>
                  <a:pt x="3738" y="4835"/>
                </a:lnTo>
                <a:lnTo>
                  <a:pt x="3323" y="5480"/>
                </a:lnTo>
                <a:lnTo>
                  <a:pt x="2492" y="6125"/>
                </a:lnTo>
                <a:lnTo>
                  <a:pt x="2076" y="6770"/>
                </a:lnTo>
                <a:lnTo>
                  <a:pt x="2076" y="7414"/>
                </a:lnTo>
                <a:lnTo>
                  <a:pt x="1246" y="8382"/>
                </a:lnTo>
                <a:lnTo>
                  <a:pt x="830" y="8704"/>
                </a:lnTo>
                <a:lnTo>
                  <a:pt x="830" y="9349"/>
                </a:lnTo>
                <a:lnTo>
                  <a:pt x="415" y="9994"/>
                </a:lnTo>
                <a:lnTo>
                  <a:pt x="0" y="10638"/>
                </a:lnTo>
                <a:lnTo>
                  <a:pt x="0" y="11283"/>
                </a:lnTo>
                <a:lnTo>
                  <a:pt x="0" y="11605"/>
                </a:lnTo>
                <a:lnTo>
                  <a:pt x="0" y="12250"/>
                </a:lnTo>
                <a:lnTo>
                  <a:pt x="0" y="12895"/>
                </a:lnTo>
                <a:lnTo>
                  <a:pt x="0" y="13217"/>
                </a:lnTo>
                <a:lnTo>
                  <a:pt x="0" y="13540"/>
                </a:lnTo>
                <a:lnTo>
                  <a:pt x="0" y="14185"/>
                </a:lnTo>
                <a:lnTo>
                  <a:pt x="0" y="14829"/>
                </a:lnTo>
                <a:lnTo>
                  <a:pt x="0" y="15474"/>
                </a:lnTo>
                <a:lnTo>
                  <a:pt x="0" y="15797"/>
                </a:lnTo>
                <a:lnTo>
                  <a:pt x="0" y="16119"/>
                </a:lnTo>
                <a:lnTo>
                  <a:pt x="415" y="16764"/>
                </a:lnTo>
                <a:lnTo>
                  <a:pt x="415" y="17086"/>
                </a:lnTo>
                <a:lnTo>
                  <a:pt x="830" y="17731"/>
                </a:lnTo>
                <a:lnTo>
                  <a:pt x="1246" y="18376"/>
                </a:lnTo>
                <a:lnTo>
                  <a:pt x="1661" y="18698"/>
                </a:lnTo>
                <a:lnTo>
                  <a:pt x="2492" y="19343"/>
                </a:lnTo>
                <a:lnTo>
                  <a:pt x="2907" y="19665"/>
                </a:lnTo>
                <a:lnTo>
                  <a:pt x="3323" y="19988"/>
                </a:lnTo>
                <a:lnTo>
                  <a:pt x="4153" y="20310"/>
                </a:lnTo>
                <a:lnTo>
                  <a:pt x="4569" y="20632"/>
                </a:lnTo>
                <a:lnTo>
                  <a:pt x="4984" y="20632"/>
                </a:lnTo>
                <a:lnTo>
                  <a:pt x="5815" y="20955"/>
                </a:lnTo>
                <a:lnTo>
                  <a:pt x="6646" y="21277"/>
                </a:lnTo>
                <a:lnTo>
                  <a:pt x="7476" y="21277"/>
                </a:lnTo>
                <a:lnTo>
                  <a:pt x="8307" y="21600"/>
                </a:lnTo>
                <a:lnTo>
                  <a:pt x="9553" y="21600"/>
                </a:lnTo>
                <a:lnTo>
                  <a:pt x="10800" y="21600"/>
                </a:lnTo>
                <a:lnTo>
                  <a:pt x="12046" y="21600"/>
                </a:lnTo>
                <a:lnTo>
                  <a:pt x="13292" y="21600"/>
                </a:lnTo>
                <a:lnTo>
                  <a:pt x="14953" y="21277"/>
                </a:lnTo>
                <a:lnTo>
                  <a:pt x="16200" y="20955"/>
                </a:lnTo>
                <a:lnTo>
                  <a:pt x="17446" y="20955"/>
                </a:lnTo>
                <a:lnTo>
                  <a:pt x="18276" y="20632"/>
                </a:lnTo>
                <a:lnTo>
                  <a:pt x="19107" y="19988"/>
                </a:lnTo>
                <a:lnTo>
                  <a:pt x="19938" y="19665"/>
                </a:lnTo>
                <a:lnTo>
                  <a:pt x="20769" y="19343"/>
                </a:lnTo>
                <a:lnTo>
                  <a:pt x="20769" y="19020"/>
                </a:lnTo>
                <a:lnTo>
                  <a:pt x="21184" y="18376"/>
                </a:lnTo>
                <a:lnTo>
                  <a:pt x="21600" y="18053"/>
                </a:lnTo>
                <a:lnTo>
                  <a:pt x="21600" y="17731"/>
                </a:lnTo>
                <a:lnTo>
                  <a:pt x="21600" y="17086"/>
                </a:lnTo>
                <a:lnTo>
                  <a:pt x="21600" y="16764"/>
                </a:lnTo>
                <a:lnTo>
                  <a:pt x="21600" y="16119"/>
                </a:lnTo>
                <a:lnTo>
                  <a:pt x="21600" y="15797"/>
                </a:lnTo>
                <a:lnTo>
                  <a:pt x="21600" y="15152"/>
                </a:lnTo>
                <a:lnTo>
                  <a:pt x="21600" y="14507"/>
                </a:lnTo>
                <a:lnTo>
                  <a:pt x="21600" y="13540"/>
                </a:lnTo>
                <a:lnTo>
                  <a:pt x="21600" y="12895"/>
                </a:lnTo>
                <a:lnTo>
                  <a:pt x="21600" y="12250"/>
                </a:lnTo>
                <a:lnTo>
                  <a:pt x="21600" y="11928"/>
                </a:lnTo>
                <a:lnTo>
                  <a:pt x="21600" y="11283"/>
                </a:lnTo>
                <a:lnTo>
                  <a:pt x="21600" y="10638"/>
                </a:lnTo>
                <a:lnTo>
                  <a:pt x="21184" y="10316"/>
                </a:lnTo>
                <a:lnTo>
                  <a:pt x="21184" y="9994"/>
                </a:lnTo>
                <a:lnTo>
                  <a:pt x="21184" y="9349"/>
                </a:lnTo>
                <a:lnTo>
                  <a:pt x="21184" y="9026"/>
                </a:lnTo>
                <a:lnTo>
                  <a:pt x="20769" y="8704"/>
                </a:lnTo>
                <a:lnTo>
                  <a:pt x="20769" y="8059"/>
                </a:lnTo>
                <a:lnTo>
                  <a:pt x="20353" y="7414"/>
                </a:lnTo>
                <a:lnTo>
                  <a:pt x="20353" y="6770"/>
                </a:lnTo>
                <a:lnTo>
                  <a:pt x="19938" y="6447"/>
                </a:lnTo>
                <a:lnTo>
                  <a:pt x="19938" y="5802"/>
                </a:lnTo>
                <a:lnTo>
                  <a:pt x="19523" y="5158"/>
                </a:lnTo>
                <a:lnTo>
                  <a:pt x="19107" y="4835"/>
                </a:lnTo>
                <a:lnTo>
                  <a:pt x="19107" y="4191"/>
                </a:lnTo>
                <a:lnTo>
                  <a:pt x="18692" y="3546"/>
                </a:lnTo>
                <a:lnTo>
                  <a:pt x="18692" y="3223"/>
                </a:lnTo>
                <a:lnTo>
                  <a:pt x="18276" y="2901"/>
                </a:lnTo>
                <a:lnTo>
                  <a:pt x="18276" y="2256"/>
                </a:lnTo>
                <a:lnTo>
                  <a:pt x="17861" y="2256"/>
                </a:lnTo>
                <a:lnTo>
                  <a:pt x="17861" y="1611"/>
                </a:lnTo>
                <a:lnTo>
                  <a:pt x="17446" y="967"/>
                </a:lnTo>
                <a:lnTo>
                  <a:pt x="17030" y="967"/>
                </a:lnTo>
                <a:lnTo>
                  <a:pt x="17030" y="644"/>
                </a:lnTo>
                <a:lnTo>
                  <a:pt x="16615" y="322"/>
                </a:lnTo>
                <a:lnTo>
                  <a:pt x="15784" y="0"/>
                </a:lnTo>
                <a:lnTo>
                  <a:pt x="15784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3898959" y="3890057"/>
            <a:ext cx="436185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0800"/>
                </a:lnTo>
                <a:lnTo>
                  <a:pt x="881" y="0"/>
                </a:lnTo>
                <a:lnTo>
                  <a:pt x="1763" y="0"/>
                </a:lnTo>
                <a:lnTo>
                  <a:pt x="2204" y="0"/>
                </a:lnTo>
                <a:lnTo>
                  <a:pt x="2644" y="0"/>
                </a:lnTo>
                <a:lnTo>
                  <a:pt x="3967" y="0"/>
                </a:lnTo>
                <a:lnTo>
                  <a:pt x="4408" y="0"/>
                </a:lnTo>
                <a:lnTo>
                  <a:pt x="4848" y="0"/>
                </a:lnTo>
                <a:lnTo>
                  <a:pt x="5730" y="0"/>
                </a:lnTo>
                <a:lnTo>
                  <a:pt x="6612" y="0"/>
                </a:lnTo>
                <a:lnTo>
                  <a:pt x="7934" y="0"/>
                </a:lnTo>
                <a:lnTo>
                  <a:pt x="8375" y="0"/>
                </a:lnTo>
                <a:lnTo>
                  <a:pt x="8816" y="0"/>
                </a:lnTo>
                <a:lnTo>
                  <a:pt x="9697" y="0"/>
                </a:lnTo>
                <a:lnTo>
                  <a:pt x="10579" y="0"/>
                </a:lnTo>
                <a:lnTo>
                  <a:pt x="11461" y="0"/>
                </a:lnTo>
                <a:lnTo>
                  <a:pt x="12342" y="0"/>
                </a:lnTo>
                <a:lnTo>
                  <a:pt x="13224" y="0"/>
                </a:lnTo>
                <a:lnTo>
                  <a:pt x="14106" y="0"/>
                </a:lnTo>
                <a:lnTo>
                  <a:pt x="14987" y="0"/>
                </a:lnTo>
                <a:lnTo>
                  <a:pt x="15428" y="0"/>
                </a:lnTo>
                <a:lnTo>
                  <a:pt x="16310" y="0"/>
                </a:lnTo>
                <a:lnTo>
                  <a:pt x="16751" y="0"/>
                </a:lnTo>
                <a:lnTo>
                  <a:pt x="17191" y="0"/>
                </a:lnTo>
                <a:lnTo>
                  <a:pt x="18073" y="0"/>
                </a:lnTo>
                <a:lnTo>
                  <a:pt x="18514" y="0"/>
                </a:lnTo>
                <a:lnTo>
                  <a:pt x="18955" y="0"/>
                </a:lnTo>
                <a:lnTo>
                  <a:pt x="19395" y="0"/>
                </a:lnTo>
                <a:lnTo>
                  <a:pt x="20277" y="0"/>
                </a:lnTo>
                <a:lnTo>
                  <a:pt x="20718" y="0"/>
                </a:lnTo>
                <a:lnTo>
                  <a:pt x="21159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3898959" y="4335144"/>
            <a:ext cx="409479" cy="3560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469" y="21600"/>
                </a:lnTo>
                <a:lnTo>
                  <a:pt x="469" y="10799"/>
                </a:lnTo>
                <a:lnTo>
                  <a:pt x="939" y="10799"/>
                </a:lnTo>
                <a:lnTo>
                  <a:pt x="939" y="5399"/>
                </a:lnTo>
                <a:lnTo>
                  <a:pt x="1408" y="5399"/>
                </a:lnTo>
                <a:lnTo>
                  <a:pt x="2347" y="0"/>
                </a:lnTo>
                <a:lnTo>
                  <a:pt x="2817" y="0"/>
                </a:lnTo>
                <a:lnTo>
                  <a:pt x="3286" y="0"/>
                </a:lnTo>
                <a:lnTo>
                  <a:pt x="4226" y="0"/>
                </a:lnTo>
                <a:lnTo>
                  <a:pt x="4695" y="0"/>
                </a:lnTo>
                <a:lnTo>
                  <a:pt x="5165" y="0"/>
                </a:lnTo>
                <a:lnTo>
                  <a:pt x="5634" y="0"/>
                </a:lnTo>
                <a:lnTo>
                  <a:pt x="6573" y="0"/>
                </a:lnTo>
                <a:lnTo>
                  <a:pt x="7043" y="0"/>
                </a:lnTo>
                <a:lnTo>
                  <a:pt x="7513" y="0"/>
                </a:lnTo>
                <a:lnTo>
                  <a:pt x="8452" y="0"/>
                </a:lnTo>
                <a:lnTo>
                  <a:pt x="9391" y="0"/>
                </a:lnTo>
                <a:lnTo>
                  <a:pt x="9860" y="0"/>
                </a:lnTo>
                <a:lnTo>
                  <a:pt x="10800" y="0"/>
                </a:lnTo>
                <a:lnTo>
                  <a:pt x="11269" y="0"/>
                </a:lnTo>
                <a:lnTo>
                  <a:pt x="12678" y="0"/>
                </a:lnTo>
                <a:lnTo>
                  <a:pt x="13147" y="0"/>
                </a:lnTo>
                <a:lnTo>
                  <a:pt x="13617" y="0"/>
                </a:lnTo>
                <a:lnTo>
                  <a:pt x="14086" y="0"/>
                </a:lnTo>
                <a:lnTo>
                  <a:pt x="15026" y="0"/>
                </a:lnTo>
                <a:lnTo>
                  <a:pt x="15495" y="0"/>
                </a:lnTo>
                <a:lnTo>
                  <a:pt x="15965" y="0"/>
                </a:lnTo>
                <a:lnTo>
                  <a:pt x="16904" y="0"/>
                </a:lnTo>
                <a:lnTo>
                  <a:pt x="17373" y="0"/>
                </a:lnTo>
                <a:lnTo>
                  <a:pt x="17843" y="0"/>
                </a:lnTo>
                <a:lnTo>
                  <a:pt x="18782" y="0"/>
                </a:lnTo>
                <a:lnTo>
                  <a:pt x="19252" y="0"/>
                </a:lnTo>
                <a:lnTo>
                  <a:pt x="20191" y="0"/>
                </a:lnTo>
                <a:lnTo>
                  <a:pt x="20660" y="0"/>
                </a:lnTo>
                <a:lnTo>
                  <a:pt x="21130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8786011" y="3738728"/>
            <a:ext cx="1005895" cy="52520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5292" y="366"/>
                </a:moveTo>
                <a:lnTo>
                  <a:pt x="15292" y="0"/>
                </a:lnTo>
                <a:lnTo>
                  <a:pt x="15100" y="0"/>
                </a:lnTo>
                <a:lnTo>
                  <a:pt x="14718" y="0"/>
                </a:lnTo>
                <a:lnTo>
                  <a:pt x="14336" y="0"/>
                </a:lnTo>
                <a:lnTo>
                  <a:pt x="13953" y="0"/>
                </a:lnTo>
                <a:lnTo>
                  <a:pt x="13571" y="0"/>
                </a:lnTo>
                <a:lnTo>
                  <a:pt x="12998" y="0"/>
                </a:lnTo>
                <a:lnTo>
                  <a:pt x="12424" y="0"/>
                </a:lnTo>
                <a:lnTo>
                  <a:pt x="11851" y="0"/>
                </a:lnTo>
                <a:lnTo>
                  <a:pt x="11277" y="0"/>
                </a:lnTo>
                <a:lnTo>
                  <a:pt x="10704" y="0"/>
                </a:lnTo>
                <a:lnTo>
                  <a:pt x="10322" y="0"/>
                </a:lnTo>
                <a:lnTo>
                  <a:pt x="9939" y="0"/>
                </a:lnTo>
                <a:lnTo>
                  <a:pt x="9557" y="0"/>
                </a:lnTo>
                <a:lnTo>
                  <a:pt x="9366" y="0"/>
                </a:lnTo>
                <a:lnTo>
                  <a:pt x="9175" y="0"/>
                </a:lnTo>
                <a:lnTo>
                  <a:pt x="8984" y="366"/>
                </a:lnTo>
                <a:lnTo>
                  <a:pt x="8792" y="366"/>
                </a:lnTo>
                <a:lnTo>
                  <a:pt x="8410" y="366"/>
                </a:lnTo>
                <a:lnTo>
                  <a:pt x="7837" y="732"/>
                </a:lnTo>
                <a:lnTo>
                  <a:pt x="7646" y="1098"/>
                </a:lnTo>
                <a:lnTo>
                  <a:pt x="7454" y="1098"/>
                </a:lnTo>
                <a:lnTo>
                  <a:pt x="7072" y="1464"/>
                </a:lnTo>
                <a:lnTo>
                  <a:pt x="7072" y="1830"/>
                </a:lnTo>
                <a:lnTo>
                  <a:pt x="6881" y="1830"/>
                </a:lnTo>
                <a:lnTo>
                  <a:pt x="6499" y="2196"/>
                </a:lnTo>
                <a:lnTo>
                  <a:pt x="6307" y="2562"/>
                </a:lnTo>
                <a:lnTo>
                  <a:pt x="5925" y="2928"/>
                </a:lnTo>
                <a:lnTo>
                  <a:pt x="5734" y="3661"/>
                </a:lnTo>
                <a:lnTo>
                  <a:pt x="5543" y="4027"/>
                </a:lnTo>
                <a:lnTo>
                  <a:pt x="4969" y="4393"/>
                </a:lnTo>
                <a:lnTo>
                  <a:pt x="4587" y="5125"/>
                </a:lnTo>
                <a:lnTo>
                  <a:pt x="4205" y="5491"/>
                </a:lnTo>
                <a:lnTo>
                  <a:pt x="3823" y="6223"/>
                </a:lnTo>
                <a:lnTo>
                  <a:pt x="3440" y="6589"/>
                </a:lnTo>
                <a:lnTo>
                  <a:pt x="3058" y="7688"/>
                </a:lnTo>
                <a:lnTo>
                  <a:pt x="2676" y="8054"/>
                </a:lnTo>
                <a:lnTo>
                  <a:pt x="2293" y="8786"/>
                </a:lnTo>
                <a:lnTo>
                  <a:pt x="2102" y="9518"/>
                </a:lnTo>
                <a:lnTo>
                  <a:pt x="1720" y="9884"/>
                </a:lnTo>
                <a:lnTo>
                  <a:pt x="1529" y="10983"/>
                </a:lnTo>
                <a:lnTo>
                  <a:pt x="1146" y="11349"/>
                </a:lnTo>
                <a:lnTo>
                  <a:pt x="1146" y="11715"/>
                </a:lnTo>
                <a:lnTo>
                  <a:pt x="955" y="12447"/>
                </a:lnTo>
                <a:lnTo>
                  <a:pt x="764" y="12813"/>
                </a:lnTo>
                <a:lnTo>
                  <a:pt x="764" y="13179"/>
                </a:lnTo>
                <a:lnTo>
                  <a:pt x="573" y="13911"/>
                </a:lnTo>
                <a:lnTo>
                  <a:pt x="382" y="13911"/>
                </a:lnTo>
                <a:lnTo>
                  <a:pt x="382" y="14644"/>
                </a:lnTo>
                <a:lnTo>
                  <a:pt x="191" y="15010"/>
                </a:lnTo>
                <a:lnTo>
                  <a:pt x="0" y="15376"/>
                </a:lnTo>
                <a:lnTo>
                  <a:pt x="0" y="15742"/>
                </a:lnTo>
                <a:lnTo>
                  <a:pt x="0" y="16474"/>
                </a:lnTo>
                <a:lnTo>
                  <a:pt x="0" y="16840"/>
                </a:lnTo>
                <a:lnTo>
                  <a:pt x="0" y="17206"/>
                </a:lnTo>
                <a:lnTo>
                  <a:pt x="0" y="17938"/>
                </a:lnTo>
                <a:lnTo>
                  <a:pt x="0" y="18305"/>
                </a:lnTo>
                <a:lnTo>
                  <a:pt x="0" y="18671"/>
                </a:lnTo>
                <a:lnTo>
                  <a:pt x="0" y="19037"/>
                </a:lnTo>
                <a:lnTo>
                  <a:pt x="191" y="19403"/>
                </a:lnTo>
                <a:lnTo>
                  <a:pt x="382" y="19769"/>
                </a:lnTo>
                <a:lnTo>
                  <a:pt x="764" y="19769"/>
                </a:lnTo>
                <a:lnTo>
                  <a:pt x="1338" y="20135"/>
                </a:lnTo>
                <a:lnTo>
                  <a:pt x="1911" y="20867"/>
                </a:lnTo>
                <a:lnTo>
                  <a:pt x="2484" y="21233"/>
                </a:lnTo>
                <a:lnTo>
                  <a:pt x="3440" y="21600"/>
                </a:lnTo>
                <a:lnTo>
                  <a:pt x="4587" y="21600"/>
                </a:lnTo>
                <a:lnTo>
                  <a:pt x="5925" y="21600"/>
                </a:lnTo>
                <a:lnTo>
                  <a:pt x="7072" y="21600"/>
                </a:lnTo>
                <a:lnTo>
                  <a:pt x="8410" y="21600"/>
                </a:lnTo>
                <a:lnTo>
                  <a:pt x="9748" y="21600"/>
                </a:lnTo>
                <a:lnTo>
                  <a:pt x="11086" y="21600"/>
                </a:lnTo>
                <a:lnTo>
                  <a:pt x="12042" y="21600"/>
                </a:lnTo>
                <a:lnTo>
                  <a:pt x="13380" y="21600"/>
                </a:lnTo>
                <a:lnTo>
                  <a:pt x="14336" y="21600"/>
                </a:lnTo>
                <a:lnTo>
                  <a:pt x="15483" y="21600"/>
                </a:lnTo>
                <a:lnTo>
                  <a:pt x="16630" y="21233"/>
                </a:lnTo>
                <a:lnTo>
                  <a:pt x="17394" y="20867"/>
                </a:lnTo>
                <a:lnTo>
                  <a:pt x="18159" y="20501"/>
                </a:lnTo>
                <a:lnTo>
                  <a:pt x="18923" y="19769"/>
                </a:lnTo>
                <a:lnTo>
                  <a:pt x="19306" y="19769"/>
                </a:lnTo>
                <a:lnTo>
                  <a:pt x="19688" y="19037"/>
                </a:lnTo>
                <a:lnTo>
                  <a:pt x="20070" y="18671"/>
                </a:lnTo>
                <a:lnTo>
                  <a:pt x="20453" y="18305"/>
                </a:lnTo>
                <a:lnTo>
                  <a:pt x="20644" y="17572"/>
                </a:lnTo>
                <a:lnTo>
                  <a:pt x="20835" y="17572"/>
                </a:lnTo>
                <a:lnTo>
                  <a:pt x="21026" y="16840"/>
                </a:lnTo>
                <a:lnTo>
                  <a:pt x="21217" y="16474"/>
                </a:lnTo>
                <a:lnTo>
                  <a:pt x="21217" y="16108"/>
                </a:lnTo>
                <a:lnTo>
                  <a:pt x="21408" y="15742"/>
                </a:lnTo>
                <a:lnTo>
                  <a:pt x="21408" y="15376"/>
                </a:lnTo>
                <a:lnTo>
                  <a:pt x="21600" y="15010"/>
                </a:lnTo>
                <a:lnTo>
                  <a:pt x="21600" y="14277"/>
                </a:lnTo>
                <a:lnTo>
                  <a:pt x="21600" y="13911"/>
                </a:lnTo>
                <a:lnTo>
                  <a:pt x="21600" y="13545"/>
                </a:lnTo>
                <a:lnTo>
                  <a:pt x="21600" y="12813"/>
                </a:lnTo>
                <a:lnTo>
                  <a:pt x="21600" y="12447"/>
                </a:lnTo>
                <a:lnTo>
                  <a:pt x="21600" y="12081"/>
                </a:lnTo>
                <a:lnTo>
                  <a:pt x="21600" y="11349"/>
                </a:lnTo>
                <a:lnTo>
                  <a:pt x="21600" y="10983"/>
                </a:lnTo>
                <a:lnTo>
                  <a:pt x="21600" y="10616"/>
                </a:lnTo>
                <a:lnTo>
                  <a:pt x="21600" y="10250"/>
                </a:lnTo>
                <a:lnTo>
                  <a:pt x="21600" y="9152"/>
                </a:lnTo>
                <a:lnTo>
                  <a:pt x="21600" y="8786"/>
                </a:lnTo>
                <a:lnTo>
                  <a:pt x="21408" y="8420"/>
                </a:lnTo>
                <a:lnTo>
                  <a:pt x="21408" y="7688"/>
                </a:lnTo>
                <a:lnTo>
                  <a:pt x="21217" y="7688"/>
                </a:lnTo>
                <a:lnTo>
                  <a:pt x="21026" y="7322"/>
                </a:lnTo>
                <a:lnTo>
                  <a:pt x="21026" y="6955"/>
                </a:lnTo>
                <a:lnTo>
                  <a:pt x="20835" y="6589"/>
                </a:lnTo>
                <a:lnTo>
                  <a:pt x="20835" y="6223"/>
                </a:lnTo>
                <a:lnTo>
                  <a:pt x="20644" y="5857"/>
                </a:lnTo>
                <a:lnTo>
                  <a:pt x="20453" y="5491"/>
                </a:lnTo>
                <a:lnTo>
                  <a:pt x="20261" y="5125"/>
                </a:lnTo>
                <a:lnTo>
                  <a:pt x="20070" y="4759"/>
                </a:lnTo>
                <a:lnTo>
                  <a:pt x="19688" y="4393"/>
                </a:lnTo>
                <a:lnTo>
                  <a:pt x="19497" y="4027"/>
                </a:lnTo>
                <a:lnTo>
                  <a:pt x="19306" y="4027"/>
                </a:lnTo>
                <a:lnTo>
                  <a:pt x="19115" y="3661"/>
                </a:lnTo>
                <a:lnTo>
                  <a:pt x="19115" y="3294"/>
                </a:lnTo>
                <a:lnTo>
                  <a:pt x="18732" y="3294"/>
                </a:lnTo>
                <a:lnTo>
                  <a:pt x="18732" y="2928"/>
                </a:lnTo>
                <a:lnTo>
                  <a:pt x="18541" y="2928"/>
                </a:lnTo>
                <a:lnTo>
                  <a:pt x="18350" y="2562"/>
                </a:lnTo>
                <a:lnTo>
                  <a:pt x="18159" y="2562"/>
                </a:lnTo>
                <a:lnTo>
                  <a:pt x="17968" y="2196"/>
                </a:lnTo>
                <a:lnTo>
                  <a:pt x="17776" y="1830"/>
                </a:lnTo>
                <a:lnTo>
                  <a:pt x="17394" y="1830"/>
                </a:lnTo>
                <a:lnTo>
                  <a:pt x="17203" y="1464"/>
                </a:lnTo>
                <a:lnTo>
                  <a:pt x="17012" y="1464"/>
                </a:lnTo>
                <a:lnTo>
                  <a:pt x="16821" y="1098"/>
                </a:lnTo>
                <a:lnTo>
                  <a:pt x="16438" y="1098"/>
                </a:lnTo>
                <a:lnTo>
                  <a:pt x="16056" y="732"/>
                </a:lnTo>
                <a:lnTo>
                  <a:pt x="15674" y="732"/>
                </a:lnTo>
                <a:lnTo>
                  <a:pt x="15483" y="732"/>
                </a:lnTo>
                <a:lnTo>
                  <a:pt x="15100" y="732"/>
                </a:lnTo>
                <a:lnTo>
                  <a:pt x="14909" y="732"/>
                </a:lnTo>
                <a:lnTo>
                  <a:pt x="14718" y="732"/>
                </a:lnTo>
                <a:lnTo>
                  <a:pt x="14527" y="732"/>
                </a:lnTo>
                <a:lnTo>
                  <a:pt x="14527" y="732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9204393" y="4700115"/>
            <a:ext cx="569710" cy="44508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399" y="2592"/>
                </a:moveTo>
                <a:lnTo>
                  <a:pt x="4387" y="2592"/>
                </a:lnTo>
                <a:lnTo>
                  <a:pt x="4049" y="2592"/>
                </a:lnTo>
                <a:lnTo>
                  <a:pt x="3712" y="3024"/>
                </a:lnTo>
                <a:lnTo>
                  <a:pt x="3374" y="3024"/>
                </a:lnTo>
                <a:lnTo>
                  <a:pt x="3037" y="3455"/>
                </a:lnTo>
                <a:lnTo>
                  <a:pt x="2699" y="3888"/>
                </a:lnTo>
                <a:lnTo>
                  <a:pt x="2362" y="3888"/>
                </a:lnTo>
                <a:lnTo>
                  <a:pt x="2025" y="4751"/>
                </a:lnTo>
                <a:lnTo>
                  <a:pt x="1687" y="5183"/>
                </a:lnTo>
                <a:lnTo>
                  <a:pt x="1349" y="5616"/>
                </a:lnTo>
                <a:lnTo>
                  <a:pt x="1349" y="6479"/>
                </a:lnTo>
                <a:lnTo>
                  <a:pt x="1012" y="6912"/>
                </a:lnTo>
                <a:lnTo>
                  <a:pt x="674" y="7344"/>
                </a:lnTo>
                <a:lnTo>
                  <a:pt x="337" y="8640"/>
                </a:lnTo>
                <a:lnTo>
                  <a:pt x="337" y="9072"/>
                </a:lnTo>
                <a:lnTo>
                  <a:pt x="337" y="9503"/>
                </a:lnTo>
                <a:lnTo>
                  <a:pt x="0" y="10368"/>
                </a:lnTo>
                <a:lnTo>
                  <a:pt x="0" y="11232"/>
                </a:lnTo>
                <a:lnTo>
                  <a:pt x="0" y="11664"/>
                </a:lnTo>
                <a:lnTo>
                  <a:pt x="0" y="12096"/>
                </a:lnTo>
                <a:lnTo>
                  <a:pt x="0" y="12959"/>
                </a:lnTo>
                <a:lnTo>
                  <a:pt x="0" y="13824"/>
                </a:lnTo>
                <a:lnTo>
                  <a:pt x="0" y="14256"/>
                </a:lnTo>
                <a:lnTo>
                  <a:pt x="0" y="14688"/>
                </a:lnTo>
                <a:lnTo>
                  <a:pt x="0" y="15551"/>
                </a:lnTo>
                <a:lnTo>
                  <a:pt x="0" y="16416"/>
                </a:lnTo>
                <a:lnTo>
                  <a:pt x="0" y="16848"/>
                </a:lnTo>
                <a:lnTo>
                  <a:pt x="0" y="17280"/>
                </a:lnTo>
                <a:lnTo>
                  <a:pt x="337" y="18144"/>
                </a:lnTo>
                <a:lnTo>
                  <a:pt x="674" y="18576"/>
                </a:lnTo>
                <a:lnTo>
                  <a:pt x="674" y="19008"/>
                </a:lnTo>
                <a:lnTo>
                  <a:pt x="1012" y="19008"/>
                </a:lnTo>
                <a:lnTo>
                  <a:pt x="1349" y="19440"/>
                </a:lnTo>
                <a:lnTo>
                  <a:pt x="1349" y="19872"/>
                </a:lnTo>
                <a:lnTo>
                  <a:pt x="1687" y="20304"/>
                </a:lnTo>
                <a:lnTo>
                  <a:pt x="2025" y="20304"/>
                </a:lnTo>
                <a:lnTo>
                  <a:pt x="2362" y="20736"/>
                </a:lnTo>
                <a:lnTo>
                  <a:pt x="3374" y="21168"/>
                </a:lnTo>
                <a:lnTo>
                  <a:pt x="4387" y="21600"/>
                </a:lnTo>
                <a:lnTo>
                  <a:pt x="5399" y="21600"/>
                </a:lnTo>
                <a:lnTo>
                  <a:pt x="7087" y="21600"/>
                </a:lnTo>
                <a:lnTo>
                  <a:pt x="8775" y="21600"/>
                </a:lnTo>
                <a:lnTo>
                  <a:pt x="10799" y="21600"/>
                </a:lnTo>
                <a:lnTo>
                  <a:pt x="12487" y="21600"/>
                </a:lnTo>
                <a:lnTo>
                  <a:pt x="14175" y="21600"/>
                </a:lnTo>
                <a:lnTo>
                  <a:pt x="16200" y="21600"/>
                </a:lnTo>
                <a:lnTo>
                  <a:pt x="17549" y="21600"/>
                </a:lnTo>
                <a:lnTo>
                  <a:pt x="18562" y="21600"/>
                </a:lnTo>
                <a:lnTo>
                  <a:pt x="19237" y="21600"/>
                </a:lnTo>
                <a:lnTo>
                  <a:pt x="19574" y="21600"/>
                </a:lnTo>
                <a:lnTo>
                  <a:pt x="19912" y="21168"/>
                </a:lnTo>
                <a:lnTo>
                  <a:pt x="20250" y="21168"/>
                </a:lnTo>
                <a:lnTo>
                  <a:pt x="20587" y="20304"/>
                </a:lnTo>
                <a:lnTo>
                  <a:pt x="20925" y="19872"/>
                </a:lnTo>
                <a:lnTo>
                  <a:pt x="20925" y="19440"/>
                </a:lnTo>
                <a:lnTo>
                  <a:pt x="21262" y="18144"/>
                </a:lnTo>
                <a:lnTo>
                  <a:pt x="21600" y="17280"/>
                </a:lnTo>
                <a:lnTo>
                  <a:pt x="21600" y="16416"/>
                </a:lnTo>
                <a:lnTo>
                  <a:pt x="21600" y="15551"/>
                </a:lnTo>
                <a:lnTo>
                  <a:pt x="21600" y="14688"/>
                </a:lnTo>
                <a:lnTo>
                  <a:pt x="21600" y="13824"/>
                </a:lnTo>
                <a:lnTo>
                  <a:pt x="21600" y="12527"/>
                </a:lnTo>
                <a:lnTo>
                  <a:pt x="21262" y="11232"/>
                </a:lnTo>
                <a:lnTo>
                  <a:pt x="20925" y="9935"/>
                </a:lnTo>
                <a:lnTo>
                  <a:pt x="20587" y="9072"/>
                </a:lnTo>
                <a:lnTo>
                  <a:pt x="20250" y="8208"/>
                </a:lnTo>
                <a:lnTo>
                  <a:pt x="19912" y="6912"/>
                </a:lnTo>
                <a:lnTo>
                  <a:pt x="19912" y="6048"/>
                </a:lnTo>
                <a:lnTo>
                  <a:pt x="19574" y="5616"/>
                </a:lnTo>
                <a:lnTo>
                  <a:pt x="19237" y="5183"/>
                </a:lnTo>
                <a:lnTo>
                  <a:pt x="19237" y="4320"/>
                </a:lnTo>
                <a:lnTo>
                  <a:pt x="18562" y="3888"/>
                </a:lnTo>
                <a:lnTo>
                  <a:pt x="18562" y="3024"/>
                </a:lnTo>
                <a:lnTo>
                  <a:pt x="17887" y="2159"/>
                </a:lnTo>
                <a:lnTo>
                  <a:pt x="17549" y="1727"/>
                </a:lnTo>
                <a:lnTo>
                  <a:pt x="16875" y="864"/>
                </a:lnTo>
                <a:lnTo>
                  <a:pt x="16537" y="864"/>
                </a:lnTo>
                <a:lnTo>
                  <a:pt x="16200" y="431"/>
                </a:lnTo>
                <a:lnTo>
                  <a:pt x="15524" y="0"/>
                </a:lnTo>
                <a:lnTo>
                  <a:pt x="14849" y="0"/>
                </a:lnTo>
                <a:lnTo>
                  <a:pt x="14512" y="0"/>
                </a:lnTo>
                <a:lnTo>
                  <a:pt x="13837" y="0"/>
                </a:lnTo>
                <a:lnTo>
                  <a:pt x="13500" y="0"/>
                </a:lnTo>
                <a:lnTo>
                  <a:pt x="13162" y="0"/>
                </a:lnTo>
                <a:lnTo>
                  <a:pt x="12824" y="0"/>
                </a:lnTo>
                <a:lnTo>
                  <a:pt x="12149" y="0"/>
                </a:lnTo>
                <a:lnTo>
                  <a:pt x="11475" y="0"/>
                </a:lnTo>
                <a:lnTo>
                  <a:pt x="10799" y="0"/>
                </a:lnTo>
                <a:lnTo>
                  <a:pt x="10124" y="0"/>
                </a:lnTo>
                <a:lnTo>
                  <a:pt x="9450" y="0"/>
                </a:lnTo>
                <a:lnTo>
                  <a:pt x="8437" y="0"/>
                </a:lnTo>
                <a:lnTo>
                  <a:pt x="7762" y="0"/>
                </a:lnTo>
                <a:lnTo>
                  <a:pt x="6750" y="0"/>
                </a:lnTo>
                <a:lnTo>
                  <a:pt x="6412" y="0"/>
                </a:lnTo>
                <a:lnTo>
                  <a:pt x="6074" y="0"/>
                </a:lnTo>
                <a:lnTo>
                  <a:pt x="5737" y="0"/>
                </a:lnTo>
                <a:lnTo>
                  <a:pt x="5062" y="431"/>
                </a:lnTo>
                <a:lnTo>
                  <a:pt x="5062" y="43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6783121" y="5545780"/>
            <a:ext cx="1450982" cy="623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18514"/>
                </a:lnTo>
                <a:lnTo>
                  <a:pt x="132" y="18514"/>
                </a:lnTo>
                <a:lnTo>
                  <a:pt x="530" y="15428"/>
                </a:lnTo>
                <a:lnTo>
                  <a:pt x="1060" y="12342"/>
                </a:lnTo>
                <a:lnTo>
                  <a:pt x="1855" y="12342"/>
                </a:lnTo>
                <a:lnTo>
                  <a:pt x="2782" y="12342"/>
                </a:lnTo>
                <a:lnTo>
                  <a:pt x="3445" y="12342"/>
                </a:lnTo>
                <a:lnTo>
                  <a:pt x="4107" y="12342"/>
                </a:lnTo>
                <a:lnTo>
                  <a:pt x="4770" y="12342"/>
                </a:lnTo>
                <a:lnTo>
                  <a:pt x="5300" y="12342"/>
                </a:lnTo>
                <a:lnTo>
                  <a:pt x="5830" y="12342"/>
                </a:lnTo>
                <a:lnTo>
                  <a:pt x="6360" y="12342"/>
                </a:lnTo>
                <a:lnTo>
                  <a:pt x="6890" y="12342"/>
                </a:lnTo>
                <a:lnTo>
                  <a:pt x="7420" y="12342"/>
                </a:lnTo>
                <a:lnTo>
                  <a:pt x="7950" y="12342"/>
                </a:lnTo>
                <a:lnTo>
                  <a:pt x="8348" y="12342"/>
                </a:lnTo>
                <a:lnTo>
                  <a:pt x="8746" y="12342"/>
                </a:lnTo>
                <a:lnTo>
                  <a:pt x="9276" y="12342"/>
                </a:lnTo>
                <a:lnTo>
                  <a:pt x="9673" y="12342"/>
                </a:lnTo>
                <a:lnTo>
                  <a:pt x="10071" y="12342"/>
                </a:lnTo>
                <a:lnTo>
                  <a:pt x="10468" y="12342"/>
                </a:lnTo>
                <a:lnTo>
                  <a:pt x="10866" y="12342"/>
                </a:lnTo>
                <a:lnTo>
                  <a:pt x="11396" y="12342"/>
                </a:lnTo>
                <a:lnTo>
                  <a:pt x="11793" y="12342"/>
                </a:lnTo>
                <a:lnTo>
                  <a:pt x="12323" y="12342"/>
                </a:lnTo>
                <a:lnTo>
                  <a:pt x="12853" y="12342"/>
                </a:lnTo>
                <a:lnTo>
                  <a:pt x="13384" y="12342"/>
                </a:lnTo>
                <a:lnTo>
                  <a:pt x="14046" y="12342"/>
                </a:lnTo>
                <a:lnTo>
                  <a:pt x="14576" y="12342"/>
                </a:lnTo>
                <a:lnTo>
                  <a:pt x="15106" y="12342"/>
                </a:lnTo>
                <a:lnTo>
                  <a:pt x="15636" y="12342"/>
                </a:lnTo>
                <a:lnTo>
                  <a:pt x="16166" y="12342"/>
                </a:lnTo>
                <a:lnTo>
                  <a:pt x="16696" y="12342"/>
                </a:lnTo>
                <a:lnTo>
                  <a:pt x="17094" y="12342"/>
                </a:lnTo>
                <a:lnTo>
                  <a:pt x="17492" y="12342"/>
                </a:lnTo>
                <a:lnTo>
                  <a:pt x="17757" y="12342"/>
                </a:lnTo>
                <a:lnTo>
                  <a:pt x="18022" y="12342"/>
                </a:lnTo>
                <a:lnTo>
                  <a:pt x="18419" y="12342"/>
                </a:lnTo>
                <a:lnTo>
                  <a:pt x="18552" y="12342"/>
                </a:lnTo>
                <a:lnTo>
                  <a:pt x="18684" y="12342"/>
                </a:lnTo>
                <a:lnTo>
                  <a:pt x="18949" y="9257"/>
                </a:lnTo>
                <a:lnTo>
                  <a:pt x="19214" y="9257"/>
                </a:lnTo>
                <a:lnTo>
                  <a:pt x="19347" y="9257"/>
                </a:lnTo>
                <a:lnTo>
                  <a:pt x="19479" y="9257"/>
                </a:lnTo>
                <a:lnTo>
                  <a:pt x="19744" y="9257"/>
                </a:lnTo>
                <a:lnTo>
                  <a:pt x="20009" y="6171"/>
                </a:lnTo>
                <a:lnTo>
                  <a:pt x="20142" y="6171"/>
                </a:lnTo>
                <a:lnTo>
                  <a:pt x="20274" y="6171"/>
                </a:lnTo>
                <a:lnTo>
                  <a:pt x="20407" y="3085"/>
                </a:lnTo>
                <a:lnTo>
                  <a:pt x="20672" y="3085"/>
                </a:lnTo>
                <a:lnTo>
                  <a:pt x="21069" y="3085"/>
                </a:lnTo>
                <a:lnTo>
                  <a:pt x="21202" y="3085"/>
                </a:lnTo>
                <a:lnTo>
                  <a:pt x="21334" y="3085"/>
                </a:lnTo>
                <a:lnTo>
                  <a:pt x="21467" y="3085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5554681" y="3222427"/>
            <a:ext cx="329364" cy="85456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1091" y="899"/>
                </a:moveTo>
                <a:lnTo>
                  <a:pt x="10508" y="899"/>
                </a:lnTo>
                <a:lnTo>
                  <a:pt x="9924" y="899"/>
                </a:lnTo>
                <a:lnTo>
                  <a:pt x="9340" y="899"/>
                </a:lnTo>
                <a:lnTo>
                  <a:pt x="9340" y="1125"/>
                </a:lnTo>
                <a:lnTo>
                  <a:pt x="8756" y="1125"/>
                </a:lnTo>
                <a:lnTo>
                  <a:pt x="8756" y="1350"/>
                </a:lnTo>
                <a:lnTo>
                  <a:pt x="8172" y="1800"/>
                </a:lnTo>
                <a:lnTo>
                  <a:pt x="8172" y="2025"/>
                </a:lnTo>
                <a:lnTo>
                  <a:pt x="7589" y="2250"/>
                </a:lnTo>
                <a:lnTo>
                  <a:pt x="7589" y="2925"/>
                </a:lnTo>
                <a:lnTo>
                  <a:pt x="7005" y="3149"/>
                </a:lnTo>
                <a:lnTo>
                  <a:pt x="6421" y="3600"/>
                </a:lnTo>
                <a:lnTo>
                  <a:pt x="5837" y="4050"/>
                </a:lnTo>
                <a:lnTo>
                  <a:pt x="5837" y="4500"/>
                </a:lnTo>
                <a:lnTo>
                  <a:pt x="5254" y="4725"/>
                </a:lnTo>
                <a:lnTo>
                  <a:pt x="4670" y="5175"/>
                </a:lnTo>
                <a:lnTo>
                  <a:pt x="4670" y="5625"/>
                </a:lnTo>
                <a:lnTo>
                  <a:pt x="4086" y="6074"/>
                </a:lnTo>
                <a:lnTo>
                  <a:pt x="3502" y="6525"/>
                </a:lnTo>
                <a:lnTo>
                  <a:pt x="2918" y="6975"/>
                </a:lnTo>
                <a:lnTo>
                  <a:pt x="2918" y="7425"/>
                </a:lnTo>
                <a:lnTo>
                  <a:pt x="2918" y="7875"/>
                </a:lnTo>
                <a:lnTo>
                  <a:pt x="2335" y="8324"/>
                </a:lnTo>
                <a:lnTo>
                  <a:pt x="1751" y="8775"/>
                </a:lnTo>
                <a:lnTo>
                  <a:pt x="1751" y="9225"/>
                </a:lnTo>
                <a:lnTo>
                  <a:pt x="1751" y="9675"/>
                </a:lnTo>
                <a:lnTo>
                  <a:pt x="1751" y="10350"/>
                </a:lnTo>
                <a:lnTo>
                  <a:pt x="1167" y="11025"/>
                </a:lnTo>
                <a:lnTo>
                  <a:pt x="583" y="11475"/>
                </a:lnTo>
                <a:lnTo>
                  <a:pt x="583" y="11925"/>
                </a:lnTo>
                <a:lnTo>
                  <a:pt x="583" y="12149"/>
                </a:lnTo>
                <a:lnTo>
                  <a:pt x="583" y="12600"/>
                </a:lnTo>
                <a:lnTo>
                  <a:pt x="0" y="12824"/>
                </a:lnTo>
                <a:lnTo>
                  <a:pt x="0" y="13050"/>
                </a:lnTo>
                <a:lnTo>
                  <a:pt x="0" y="13275"/>
                </a:lnTo>
                <a:lnTo>
                  <a:pt x="0" y="13950"/>
                </a:lnTo>
                <a:lnTo>
                  <a:pt x="0" y="14399"/>
                </a:lnTo>
                <a:lnTo>
                  <a:pt x="0" y="14850"/>
                </a:lnTo>
                <a:lnTo>
                  <a:pt x="0" y="15300"/>
                </a:lnTo>
                <a:lnTo>
                  <a:pt x="0" y="15749"/>
                </a:lnTo>
                <a:lnTo>
                  <a:pt x="0" y="15974"/>
                </a:lnTo>
                <a:lnTo>
                  <a:pt x="0" y="16649"/>
                </a:lnTo>
                <a:lnTo>
                  <a:pt x="0" y="16875"/>
                </a:lnTo>
                <a:lnTo>
                  <a:pt x="0" y="17324"/>
                </a:lnTo>
                <a:lnTo>
                  <a:pt x="0" y="17775"/>
                </a:lnTo>
                <a:lnTo>
                  <a:pt x="0" y="18000"/>
                </a:lnTo>
                <a:lnTo>
                  <a:pt x="0" y="18450"/>
                </a:lnTo>
                <a:lnTo>
                  <a:pt x="0" y="18899"/>
                </a:lnTo>
                <a:lnTo>
                  <a:pt x="583" y="19125"/>
                </a:lnTo>
                <a:lnTo>
                  <a:pt x="583" y="19800"/>
                </a:lnTo>
                <a:lnTo>
                  <a:pt x="1167" y="20025"/>
                </a:lnTo>
                <a:lnTo>
                  <a:pt x="1167" y="20249"/>
                </a:lnTo>
                <a:lnTo>
                  <a:pt x="1751" y="20474"/>
                </a:lnTo>
                <a:lnTo>
                  <a:pt x="1751" y="20700"/>
                </a:lnTo>
                <a:lnTo>
                  <a:pt x="2335" y="20700"/>
                </a:lnTo>
                <a:lnTo>
                  <a:pt x="2335" y="20924"/>
                </a:lnTo>
                <a:lnTo>
                  <a:pt x="2918" y="20924"/>
                </a:lnTo>
                <a:lnTo>
                  <a:pt x="3502" y="21149"/>
                </a:lnTo>
                <a:lnTo>
                  <a:pt x="3502" y="21375"/>
                </a:lnTo>
                <a:lnTo>
                  <a:pt x="4670" y="21375"/>
                </a:lnTo>
                <a:lnTo>
                  <a:pt x="5837" y="21375"/>
                </a:lnTo>
                <a:lnTo>
                  <a:pt x="7005" y="21375"/>
                </a:lnTo>
                <a:lnTo>
                  <a:pt x="8172" y="21600"/>
                </a:lnTo>
                <a:lnTo>
                  <a:pt x="9340" y="21600"/>
                </a:lnTo>
                <a:lnTo>
                  <a:pt x="10508" y="21600"/>
                </a:lnTo>
                <a:lnTo>
                  <a:pt x="11675" y="21600"/>
                </a:lnTo>
                <a:lnTo>
                  <a:pt x="12259" y="21600"/>
                </a:lnTo>
                <a:lnTo>
                  <a:pt x="13427" y="21600"/>
                </a:lnTo>
                <a:lnTo>
                  <a:pt x="14010" y="21600"/>
                </a:lnTo>
                <a:lnTo>
                  <a:pt x="15178" y="21600"/>
                </a:lnTo>
                <a:lnTo>
                  <a:pt x="15762" y="21600"/>
                </a:lnTo>
                <a:lnTo>
                  <a:pt x="16929" y="21375"/>
                </a:lnTo>
                <a:lnTo>
                  <a:pt x="17513" y="21149"/>
                </a:lnTo>
                <a:lnTo>
                  <a:pt x="18097" y="20924"/>
                </a:lnTo>
                <a:lnTo>
                  <a:pt x="18097" y="20474"/>
                </a:lnTo>
                <a:lnTo>
                  <a:pt x="18681" y="20249"/>
                </a:lnTo>
                <a:lnTo>
                  <a:pt x="19264" y="20025"/>
                </a:lnTo>
                <a:lnTo>
                  <a:pt x="19264" y="19574"/>
                </a:lnTo>
                <a:lnTo>
                  <a:pt x="19848" y="19350"/>
                </a:lnTo>
                <a:lnTo>
                  <a:pt x="20432" y="19125"/>
                </a:lnTo>
                <a:lnTo>
                  <a:pt x="20432" y="18675"/>
                </a:lnTo>
                <a:lnTo>
                  <a:pt x="20432" y="18450"/>
                </a:lnTo>
                <a:lnTo>
                  <a:pt x="20432" y="18000"/>
                </a:lnTo>
                <a:lnTo>
                  <a:pt x="21016" y="17775"/>
                </a:lnTo>
                <a:lnTo>
                  <a:pt x="21016" y="17550"/>
                </a:lnTo>
                <a:lnTo>
                  <a:pt x="21016" y="17100"/>
                </a:lnTo>
                <a:lnTo>
                  <a:pt x="21600" y="16875"/>
                </a:lnTo>
                <a:lnTo>
                  <a:pt x="21600" y="16649"/>
                </a:lnTo>
                <a:lnTo>
                  <a:pt x="21600" y="16200"/>
                </a:lnTo>
                <a:lnTo>
                  <a:pt x="21600" y="15749"/>
                </a:lnTo>
                <a:lnTo>
                  <a:pt x="21600" y="15300"/>
                </a:lnTo>
                <a:lnTo>
                  <a:pt x="21600" y="15074"/>
                </a:lnTo>
                <a:lnTo>
                  <a:pt x="21600" y="14625"/>
                </a:lnTo>
                <a:lnTo>
                  <a:pt x="21600" y="14174"/>
                </a:lnTo>
                <a:lnTo>
                  <a:pt x="21600" y="13499"/>
                </a:lnTo>
                <a:lnTo>
                  <a:pt x="21600" y="13275"/>
                </a:lnTo>
                <a:lnTo>
                  <a:pt x="21600" y="12824"/>
                </a:lnTo>
                <a:lnTo>
                  <a:pt x="21600" y="12375"/>
                </a:lnTo>
                <a:lnTo>
                  <a:pt x="21600" y="11925"/>
                </a:lnTo>
                <a:lnTo>
                  <a:pt x="21600" y="11475"/>
                </a:lnTo>
                <a:lnTo>
                  <a:pt x="21600" y="10800"/>
                </a:lnTo>
                <a:lnTo>
                  <a:pt x="21600" y="10350"/>
                </a:lnTo>
                <a:lnTo>
                  <a:pt x="21600" y="9899"/>
                </a:lnTo>
                <a:lnTo>
                  <a:pt x="21600" y="9450"/>
                </a:lnTo>
                <a:lnTo>
                  <a:pt x="21600" y="9000"/>
                </a:lnTo>
                <a:lnTo>
                  <a:pt x="21600" y="8550"/>
                </a:lnTo>
                <a:lnTo>
                  <a:pt x="21600" y="8100"/>
                </a:lnTo>
                <a:lnTo>
                  <a:pt x="21600" y="7649"/>
                </a:lnTo>
                <a:lnTo>
                  <a:pt x="21600" y="6975"/>
                </a:lnTo>
                <a:lnTo>
                  <a:pt x="21600" y="6525"/>
                </a:lnTo>
                <a:lnTo>
                  <a:pt x="21600" y="6074"/>
                </a:lnTo>
                <a:lnTo>
                  <a:pt x="21600" y="5850"/>
                </a:lnTo>
                <a:lnTo>
                  <a:pt x="21600" y="5399"/>
                </a:lnTo>
                <a:lnTo>
                  <a:pt x="21600" y="4950"/>
                </a:lnTo>
                <a:lnTo>
                  <a:pt x="21600" y="4275"/>
                </a:lnTo>
                <a:lnTo>
                  <a:pt x="21016" y="3824"/>
                </a:lnTo>
                <a:lnTo>
                  <a:pt x="21016" y="3375"/>
                </a:lnTo>
                <a:lnTo>
                  <a:pt x="20432" y="3149"/>
                </a:lnTo>
                <a:lnTo>
                  <a:pt x="20432" y="2700"/>
                </a:lnTo>
                <a:lnTo>
                  <a:pt x="20432" y="2475"/>
                </a:lnTo>
                <a:lnTo>
                  <a:pt x="20432" y="2025"/>
                </a:lnTo>
                <a:lnTo>
                  <a:pt x="19848" y="1574"/>
                </a:lnTo>
                <a:lnTo>
                  <a:pt x="19264" y="1125"/>
                </a:lnTo>
                <a:lnTo>
                  <a:pt x="19264" y="899"/>
                </a:lnTo>
                <a:lnTo>
                  <a:pt x="18681" y="675"/>
                </a:lnTo>
                <a:lnTo>
                  <a:pt x="18681" y="225"/>
                </a:lnTo>
                <a:lnTo>
                  <a:pt x="18097" y="225"/>
                </a:lnTo>
                <a:lnTo>
                  <a:pt x="17513" y="0"/>
                </a:lnTo>
                <a:lnTo>
                  <a:pt x="16929" y="0"/>
                </a:lnTo>
                <a:lnTo>
                  <a:pt x="16345" y="0"/>
                </a:lnTo>
                <a:lnTo>
                  <a:pt x="15762" y="0"/>
                </a:lnTo>
                <a:lnTo>
                  <a:pt x="15178" y="0"/>
                </a:lnTo>
                <a:lnTo>
                  <a:pt x="14594" y="0"/>
                </a:lnTo>
                <a:lnTo>
                  <a:pt x="13427" y="0"/>
                </a:lnTo>
                <a:lnTo>
                  <a:pt x="12843" y="0"/>
                </a:lnTo>
                <a:lnTo>
                  <a:pt x="12843" y="225"/>
                </a:lnTo>
                <a:lnTo>
                  <a:pt x="11675" y="225"/>
                </a:lnTo>
                <a:lnTo>
                  <a:pt x="11091" y="450"/>
                </a:lnTo>
                <a:lnTo>
                  <a:pt x="10508" y="450"/>
                </a:lnTo>
                <a:lnTo>
                  <a:pt x="9924" y="450"/>
                </a:lnTo>
                <a:lnTo>
                  <a:pt x="9924" y="675"/>
                </a:lnTo>
                <a:lnTo>
                  <a:pt x="8756" y="675"/>
                </a:lnTo>
                <a:lnTo>
                  <a:pt x="8172" y="675"/>
                </a:lnTo>
                <a:lnTo>
                  <a:pt x="8172" y="899"/>
                </a:lnTo>
                <a:lnTo>
                  <a:pt x="7589" y="899"/>
                </a:lnTo>
                <a:lnTo>
                  <a:pt x="7589" y="1125"/>
                </a:lnTo>
                <a:lnTo>
                  <a:pt x="7005" y="1125"/>
                </a:lnTo>
                <a:lnTo>
                  <a:pt x="6421" y="1125"/>
                </a:lnTo>
                <a:lnTo>
                  <a:pt x="6421" y="1125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173989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2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片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74LS160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构成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80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进制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</a:b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法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2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  <a:sym typeface="华文新魏" pitchFamily="0" charset="0"/>
              </a:rPr>
              <a:t>：并行进位</a:t>
            </a:r>
            <a:endParaRPr lang="en-US" altLang="zh-CN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pic>
        <p:nvPicPr>
          <p:cNvPr id="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88365" y="2580640"/>
            <a:ext cx="9189720" cy="347408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98" name="曲线"/>
          <p:cNvSpPr>
            <a:spLocks/>
          </p:cNvSpPr>
          <p:nvPr/>
        </p:nvSpPr>
        <p:spPr>
          <a:xfrm rot="0">
            <a:off x="5198612" y="3373756"/>
            <a:ext cx="1353063" cy="111271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394" y="3283"/>
                </a:moveTo>
                <a:lnTo>
                  <a:pt x="6394" y="3110"/>
                </a:lnTo>
                <a:lnTo>
                  <a:pt x="6252" y="3110"/>
                </a:lnTo>
                <a:lnTo>
                  <a:pt x="5968" y="3110"/>
                </a:lnTo>
                <a:lnTo>
                  <a:pt x="5826" y="3110"/>
                </a:lnTo>
                <a:lnTo>
                  <a:pt x="5542" y="3110"/>
                </a:lnTo>
                <a:lnTo>
                  <a:pt x="5115" y="3110"/>
                </a:lnTo>
                <a:lnTo>
                  <a:pt x="4831" y="3283"/>
                </a:lnTo>
                <a:lnTo>
                  <a:pt x="4405" y="3455"/>
                </a:lnTo>
                <a:lnTo>
                  <a:pt x="3978" y="3455"/>
                </a:lnTo>
                <a:lnTo>
                  <a:pt x="3552" y="3628"/>
                </a:lnTo>
                <a:lnTo>
                  <a:pt x="3126" y="3801"/>
                </a:lnTo>
                <a:lnTo>
                  <a:pt x="2700" y="3974"/>
                </a:lnTo>
                <a:lnTo>
                  <a:pt x="2415" y="3974"/>
                </a:lnTo>
                <a:lnTo>
                  <a:pt x="1989" y="4147"/>
                </a:lnTo>
                <a:lnTo>
                  <a:pt x="1847" y="4320"/>
                </a:lnTo>
                <a:lnTo>
                  <a:pt x="1705" y="4320"/>
                </a:lnTo>
                <a:lnTo>
                  <a:pt x="1421" y="4492"/>
                </a:lnTo>
                <a:lnTo>
                  <a:pt x="1421" y="4665"/>
                </a:lnTo>
                <a:lnTo>
                  <a:pt x="1278" y="4665"/>
                </a:lnTo>
                <a:lnTo>
                  <a:pt x="1278" y="4838"/>
                </a:lnTo>
                <a:lnTo>
                  <a:pt x="994" y="5011"/>
                </a:lnTo>
                <a:lnTo>
                  <a:pt x="994" y="5183"/>
                </a:lnTo>
                <a:lnTo>
                  <a:pt x="852" y="5529"/>
                </a:lnTo>
                <a:lnTo>
                  <a:pt x="710" y="5702"/>
                </a:lnTo>
                <a:lnTo>
                  <a:pt x="710" y="6048"/>
                </a:lnTo>
                <a:lnTo>
                  <a:pt x="568" y="6220"/>
                </a:lnTo>
                <a:lnTo>
                  <a:pt x="426" y="6566"/>
                </a:lnTo>
                <a:lnTo>
                  <a:pt x="426" y="6911"/>
                </a:lnTo>
                <a:lnTo>
                  <a:pt x="284" y="7430"/>
                </a:lnTo>
                <a:lnTo>
                  <a:pt x="142" y="7776"/>
                </a:lnTo>
                <a:lnTo>
                  <a:pt x="142" y="8121"/>
                </a:lnTo>
                <a:lnTo>
                  <a:pt x="0" y="8467"/>
                </a:lnTo>
                <a:lnTo>
                  <a:pt x="0" y="8812"/>
                </a:lnTo>
                <a:lnTo>
                  <a:pt x="0" y="9331"/>
                </a:lnTo>
                <a:lnTo>
                  <a:pt x="0" y="9676"/>
                </a:lnTo>
                <a:lnTo>
                  <a:pt x="0" y="10022"/>
                </a:lnTo>
                <a:lnTo>
                  <a:pt x="0" y="10540"/>
                </a:lnTo>
                <a:lnTo>
                  <a:pt x="0" y="10886"/>
                </a:lnTo>
                <a:lnTo>
                  <a:pt x="0" y="11232"/>
                </a:lnTo>
                <a:lnTo>
                  <a:pt x="0" y="11404"/>
                </a:lnTo>
                <a:lnTo>
                  <a:pt x="0" y="11577"/>
                </a:lnTo>
                <a:lnTo>
                  <a:pt x="142" y="11923"/>
                </a:lnTo>
                <a:lnTo>
                  <a:pt x="142" y="12268"/>
                </a:lnTo>
                <a:lnTo>
                  <a:pt x="284" y="12441"/>
                </a:lnTo>
                <a:lnTo>
                  <a:pt x="426" y="12960"/>
                </a:lnTo>
                <a:lnTo>
                  <a:pt x="568" y="13132"/>
                </a:lnTo>
                <a:lnTo>
                  <a:pt x="568" y="13478"/>
                </a:lnTo>
                <a:lnTo>
                  <a:pt x="710" y="13823"/>
                </a:lnTo>
                <a:lnTo>
                  <a:pt x="852" y="14342"/>
                </a:lnTo>
                <a:lnTo>
                  <a:pt x="1136" y="14688"/>
                </a:lnTo>
                <a:lnTo>
                  <a:pt x="1278" y="15033"/>
                </a:lnTo>
                <a:lnTo>
                  <a:pt x="1421" y="15379"/>
                </a:lnTo>
                <a:lnTo>
                  <a:pt x="1563" y="15724"/>
                </a:lnTo>
                <a:lnTo>
                  <a:pt x="1705" y="16070"/>
                </a:lnTo>
                <a:lnTo>
                  <a:pt x="1847" y="16243"/>
                </a:lnTo>
                <a:lnTo>
                  <a:pt x="1989" y="16416"/>
                </a:lnTo>
                <a:lnTo>
                  <a:pt x="2131" y="16761"/>
                </a:lnTo>
                <a:lnTo>
                  <a:pt x="2273" y="16934"/>
                </a:lnTo>
                <a:lnTo>
                  <a:pt x="2557" y="17279"/>
                </a:lnTo>
                <a:lnTo>
                  <a:pt x="2842" y="17452"/>
                </a:lnTo>
                <a:lnTo>
                  <a:pt x="2984" y="17625"/>
                </a:lnTo>
                <a:lnTo>
                  <a:pt x="3126" y="17798"/>
                </a:lnTo>
                <a:lnTo>
                  <a:pt x="3410" y="17971"/>
                </a:lnTo>
                <a:lnTo>
                  <a:pt x="3552" y="18144"/>
                </a:lnTo>
                <a:lnTo>
                  <a:pt x="3836" y="18316"/>
                </a:lnTo>
                <a:lnTo>
                  <a:pt x="4263" y="18489"/>
                </a:lnTo>
                <a:lnTo>
                  <a:pt x="4547" y="18835"/>
                </a:lnTo>
                <a:lnTo>
                  <a:pt x="4831" y="19007"/>
                </a:lnTo>
                <a:lnTo>
                  <a:pt x="5115" y="19353"/>
                </a:lnTo>
                <a:lnTo>
                  <a:pt x="5542" y="19353"/>
                </a:lnTo>
                <a:lnTo>
                  <a:pt x="6110" y="19699"/>
                </a:lnTo>
                <a:lnTo>
                  <a:pt x="6536" y="19872"/>
                </a:lnTo>
                <a:lnTo>
                  <a:pt x="6963" y="20044"/>
                </a:lnTo>
                <a:lnTo>
                  <a:pt x="7389" y="20217"/>
                </a:lnTo>
                <a:lnTo>
                  <a:pt x="7815" y="20563"/>
                </a:lnTo>
                <a:lnTo>
                  <a:pt x="8384" y="20735"/>
                </a:lnTo>
                <a:lnTo>
                  <a:pt x="8810" y="20908"/>
                </a:lnTo>
                <a:lnTo>
                  <a:pt x="9236" y="21081"/>
                </a:lnTo>
                <a:lnTo>
                  <a:pt x="9521" y="21427"/>
                </a:lnTo>
                <a:lnTo>
                  <a:pt x="9947" y="21427"/>
                </a:lnTo>
                <a:lnTo>
                  <a:pt x="10373" y="21600"/>
                </a:lnTo>
                <a:lnTo>
                  <a:pt x="10800" y="21600"/>
                </a:lnTo>
                <a:lnTo>
                  <a:pt x="11226" y="21600"/>
                </a:lnTo>
                <a:lnTo>
                  <a:pt x="11652" y="21600"/>
                </a:lnTo>
                <a:lnTo>
                  <a:pt x="12221" y="21600"/>
                </a:lnTo>
                <a:lnTo>
                  <a:pt x="12789" y="21600"/>
                </a:lnTo>
                <a:lnTo>
                  <a:pt x="13500" y="21600"/>
                </a:lnTo>
                <a:lnTo>
                  <a:pt x="14068" y="21600"/>
                </a:lnTo>
                <a:lnTo>
                  <a:pt x="14636" y="21600"/>
                </a:lnTo>
                <a:lnTo>
                  <a:pt x="15063" y="21427"/>
                </a:lnTo>
                <a:lnTo>
                  <a:pt x="15631" y="21427"/>
                </a:lnTo>
                <a:lnTo>
                  <a:pt x="16057" y="21427"/>
                </a:lnTo>
                <a:lnTo>
                  <a:pt x="16484" y="21254"/>
                </a:lnTo>
                <a:lnTo>
                  <a:pt x="17052" y="20908"/>
                </a:lnTo>
                <a:lnTo>
                  <a:pt x="17478" y="20735"/>
                </a:lnTo>
                <a:lnTo>
                  <a:pt x="17905" y="20563"/>
                </a:lnTo>
                <a:lnTo>
                  <a:pt x="18331" y="20217"/>
                </a:lnTo>
                <a:lnTo>
                  <a:pt x="18900" y="19872"/>
                </a:lnTo>
                <a:lnTo>
                  <a:pt x="19326" y="19872"/>
                </a:lnTo>
                <a:lnTo>
                  <a:pt x="19752" y="19526"/>
                </a:lnTo>
                <a:lnTo>
                  <a:pt x="20036" y="19353"/>
                </a:lnTo>
                <a:lnTo>
                  <a:pt x="20463" y="19180"/>
                </a:lnTo>
                <a:lnTo>
                  <a:pt x="20747" y="18835"/>
                </a:lnTo>
                <a:lnTo>
                  <a:pt x="20889" y="18662"/>
                </a:lnTo>
                <a:lnTo>
                  <a:pt x="21173" y="18316"/>
                </a:lnTo>
                <a:lnTo>
                  <a:pt x="21315" y="17971"/>
                </a:lnTo>
                <a:lnTo>
                  <a:pt x="21457" y="17798"/>
                </a:lnTo>
                <a:lnTo>
                  <a:pt x="21600" y="17452"/>
                </a:lnTo>
                <a:lnTo>
                  <a:pt x="21600" y="17107"/>
                </a:lnTo>
                <a:lnTo>
                  <a:pt x="21600" y="16761"/>
                </a:lnTo>
                <a:lnTo>
                  <a:pt x="21600" y="16416"/>
                </a:lnTo>
                <a:lnTo>
                  <a:pt x="21600" y="16070"/>
                </a:lnTo>
                <a:lnTo>
                  <a:pt x="21600" y="15551"/>
                </a:lnTo>
                <a:lnTo>
                  <a:pt x="21600" y="15033"/>
                </a:lnTo>
                <a:lnTo>
                  <a:pt x="21457" y="14515"/>
                </a:lnTo>
                <a:lnTo>
                  <a:pt x="21315" y="13996"/>
                </a:lnTo>
                <a:lnTo>
                  <a:pt x="21031" y="13132"/>
                </a:lnTo>
                <a:lnTo>
                  <a:pt x="20889" y="12441"/>
                </a:lnTo>
                <a:lnTo>
                  <a:pt x="20605" y="11577"/>
                </a:lnTo>
                <a:lnTo>
                  <a:pt x="20321" y="10886"/>
                </a:lnTo>
                <a:lnTo>
                  <a:pt x="20036" y="10022"/>
                </a:lnTo>
                <a:lnTo>
                  <a:pt x="19752" y="9331"/>
                </a:lnTo>
                <a:lnTo>
                  <a:pt x="19610" y="8467"/>
                </a:lnTo>
                <a:lnTo>
                  <a:pt x="19468" y="7948"/>
                </a:lnTo>
                <a:lnTo>
                  <a:pt x="19184" y="7430"/>
                </a:lnTo>
                <a:lnTo>
                  <a:pt x="19042" y="6911"/>
                </a:lnTo>
                <a:lnTo>
                  <a:pt x="18900" y="6566"/>
                </a:lnTo>
                <a:lnTo>
                  <a:pt x="18615" y="6220"/>
                </a:lnTo>
                <a:lnTo>
                  <a:pt x="18615" y="5875"/>
                </a:lnTo>
                <a:lnTo>
                  <a:pt x="18331" y="5529"/>
                </a:lnTo>
                <a:lnTo>
                  <a:pt x="18189" y="5183"/>
                </a:lnTo>
                <a:lnTo>
                  <a:pt x="17905" y="5011"/>
                </a:lnTo>
                <a:lnTo>
                  <a:pt x="17763" y="4665"/>
                </a:lnTo>
                <a:lnTo>
                  <a:pt x="17621" y="4492"/>
                </a:lnTo>
                <a:lnTo>
                  <a:pt x="17194" y="4147"/>
                </a:lnTo>
                <a:lnTo>
                  <a:pt x="16910" y="3974"/>
                </a:lnTo>
                <a:lnTo>
                  <a:pt x="16626" y="3628"/>
                </a:lnTo>
                <a:lnTo>
                  <a:pt x="16342" y="3455"/>
                </a:lnTo>
                <a:lnTo>
                  <a:pt x="15915" y="3110"/>
                </a:lnTo>
                <a:lnTo>
                  <a:pt x="15489" y="2937"/>
                </a:lnTo>
                <a:lnTo>
                  <a:pt x="15205" y="2592"/>
                </a:lnTo>
                <a:lnTo>
                  <a:pt x="14778" y="2419"/>
                </a:lnTo>
                <a:lnTo>
                  <a:pt x="14210" y="2073"/>
                </a:lnTo>
                <a:lnTo>
                  <a:pt x="13784" y="1727"/>
                </a:lnTo>
                <a:lnTo>
                  <a:pt x="13357" y="1555"/>
                </a:lnTo>
                <a:lnTo>
                  <a:pt x="12931" y="1382"/>
                </a:lnTo>
                <a:lnTo>
                  <a:pt x="12363" y="1036"/>
                </a:lnTo>
                <a:lnTo>
                  <a:pt x="11936" y="1036"/>
                </a:lnTo>
                <a:lnTo>
                  <a:pt x="11510" y="691"/>
                </a:lnTo>
                <a:lnTo>
                  <a:pt x="11084" y="345"/>
                </a:lnTo>
                <a:lnTo>
                  <a:pt x="10657" y="345"/>
                </a:lnTo>
                <a:lnTo>
                  <a:pt x="10231" y="172"/>
                </a:lnTo>
                <a:lnTo>
                  <a:pt x="9947" y="172"/>
                </a:lnTo>
                <a:lnTo>
                  <a:pt x="9663" y="0"/>
                </a:lnTo>
                <a:lnTo>
                  <a:pt x="9521" y="0"/>
                </a:lnTo>
                <a:lnTo>
                  <a:pt x="9378" y="0"/>
                </a:lnTo>
                <a:lnTo>
                  <a:pt x="9094" y="0"/>
                </a:lnTo>
                <a:lnTo>
                  <a:pt x="8952" y="0"/>
                </a:lnTo>
                <a:lnTo>
                  <a:pt x="8810" y="0"/>
                </a:lnTo>
                <a:lnTo>
                  <a:pt x="8526" y="0"/>
                </a:lnTo>
                <a:lnTo>
                  <a:pt x="8384" y="0"/>
                </a:lnTo>
                <a:lnTo>
                  <a:pt x="8242" y="0"/>
                </a:lnTo>
                <a:lnTo>
                  <a:pt x="8100" y="0"/>
                </a:lnTo>
                <a:lnTo>
                  <a:pt x="7815" y="0"/>
                </a:lnTo>
                <a:lnTo>
                  <a:pt x="7673" y="0"/>
                </a:lnTo>
                <a:lnTo>
                  <a:pt x="7531" y="0"/>
                </a:lnTo>
                <a:lnTo>
                  <a:pt x="7247" y="0"/>
                </a:lnTo>
                <a:lnTo>
                  <a:pt x="7105" y="0"/>
                </a:lnTo>
                <a:lnTo>
                  <a:pt x="6963" y="0"/>
                </a:lnTo>
                <a:lnTo>
                  <a:pt x="6678" y="0"/>
                </a:lnTo>
                <a:lnTo>
                  <a:pt x="6536" y="0"/>
                </a:lnTo>
                <a:lnTo>
                  <a:pt x="6394" y="172"/>
                </a:lnTo>
                <a:lnTo>
                  <a:pt x="6252" y="172"/>
                </a:lnTo>
                <a:lnTo>
                  <a:pt x="5968" y="345"/>
                </a:lnTo>
                <a:lnTo>
                  <a:pt x="5826" y="345"/>
                </a:lnTo>
                <a:lnTo>
                  <a:pt x="5542" y="518"/>
                </a:lnTo>
                <a:lnTo>
                  <a:pt x="5400" y="691"/>
                </a:lnTo>
                <a:lnTo>
                  <a:pt x="5257" y="691"/>
                </a:lnTo>
                <a:lnTo>
                  <a:pt x="5257" y="864"/>
                </a:lnTo>
                <a:lnTo>
                  <a:pt x="5115" y="1036"/>
                </a:lnTo>
                <a:lnTo>
                  <a:pt x="4973" y="1209"/>
                </a:lnTo>
                <a:lnTo>
                  <a:pt x="4973" y="1382"/>
                </a:lnTo>
                <a:lnTo>
                  <a:pt x="4973" y="1727"/>
                </a:lnTo>
                <a:lnTo>
                  <a:pt x="4831" y="1900"/>
                </a:lnTo>
                <a:lnTo>
                  <a:pt x="4689" y="2073"/>
                </a:lnTo>
                <a:lnTo>
                  <a:pt x="4689" y="2246"/>
                </a:lnTo>
                <a:lnTo>
                  <a:pt x="4689" y="2592"/>
                </a:lnTo>
                <a:lnTo>
                  <a:pt x="4547" y="2592"/>
                </a:lnTo>
                <a:lnTo>
                  <a:pt x="4547" y="2764"/>
                </a:lnTo>
                <a:lnTo>
                  <a:pt x="4547" y="2937"/>
                </a:lnTo>
                <a:lnTo>
                  <a:pt x="4547" y="3110"/>
                </a:lnTo>
                <a:lnTo>
                  <a:pt x="4547" y="3283"/>
                </a:lnTo>
                <a:lnTo>
                  <a:pt x="4547" y="3283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4922659" y="4958265"/>
            <a:ext cx="240346" cy="32936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599" y="0"/>
                </a:moveTo>
                <a:lnTo>
                  <a:pt x="4800" y="0"/>
                </a:lnTo>
                <a:lnTo>
                  <a:pt x="3999" y="1167"/>
                </a:lnTo>
                <a:lnTo>
                  <a:pt x="3199" y="1751"/>
                </a:lnTo>
                <a:lnTo>
                  <a:pt x="2399" y="2918"/>
                </a:lnTo>
                <a:lnTo>
                  <a:pt x="2399" y="4086"/>
                </a:lnTo>
                <a:lnTo>
                  <a:pt x="1599" y="5254"/>
                </a:lnTo>
                <a:lnTo>
                  <a:pt x="799" y="5837"/>
                </a:lnTo>
                <a:lnTo>
                  <a:pt x="799" y="7005"/>
                </a:lnTo>
                <a:lnTo>
                  <a:pt x="799" y="8756"/>
                </a:lnTo>
                <a:lnTo>
                  <a:pt x="799" y="9340"/>
                </a:lnTo>
                <a:lnTo>
                  <a:pt x="0" y="9924"/>
                </a:lnTo>
                <a:lnTo>
                  <a:pt x="0" y="11091"/>
                </a:lnTo>
                <a:lnTo>
                  <a:pt x="0" y="11675"/>
                </a:lnTo>
                <a:lnTo>
                  <a:pt x="0" y="12259"/>
                </a:lnTo>
                <a:lnTo>
                  <a:pt x="0" y="12843"/>
                </a:lnTo>
                <a:lnTo>
                  <a:pt x="0" y="14010"/>
                </a:lnTo>
                <a:lnTo>
                  <a:pt x="0" y="14594"/>
                </a:lnTo>
                <a:lnTo>
                  <a:pt x="0" y="15178"/>
                </a:lnTo>
                <a:lnTo>
                  <a:pt x="0" y="16345"/>
                </a:lnTo>
                <a:lnTo>
                  <a:pt x="0" y="17513"/>
                </a:lnTo>
                <a:lnTo>
                  <a:pt x="0" y="18097"/>
                </a:lnTo>
                <a:lnTo>
                  <a:pt x="799" y="18681"/>
                </a:lnTo>
                <a:lnTo>
                  <a:pt x="799" y="19264"/>
                </a:lnTo>
                <a:lnTo>
                  <a:pt x="1599" y="19264"/>
                </a:lnTo>
                <a:lnTo>
                  <a:pt x="2399" y="19848"/>
                </a:lnTo>
                <a:lnTo>
                  <a:pt x="2399" y="20432"/>
                </a:lnTo>
                <a:lnTo>
                  <a:pt x="3199" y="21016"/>
                </a:lnTo>
                <a:lnTo>
                  <a:pt x="3999" y="21600"/>
                </a:lnTo>
                <a:lnTo>
                  <a:pt x="4800" y="21600"/>
                </a:lnTo>
                <a:lnTo>
                  <a:pt x="5599" y="21600"/>
                </a:lnTo>
                <a:lnTo>
                  <a:pt x="7199" y="21600"/>
                </a:lnTo>
                <a:lnTo>
                  <a:pt x="7999" y="21600"/>
                </a:lnTo>
                <a:lnTo>
                  <a:pt x="9599" y="21016"/>
                </a:lnTo>
                <a:lnTo>
                  <a:pt x="11199" y="21016"/>
                </a:lnTo>
                <a:lnTo>
                  <a:pt x="11999" y="20432"/>
                </a:lnTo>
                <a:lnTo>
                  <a:pt x="14399" y="19848"/>
                </a:lnTo>
                <a:lnTo>
                  <a:pt x="16000" y="19264"/>
                </a:lnTo>
                <a:lnTo>
                  <a:pt x="16799" y="19264"/>
                </a:lnTo>
                <a:lnTo>
                  <a:pt x="17599" y="18681"/>
                </a:lnTo>
                <a:lnTo>
                  <a:pt x="19199" y="18097"/>
                </a:lnTo>
                <a:lnTo>
                  <a:pt x="19999" y="17513"/>
                </a:lnTo>
                <a:lnTo>
                  <a:pt x="20800" y="17513"/>
                </a:lnTo>
                <a:lnTo>
                  <a:pt x="20800" y="16345"/>
                </a:lnTo>
                <a:lnTo>
                  <a:pt x="20800" y="15762"/>
                </a:lnTo>
                <a:lnTo>
                  <a:pt x="21600" y="15762"/>
                </a:lnTo>
                <a:lnTo>
                  <a:pt x="21600" y="15178"/>
                </a:lnTo>
                <a:lnTo>
                  <a:pt x="21600" y="14010"/>
                </a:lnTo>
                <a:lnTo>
                  <a:pt x="21600" y="13427"/>
                </a:lnTo>
                <a:lnTo>
                  <a:pt x="21600" y="12843"/>
                </a:lnTo>
                <a:lnTo>
                  <a:pt x="21600" y="11675"/>
                </a:lnTo>
                <a:lnTo>
                  <a:pt x="21600" y="10508"/>
                </a:lnTo>
                <a:lnTo>
                  <a:pt x="21600" y="9924"/>
                </a:lnTo>
                <a:lnTo>
                  <a:pt x="21600" y="9340"/>
                </a:lnTo>
                <a:lnTo>
                  <a:pt x="21600" y="8172"/>
                </a:lnTo>
                <a:lnTo>
                  <a:pt x="21600" y="7589"/>
                </a:lnTo>
                <a:lnTo>
                  <a:pt x="21600" y="7005"/>
                </a:lnTo>
                <a:lnTo>
                  <a:pt x="21600" y="5837"/>
                </a:lnTo>
                <a:lnTo>
                  <a:pt x="21600" y="5254"/>
                </a:lnTo>
                <a:lnTo>
                  <a:pt x="20800" y="5254"/>
                </a:lnTo>
                <a:lnTo>
                  <a:pt x="20800" y="4670"/>
                </a:lnTo>
                <a:lnTo>
                  <a:pt x="20800" y="3502"/>
                </a:lnTo>
                <a:lnTo>
                  <a:pt x="19999" y="2918"/>
                </a:lnTo>
                <a:lnTo>
                  <a:pt x="19199" y="2335"/>
                </a:lnTo>
                <a:lnTo>
                  <a:pt x="18399" y="1751"/>
                </a:lnTo>
                <a:lnTo>
                  <a:pt x="17599" y="1751"/>
                </a:lnTo>
                <a:lnTo>
                  <a:pt x="16799" y="1751"/>
                </a:lnTo>
                <a:lnTo>
                  <a:pt x="15200" y="1751"/>
                </a:lnTo>
                <a:lnTo>
                  <a:pt x="14399" y="1751"/>
                </a:lnTo>
                <a:lnTo>
                  <a:pt x="12799" y="1751"/>
                </a:lnTo>
                <a:lnTo>
                  <a:pt x="11999" y="1751"/>
                </a:lnTo>
                <a:lnTo>
                  <a:pt x="11199" y="1751"/>
                </a:lnTo>
                <a:lnTo>
                  <a:pt x="10400" y="1751"/>
                </a:lnTo>
                <a:lnTo>
                  <a:pt x="9599" y="1751"/>
                </a:lnTo>
                <a:lnTo>
                  <a:pt x="8799" y="1751"/>
                </a:lnTo>
                <a:lnTo>
                  <a:pt x="8799" y="175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8972947" y="4940462"/>
            <a:ext cx="560809" cy="4895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5428" y="1178"/>
                </a:moveTo>
                <a:lnTo>
                  <a:pt x="15085" y="1178"/>
                </a:lnTo>
                <a:lnTo>
                  <a:pt x="14400" y="1178"/>
                </a:lnTo>
                <a:lnTo>
                  <a:pt x="14057" y="1570"/>
                </a:lnTo>
                <a:lnTo>
                  <a:pt x="13714" y="1570"/>
                </a:lnTo>
                <a:lnTo>
                  <a:pt x="12685" y="1963"/>
                </a:lnTo>
                <a:lnTo>
                  <a:pt x="12000" y="2356"/>
                </a:lnTo>
                <a:lnTo>
                  <a:pt x="11314" y="2749"/>
                </a:lnTo>
                <a:lnTo>
                  <a:pt x="10285" y="3141"/>
                </a:lnTo>
                <a:lnTo>
                  <a:pt x="9257" y="3534"/>
                </a:lnTo>
                <a:lnTo>
                  <a:pt x="8571" y="3927"/>
                </a:lnTo>
                <a:lnTo>
                  <a:pt x="7542" y="4320"/>
                </a:lnTo>
                <a:lnTo>
                  <a:pt x="6857" y="4712"/>
                </a:lnTo>
                <a:lnTo>
                  <a:pt x="6171" y="5105"/>
                </a:lnTo>
                <a:lnTo>
                  <a:pt x="5485" y="5105"/>
                </a:lnTo>
                <a:lnTo>
                  <a:pt x="4800" y="5498"/>
                </a:lnTo>
                <a:lnTo>
                  <a:pt x="4457" y="5890"/>
                </a:lnTo>
                <a:lnTo>
                  <a:pt x="4114" y="5890"/>
                </a:lnTo>
                <a:lnTo>
                  <a:pt x="3428" y="6283"/>
                </a:lnTo>
                <a:lnTo>
                  <a:pt x="3085" y="6676"/>
                </a:lnTo>
                <a:lnTo>
                  <a:pt x="2742" y="6676"/>
                </a:lnTo>
                <a:lnTo>
                  <a:pt x="2400" y="7069"/>
                </a:lnTo>
                <a:lnTo>
                  <a:pt x="2057" y="7461"/>
                </a:lnTo>
                <a:lnTo>
                  <a:pt x="1714" y="7461"/>
                </a:lnTo>
                <a:lnTo>
                  <a:pt x="1714" y="7854"/>
                </a:lnTo>
                <a:lnTo>
                  <a:pt x="1371" y="7854"/>
                </a:lnTo>
                <a:lnTo>
                  <a:pt x="1028" y="8247"/>
                </a:lnTo>
                <a:lnTo>
                  <a:pt x="685" y="9032"/>
                </a:lnTo>
                <a:lnTo>
                  <a:pt x="685" y="9425"/>
                </a:lnTo>
                <a:lnTo>
                  <a:pt x="342" y="10210"/>
                </a:lnTo>
                <a:lnTo>
                  <a:pt x="0" y="10996"/>
                </a:lnTo>
                <a:lnTo>
                  <a:pt x="0" y="11389"/>
                </a:lnTo>
                <a:lnTo>
                  <a:pt x="0" y="11781"/>
                </a:lnTo>
                <a:lnTo>
                  <a:pt x="0" y="12174"/>
                </a:lnTo>
                <a:lnTo>
                  <a:pt x="0" y="12960"/>
                </a:lnTo>
                <a:lnTo>
                  <a:pt x="0" y="13352"/>
                </a:lnTo>
                <a:lnTo>
                  <a:pt x="0" y="13745"/>
                </a:lnTo>
                <a:lnTo>
                  <a:pt x="0" y="14530"/>
                </a:lnTo>
                <a:lnTo>
                  <a:pt x="0" y="14923"/>
                </a:lnTo>
                <a:lnTo>
                  <a:pt x="0" y="15316"/>
                </a:lnTo>
                <a:lnTo>
                  <a:pt x="0" y="16101"/>
                </a:lnTo>
                <a:lnTo>
                  <a:pt x="0" y="16494"/>
                </a:lnTo>
                <a:lnTo>
                  <a:pt x="0" y="16887"/>
                </a:lnTo>
                <a:lnTo>
                  <a:pt x="0" y="17280"/>
                </a:lnTo>
                <a:lnTo>
                  <a:pt x="342" y="17672"/>
                </a:lnTo>
                <a:lnTo>
                  <a:pt x="685" y="18065"/>
                </a:lnTo>
                <a:lnTo>
                  <a:pt x="685" y="18850"/>
                </a:lnTo>
                <a:lnTo>
                  <a:pt x="1028" y="19636"/>
                </a:lnTo>
                <a:lnTo>
                  <a:pt x="1371" y="19636"/>
                </a:lnTo>
                <a:lnTo>
                  <a:pt x="1371" y="20029"/>
                </a:lnTo>
                <a:lnTo>
                  <a:pt x="1714" y="20421"/>
                </a:lnTo>
                <a:lnTo>
                  <a:pt x="2057" y="20814"/>
                </a:lnTo>
                <a:lnTo>
                  <a:pt x="2400" y="20814"/>
                </a:lnTo>
                <a:lnTo>
                  <a:pt x="2742" y="21207"/>
                </a:lnTo>
                <a:lnTo>
                  <a:pt x="3085" y="21600"/>
                </a:lnTo>
                <a:lnTo>
                  <a:pt x="3428" y="21600"/>
                </a:lnTo>
                <a:lnTo>
                  <a:pt x="4114" y="21600"/>
                </a:lnTo>
                <a:lnTo>
                  <a:pt x="4457" y="21600"/>
                </a:lnTo>
                <a:lnTo>
                  <a:pt x="5142" y="21600"/>
                </a:lnTo>
                <a:lnTo>
                  <a:pt x="6171" y="21600"/>
                </a:lnTo>
                <a:lnTo>
                  <a:pt x="7200" y="21600"/>
                </a:lnTo>
                <a:lnTo>
                  <a:pt x="8228" y="21600"/>
                </a:lnTo>
                <a:lnTo>
                  <a:pt x="9600" y="21600"/>
                </a:lnTo>
                <a:lnTo>
                  <a:pt x="10971" y="21600"/>
                </a:lnTo>
                <a:lnTo>
                  <a:pt x="12685" y="21207"/>
                </a:lnTo>
                <a:lnTo>
                  <a:pt x="14057" y="20814"/>
                </a:lnTo>
                <a:lnTo>
                  <a:pt x="15085" y="20421"/>
                </a:lnTo>
                <a:lnTo>
                  <a:pt x="16114" y="20029"/>
                </a:lnTo>
                <a:lnTo>
                  <a:pt x="17142" y="20029"/>
                </a:lnTo>
                <a:lnTo>
                  <a:pt x="18171" y="19636"/>
                </a:lnTo>
                <a:lnTo>
                  <a:pt x="18857" y="19243"/>
                </a:lnTo>
                <a:lnTo>
                  <a:pt x="19542" y="18850"/>
                </a:lnTo>
                <a:lnTo>
                  <a:pt x="19885" y="18850"/>
                </a:lnTo>
                <a:lnTo>
                  <a:pt x="20571" y="18458"/>
                </a:lnTo>
                <a:lnTo>
                  <a:pt x="20914" y="18065"/>
                </a:lnTo>
                <a:lnTo>
                  <a:pt x="21257" y="17672"/>
                </a:lnTo>
                <a:lnTo>
                  <a:pt x="21257" y="16887"/>
                </a:lnTo>
                <a:lnTo>
                  <a:pt x="21257" y="15709"/>
                </a:lnTo>
                <a:lnTo>
                  <a:pt x="21600" y="15709"/>
                </a:lnTo>
                <a:lnTo>
                  <a:pt x="21600" y="15316"/>
                </a:lnTo>
                <a:lnTo>
                  <a:pt x="21600" y="14530"/>
                </a:lnTo>
                <a:lnTo>
                  <a:pt x="21600" y="14138"/>
                </a:lnTo>
                <a:lnTo>
                  <a:pt x="21600" y="13352"/>
                </a:lnTo>
                <a:lnTo>
                  <a:pt x="21600" y="12960"/>
                </a:lnTo>
                <a:lnTo>
                  <a:pt x="21600" y="12174"/>
                </a:lnTo>
                <a:lnTo>
                  <a:pt x="21600" y="11781"/>
                </a:lnTo>
                <a:lnTo>
                  <a:pt x="21257" y="11389"/>
                </a:lnTo>
                <a:lnTo>
                  <a:pt x="21257" y="10603"/>
                </a:lnTo>
                <a:lnTo>
                  <a:pt x="20914" y="9818"/>
                </a:lnTo>
                <a:lnTo>
                  <a:pt x="20571" y="9425"/>
                </a:lnTo>
                <a:lnTo>
                  <a:pt x="20571" y="8639"/>
                </a:lnTo>
                <a:lnTo>
                  <a:pt x="20571" y="8247"/>
                </a:lnTo>
                <a:lnTo>
                  <a:pt x="20228" y="7854"/>
                </a:lnTo>
                <a:lnTo>
                  <a:pt x="19885" y="7069"/>
                </a:lnTo>
                <a:lnTo>
                  <a:pt x="19885" y="6676"/>
                </a:lnTo>
                <a:lnTo>
                  <a:pt x="19542" y="5890"/>
                </a:lnTo>
                <a:lnTo>
                  <a:pt x="19200" y="5498"/>
                </a:lnTo>
                <a:lnTo>
                  <a:pt x="19200" y="4712"/>
                </a:lnTo>
                <a:lnTo>
                  <a:pt x="18857" y="4320"/>
                </a:lnTo>
                <a:lnTo>
                  <a:pt x="18857" y="3534"/>
                </a:lnTo>
                <a:lnTo>
                  <a:pt x="18514" y="3141"/>
                </a:lnTo>
                <a:lnTo>
                  <a:pt x="18171" y="2749"/>
                </a:lnTo>
                <a:lnTo>
                  <a:pt x="18171" y="2356"/>
                </a:lnTo>
                <a:lnTo>
                  <a:pt x="17828" y="2356"/>
                </a:lnTo>
                <a:lnTo>
                  <a:pt x="17828" y="1963"/>
                </a:lnTo>
                <a:lnTo>
                  <a:pt x="17485" y="1570"/>
                </a:lnTo>
                <a:lnTo>
                  <a:pt x="17142" y="1570"/>
                </a:lnTo>
                <a:lnTo>
                  <a:pt x="17142" y="1178"/>
                </a:lnTo>
                <a:lnTo>
                  <a:pt x="16800" y="1178"/>
                </a:lnTo>
                <a:lnTo>
                  <a:pt x="16457" y="785"/>
                </a:lnTo>
                <a:lnTo>
                  <a:pt x="16114" y="785"/>
                </a:lnTo>
                <a:lnTo>
                  <a:pt x="15771" y="785"/>
                </a:lnTo>
                <a:lnTo>
                  <a:pt x="15771" y="392"/>
                </a:lnTo>
                <a:lnTo>
                  <a:pt x="15428" y="392"/>
                </a:lnTo>
                <a:lnTo>
                  <a:pt x="14742" y="0"/>
                </a:lnTo>
                <a:lnTo>
                  <a:pt x="14400" y="0"/>
                </a:lnTo>
                <a:lnTo>
                  <a:pt x="14057" y="0"/>
                </a:lnTo>
                <a:lnTo>
                  <a:pt x="13714" y="392"/>
                </a:lnTo>
                <a:lnTo>
                  <a:pt x="13028" y="392"/>
                </a:lnTo>
                <a:lnTo>
                  <a:pt x="13028" y="392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187880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2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片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74LS161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构成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37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进制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</a:b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法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1 </a:t>
            </a:r>
            <a: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Times New Roman" pitchFamily="0" charset="0"/>
              </a:rPr>
              <a:t>整体置数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Times New Roman" pitchFamily="0" charset="0"/>
            </a:endParaRPr>
          </a:p>
        </p:txBody>
      </p:sp>
      <p:pic>
        <p:nvPicPr>
          <p:cNvPr id="7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66470" y="2334895"/>
            <a:ext cx="8535035" cy="32226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101" name="曲线"/>
          <p:cNvSpPr>
            <a:spLocks/>
          </p:cNvSpPr>
          <p:nvPr/>
        </p:nvSpPr>
        <p:spPr>
          <a:xfrm rot="0">
            <a:off x="1433179" y="471791"/>
            <a:ext cx="4904855" cy="180705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3877" y="1170"/>
                </a:moveTo>
                <a:lnTo>
                  <a:pt x="13838" y="957"/>
                </a:lnTo>
                <a:lnTo>
                  <a:pt x="13798" y="957"/>
                </a:lnTo>
                <a:lnTo>
                  <a:pt x="13720" y="851"/>
                </a:lnTo>
                <a:lnTo>
                  <a:pt x="13642" y="744"/>
                </a:lnTo>
                <a:lnTo>
                  <a:pt x="13485" y="744"/>
                </a:lnTo>
                <a:lnTo>
                  <a:pt x="13250" y="638"/>
                </a:lnTo>
                <a:lnTo>
                  <a:pt x="13054" y="532"/>
                </a:lnTo>
                <a:lnTo>
                  <a:pt x="12779" y="425"/>
                </a:lnTo>
                <a:lnTo>
                  <a:pt x="12466" y="425"/>
                </a:lnTo>
                <a:lnTo>
                  <a:pt x="12152" y="425"/>
                </a:lnTo>
                <a:lnTo>
                  <a:pt x="11760" y="425"/>
                </a:lnTo>
                <a:lnTo>
                  <a:pt x="11407" y="425"/>
                </a:lnTo>
                <a:lnTo>
                  <a:pt x="11054" y="425"/>
                </a:lnTo>
                <a:lnTo>
                  <a:pt x="10662" y="425"/>
                </a:lnTo>
                <a:lnTo>
                  <a:pt x="10309" y="425"/>
                </a:lnTo>
                <a:lnTo>
                  <a:pt x="9878" y="425"/>
                </a:lnTo>
                <a:lnTo>
                  <a:pt x="9525" y="532"/>
                </a:lnTo>
                <a:lnTo>
                  <a:pt x="9133" y="638"/>
                </a:lnTo>
                <a:lnTo>
                  <a:pt x="8820" y="851"/>
                </a:lnTo>
                <a:lnTo>
                  <a:pt x="8506" y="1064"/>
                </a:lnTo>
                <a:lnTo>
                  <a:pt x="8193" y="1170"/>
                </a:lnTo>
                <a:lnTo>
                  <a:pt x="7840" y="1383"/>
                </a:lnTo>
                <a:lnTo>
                  <a:pt x="7565" y="1596"/>
                </a:lnTo>
                <a:lnTo>
                  <a:pt x="7252" y="1915"/>
                </a:lnTo>
                <a:lnTo>
                  <a:pt x="6977" y="2128"/>
                </a:lnTo>
                <a:lnTo>
                  <a:pt x="6703" y="2447"/>
                </a:lnTo>
                <a:lnTo>
                  <a:pt x="6429" y="2766"/>
                </a:lnTo>
                <a:lnTo>
                  <a:pt x="6154" y="2979"/>
                </a:lnTo>
                <a:lnTo>
                  <a:pt x="5880" y="3404"/>
                </a:lnTo>
                <a:lnTo>
                  <a:pt x="5527" y="3724"/>
                </a:lnTo>
                <a:lnTo>
                  <a:pt x="5213" y="4043"/>
                </a:lnTo>
                <a:lnTo>
                  <a:pt x="4860" y="4468"/>
                </a:lnTo>
                <a:lnTo>
                  <a:pt x="4547" y="4788"/>
                </a:lnTo>
                <a:lnTo>
                  <a:pt x="4194" y="5107"/>
                </a:lnTo>
                <a:lnTo>
                  <a:pt x="3920" y="5426"/>
                </a:lnTo>
                <a:lnTo>
                  <a:pt x="3645" y="5745"/>
                </a:lnTo>
                <a:lnTo>
                  <a:pt x="3371" y="6171"/>
                </a:lnTo>
                <a:lnTo>
                  <a:pt x="3096" y="6490"/>
                </a:lnTo>
                <a:lnTo>
                  <a:pt x="2861" y="6809"/>
                </a:lnTo>
                <a:lnTo>
                  <a:pt x="2665" y="7022"/>
                </a:lnTo>
                <a:lnTo>
                  <a:pt x="2508" y="7341"/>
                </a:lnTo>
                <a:lnTo>
                  <a:pt x="2312" y="7661"/>
                </a:lnTo>
                <a:lnTo>
                  <a:pt x="2116" y="8086"/>
                </a:lnTo>
                <a:lnTo>
                  <a:pt x="1920" y="8512"/>
                </a:lnTo>
                <a:lnTo>
                  <a:pt x="1685" y="8937"/>
                </a:lnTo>
                <a:lnTo>
                  <a:pt x="1450" y="9363"/>
                </a:lnTo>
                <a:lnTo>
                  <a:pt x="1293" y="9789"/>
                </a:lnTo>
                <a:lnTo>
                  <a:pt x="1097" y="10108"/>
                </a:lnTo>
                <a:lnTo>
                  <a:pt x="901" y="10533"/>
                </a:lnTo>
                <a:lnTo>
                  <a:pt x="744" y="10853"/>
                </a:lnTo>
                <a:lnTo>
                  <a:pt x="627" y="11172"/>
                </a:lnTo>
                <a:lnTo>
                  <a:pt x="509" y="11598"/>
                </a:lnTo>
                <a:lnTo>
                  <a:pt x="431" y="11810"/>
                </a:lnTo>
                <a:lnTo>
                  <a:pt x="352" y="12023"/>
                </a:lnTo>
                <a:lnTo>
                  <a:pt x="313" y="12449"/>
                </a:lnTo>
                <a:lnTo>
                  <a:pt x="235" y="12662"/>
                </a:lnTo>
                <a:lnTo>
                  <a:pt x="235" y="12874"/>
                </a:lnTo>
                <a:lnTo>
                  <a:pt x="196" y="13087"/>
                </a:lnTo>
                <a:lnTo>
                  <a:pt x="156" y="13300"/>
                </a:lnTo>
                <a:lnTo>
                  <a:pt x="117" y="13619"/>
                </a:lnTo>
                <a:lnTo>
                  <a:pt x="117" y="13832"/>
                </a:lnTo>
                <a:lnTo>
                  <a:pt x="78" y="14045"/>
                </a:lnTo>
                <a:lnTo>
                  <a:pt x="39" y="14258"/>
                </a:lnTo>
                <a:lnTo>
                  <a:pt x="39" y="14470"/>
                </a:lnTo>
                <a:lnTo>
                  <a:pt x="0" y="14790"/>
                </a:lnTo>
                <a:lnTo>
                  <a:pt x="0" y="15002"/>
                </a:lnTo>
                <a:lnTo>
                  <a:pt x="0" y="15215"/>
                </a:lnTo>
                <a:lnTo>
                  <a:pt x="0" y="15322"/>
                </a:lnTo>
                <a:lnTo>
                  <a:pt x="0" y="15534"/>
                </a:lnTo>
                <a:lnTo>
                  <a:pt x="0" y="15747"/>
                </a:lnTo>
                <a:lnTo>
                  <a:pt x="0" y="15960"/>
                </a:lnTo>
                <a:lnTo>
                  <a:pt x="0" y="16066"/>
                </a:lnTo>
                <a:lnTo>
                  <a:pt x="0" y="16279"/>
                </a:lnTo>
                <a:lnTo>
                  <a:pt x="0" y="16386"/>
                </a:lnTo>
                <a:lnTo>
                  <a:pt x="39" y="16599"/>
                </a:lnTo>
                <a:lnTo>
                  <a:pt x="78" y="16705"/>
                </a:lnTo>
                <a:lnTo>
                  <a:pt x="78" y="16918"/>
                </a:lnTo>
                <a:lnTo>
                  <a:pt x="117" y="17024"/>
                </a:lnTo>
                <a:lnTo>
                  <a:pt x="156" y="17131"/>
                </a:lnTo>
                <a:lnTo>
                  <a:pt x="196" y="17343"/>
                </a:lnTo>
                <a:lnTo>
                  <a:pt x="235" y="17450"/>
                </a:lnTo>
                <a:lnTo>
                  <a:pt x="352" y="17663"/>
                </a:lnTo>
                <a:lnTo>
                  <a:pt x="470" y="17769"/>
                </a:lnTo>
                <a:lnTo>
                  <a:pt x="588" y="17982"/>
                </a:lnTo>
                <a:lnTo>
                  <a:pt x="823" y="18195"/>
                </a:lnTo>
                <a:lnTo>
                  <a:pt x="1136" y="18407"/>
                </a:lnTo>
                <a:lnTo>
                  <a:pt x="1450" y="18620"/>
                </a:lnTo>
                <a:lnTo>
                  <a:pt x="1803" y="18833"/>
                </a:lnTo>
                <a:lnTo>
                  <a:pt x="2234" y="19152"/>
                </a:lnTo>
                <a:lnTo>
                  <a:pt x="2704" y="19578"/>
                </a:lnTo>
                <a:lnTo>
                  <a:pt x="3214" y="19897"/>
                </a:lnTo>
                <a:lnTo>
                  <a:pt x="3763" y="20216"/>
                </a:lnTo>
                <a:lnTo>
                  <a:pt x="4351" y="20642"/>
                </a:lnTo>
                <a:lnTo>
                  <a:pt x="5096" y="21067"/>
                </a:lnTo>
                <a:lnTo>
                  <a:pt x="5801" y="21280"/>
                </a:lnTo>
                <a:lnTo>
                  <a:pt x="6468" y="21493"/>
                </a:lnTo>
                <a:lnTo>
                  <a:pt x="7134" y="21600"/>
                </a:lnTo>
                <a:lnTo>
                  <a:pt x="7801" y="21600"/>
                </a:lnTo>
                <a:lnTo>
                  <a:pt x="8428" y="21600"/>
                </a:lnTo>
                <a:lnTo>
                  <a:pt x="9016" y="21600"/>
                </a:lnTo>
                <a:lnTo>
                  <a:pt x="9565" y="21600"/>
                </a:lnTo>
                <a:lnTo>
                  <a:pt x="10074" y="21600"/>
                </a:lnTo>
                <a:lnTo>
                  <a:pt x="10623" y="21600"/>
                </a:lnTo>
                <a:lnTo>
                  <a:pt x="11094" y="21387"/>
                </a:lnTo>
                <a:lnTo>
                  <a:pt x="11525" y="21067"/>
                </a:lnTo>
                <a:lnTo>
                  <a:pt x="11956" y="20855"/>
                </a:lnTo>
                <a:lnTo>
                  <a:pt x="12309" y="20642"/>
                </a:lnTo>
                <a:lnTo>
                  <a:pt x="12701" y="20429"/>
                </a:lnTo>
                <a:lnTo>
                  <a:pt x="13054" y="20110"/>
                </a:lnTo>
                <a:lnTo>
                  <a:pt x="13446" y="19791"/>
                </a:lnTo>
                <a:lnTo>
                  <a:pt x="13877" y="19365"/>
                </a:lnTo>
                <a:lnTo>
                  <a:pt x="14308" y="19046"/>
                </a:lnTo>
                <a:lnTo>
                  <a:pt x="14739" y="18727"/>
                </a:lnTo>
                <a:lnTo>
                  <a:pt x="15170" y="18301"/>
                </a:lnTo>
                <a:lnTo>
                  <a:pt x="15523" y="17982"/>
                </a:lnTo>
                <a:lnTo>
                  <a:pt x="15915" y="17663"/>
                </a:lnTo>
                <a:lnTo>
                  <a:pt x="16268" y="17237"/>
                </a:lnTo>
                <a:lnTo>
                  <a:pt x="16582" y="16811"/>
                </a:lnTo>
                <a:lnTo>
                  <a:pt x="16935" y="16279"/>
                </a:lnTo>
                <a:lnTo>
                  <a:pt x="17209" y="15854"/>
                </a:lnTo>
                <a:lnTo>
                  <a:pt x="17523" y="15428"/>
                </a:lnTo>
                <a:lnTo>
                  <a:pt x="17875" y="15002"/>
                </a:lnTo>
                <a:lnTo>
                  <a:pt x="18189" y="14364"/>
                </a:lnTo>
                <a:lnTo>
                  <a:pt x="18542" y="13832"/>
                </a:lnTo>
                <a:lnTo>
                  <a:pt x="18895" y="13300"/>
                </a:lnTo>
                <a:lnTo>
                  <a:pt x="19169" y="12768"/>
                </a:lnTo>
                <a:lnTo>
                  <a:pt x="19483" y="12236"/>
                </a:lnTo>
                <a:lnTo>
                  <a:pt x="19796" y="11704"/>
                </a:lnTo>
                <a:lnTo>
                  <a:pt x="20071" y="11172"/>
                </a:lnTo>
                <a:lnTo>
                  <a:pt x="20384" y="10533"/>
                </a:lnTo>
                <a:lnTo>
                  <a:pt x="20619" y="10001"/>
                </a:lnTo>
                <a:lnTo>
                  <a:pt x="20855" y="9576"/>
                </a:lnTo>
                <a:lnTo>
                  <a:pt x="21051" y="9044"/>
                </a:lnTo>
                <a:lnTo>
                  <a:pt x="21168" y="8725"/>
                </a:lnTo>
                <a:lnTo>
                  <a:pt x="21286" y="8299"/>
                </a:lnTo>
                <a:lnTo>
                  <a:pt x="21364" y="7980"/>
                </a:lnTo>
                <a:lnTo>
                  <a:pt x="21443" y="7661"/>
                </a:lnTo>
                <a:lnTo>
                  <a:pt x="21482" y="7448"/>
                </a:lnTo>
                <a:lnTo>
                  <a:pt x="21521" y="7235"/>
                </a:lnTo>
                <a:lnTo>
                  <a:pt x="21560" y="7022"/>
                </a:lnTo>
                <a:lnTo>
                  <a:pt x="21600" y="6809"/>
                </a:lnTo>
                <a:lnTo>
                  <a:pt x="21600" y="6597"/>
                </a:lnTo>
                <a:lnTo>
                  <a:pt x="21600" y="6490"/>
                </a:lnTo>
                <a:lnTo>
                  <a:pt x="21600" y="6384"/>
                </a:lnTo>
                <a:lnTo>
                  <a:pt x="21600" y="6171"/>
                </a:lnTo>
                <a:lnTo>
                  <a:pt x="21600" y="5958"/>
                </a:lnTo>
                <a:lnTo>
                  <a:pt x="21560" y="5745"/>
                </a:lnTo>
                <a:lnTo>
                  <a:pt x="21521" y="5533"/>
                </a:lnTo>
                <a:lnTo>
                  <a:pt x="21482" y="5320"/>
                </a:lnTo>
                <a:lnTo>
                  <a:pt x="21403" y="5107"/>
                </a:lnTo>
                <a:lnTo>
                  <a:pt x="21364" y="5000"/>
                </a:lnTo>
                <a:lnTo>
                  <a:pt x="21286" y="4788"/>
                </a:lnTo>
                <a:lnTo>
                  <a:pt x="21168" y="4575"/>
                </a:lnTo>
                <a:lnTo>
                  <a:pt x="20972" y="4362"/>
                </a:lnTo>
                <a:lnTo>
                  <a:pt x="20776" y="4043"/>
                </a:lnTo>
                <a:lnTo>
                  <a:pt x="20541" y="3724"/>
                </a:lnTo>
                <a:lnTo>
                  <a:pt x="20267" y="3511"/>
                </a:lnTo>
                <a:lnTo>
                  <a:pt x="19992" y="3298"/>
                </a:lnTo>
                <a:lnTo>
                  <a:pt x="19679" y="3192"/>
                </a:lnTo>
                <a:lnTo>
                  <a:pt x="19365" y="2979"/>
                </a:lnTo>
                <a:lnTo>
                  <a:pt x="19091" y="2872"/>
                </a:lnTo>
                <a:lnTo>
                  <a:pt x="18816" y="2660"/>
                </a:lnTo>
                <a:lnTo>
                  <a:pt x="18542" y="2553"/>
                </a:lnTo>
                <a:lnTo>
                  <a:pt x="18346" y="2447"/>
                </a:lnTo>
                <a:lnTo>
                  <a:pt x="18111" y="2340"/>
                </a:lnTo>
                <a:lnTo>
                  <a:pt x="17954" y="2234"/>
                </a:lnTo>
                <a:lnTo>
                  <a:pt x="17758" y="2234"/>
                </a:lnTo>
                <a:lnTo>
                  <a:pt x="17601" y="2128"/>
                </a:lnTo>
                <a:lnTo>
                  <a:pt x="17483" y="2021"/>
                </a:lnTo>
                <a:lnTo>
                  <a:pt x="17366" y="1915"/>
                </a:lnTo>
                <a:lnTo>
                  <a:pt x="17170" y="1808"/>
                </a:lnTo>
                <a:lnTo>
                  <a:pt x="17013" y="1702"/>
                </a:lnTo>
                <a:lnTo>
                  <a:pt x="16895" y="1702"/>
                </a:lnTo>
                <a:lnTo>
                  <a:pt x="16739" y="1596"/>
                </a:lnTo>
                <a:lnTo>
                  <a:pt x="16621" y="1489"/>
                </a:lnTo>
                <a:lnTo>
                  <a:pt x="16464" y="1383"/>
                </a:lnTo>
                <a:lnTo>
                  <a:pt x="16347" y="1383"/>
                </a:lnTo>
                <a:lnTo>
                  <a:pt x="16229" y="1276"/>
                </a:lnTo>
                <a:lnTo>
                  <a:pt x="16111" y="1276"/>
                </a:lnTo>
                <a:lnTo>
                  <a:pt x="16033" y="1170"/>
                </a:lnTo>
                <a:lnTo>
                  <a:pt x="15954" y="1170"/>
                </a:lnTo>
                <a:lnTo>
                  <a:pt x="15876" y="1170"/>
                </a:lnTo>
                <a:lnTo>
                  <a:pt x="15798" y="1064"/>
                </a:lnTo>
                <a:lnTo>
                  <a:pt x="15758" y="1064"/>
                </a:lnTo>
                <a:lnTo>
                  <a:pt x="15680" y="1064"/>
                </a:lnTo>
                <a:lnTo>
                  <a:pt x="15602" y="957"/>
                </a:lnTo>
                <a:lnTo>
                  <a:pt x="15523" y="957"/>
                </a:lnTo>
                <a:lnTo>
                  <a:pt x="15406" y="851"/>
                </a:lnTo>
                <a:lnTo>
                  <a:pt x="15327" y="851"/>
                </a:lnTo>
                <a:lnTo>
                  <a:pt x="15288" y="744"/>
                </a:lnTo>
                <a:lnTo>
                  <a:pt x="15210" y="744"/>
                </a:lnTo>
                <a:lnTo>
                  <a:pt x="15131" y="744"/>
                </a:lnTo>
                <a:lnTo>
                  <a:pt x="15014" y="744"/>
                </a:lnTo>
                <a:lnTo>
                  <a:pt x="14935" y="638"/>
                </a:lnTo>
                <a:lnTo>
                  <a:pt x="14896" y="532"/>
                </a:lnTo>
                <a:lnTo>
                  <a:pt x="14818" y="532"/>
                </a:lnTo>
                <a:lnTo>
                  <a:pt x="14739" y="425"/>
                </a:lnTo>
                <a:lnTo>
                  <a:pt x="14622" y="425"/>
                </a:lnTo>
                <a:lnTo>
                  <a:pt x="14543" y="425"/>
                </a:lnTo>
                <a:lnTo>
                  <a:pt x="14465" y="425"/>
                </a:lnTo>
                <a:lnTo>
                  <a:pt x="14386" y="319"/>
                </a:lnTo>
                <a:lnTo>
                  <a:pt x="14347" y="319"/>
                </a:lnTo>
                <a:lnTo>
                  <a:pt x="14230" y="212"/>
                </a:lnTo>
                <a:lnTo>
                  <a:pt x="14151" y="212"/>
                </a:lnTo>
                <a:lnTo>
                  <a:pt x="14073" y="212"/>
                </a:lnTo>
                <a:lnTo>
                  <a:pt x="13994" y="106"/>
                </a:lnTo>
                <a:lnTo>
                  <a:pt x="13916" y="106"/>
                </a:lnTo>
                <a:lnTo>
                  <a:pt x="13838" y="0"/>
                </a:lnTo>
                <a:lnTo>
                  <a:pt x="13759" y="0"/>
                </a:lnTo>
                <a:lnTo>
                  <a:pt x="13720" y="0"/>
                </a:lnTo>
                <a:lnTo>
                  <a:pt x="13681" y="0"/>
                </a:lnTo>
                <a:lnTo>
                  <a:pt x="13602" y="0"/>
                </a:lnTo>
                <a:lnTo>
                  <a:pt x="13563" y="0"/>
                </a:lnTo>
                <a:lnTo>
                  <a:pt x="13524" y="0"/>
                </a:lnTo>
                <a:lnTo>
                  <a:pt x="13485" y="0"/>
                </a:lnTo>
                <a:lnTo>
                  <a:pt x="13446" y="0"/>
                </a:lnTo>
                <a:lnTo>
                  <a:pt x="13406" y="0"/>
                </a:lnTo>
                <a:lnTo>
                  <a:pt x="13328" y="0"/>
                </a:lnTo>
                <a:lnTo>
                  <a:pt x="13328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6578381" y="738843"/>
            <a:ext cx="8901" cy="578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664"/>
                </a:lnTo>
                <a:lnTo>
                  <a:pt x="21600" y="1329"/>
                </a:lnTo>
                <a:lnTo>
                  <a:pt x="21600" y="1993"/>
                </a:lnTo>
                <a:lnTo>
                  <a:pt x="21600" y="2990"/>
                </a:lnTo>
                <a:lnTo>
                  <a:pt x="21600" y="3987"/>
                </a:lnTo>
                <a:lnTo>
                  <a:pt x="21600" y="5316"/>
                </a:lnTo>
                <a:lnTo>
                  <a:pt x="21600" y="6313"/>
                </a:lnTo>
                <a:lnTo>
                  <a:pt x="21600" y="7643"/>
                </a:lnTo>
                <a:lnTo>
                  <a:pt x="21600" y="8972"/>
                </a:lnTo>
                <a:lnTo>
                  <a:pt x="21600" y="10301"/>
                </a:lnTo>
                <a:lnTo>
                  <a:pt x="21600" y="11630"/>
                </a:lnTo>
                <a:lnTo>
                  <a:pt x="21600" y="12959"/>
                </a:lnTo>
                <a:lnTo>
                  <a:pt x="21600" y="13956"/>
                </a:lnTo>
                <a:lnTo>
                  <a:pt x="21600" y="14953"/>
                </a:lnTo>
                <a:lnTo>
                  <a:pt x="21600" y="15950"/>
                </a:lnTo>
                <a:lnTo>
                  <a:pt x="21600" y="16947"/>
                </a:lnTo>
                <a:lnTo>
                  <a:pt x="21600" y="17944"/>
                </a:lnTo>
                <a:lnTo>
                  <a:pt x="21600" y="18609"/>
                </a:lnTo>
                <a:lnTo>
                  <a:pt x="21600" y="18941"/>
                </a:lnTo>
                <a:lnTo>
                  <a:pt x="21600" y="19273"/>
                </a:lnTo>
                <a:lnTo>
                  <a:pt x="21600" y="19938"/>
                </a:lnTo>
                <a:lnTo>
                  <a:pt x="21600" y="20270"/>
                </a:lnTo>
                <a:lnTo>
                  <a:pt x="21600" y="20603"/>
                </a:lnTo>
                <a:lnTo>
                  <a:pt x="21600" y="20935"/>
                </a:lnTo>
                <a:lnTo>
                  <a:pt x="21600" y="21267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925548" y="890173"/>
            <a:ext cx="275953" cy="3738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787" y="4628"/>
                </a:moveTo>
                <a:lnTo>
                  <a:pt x="2090" y="4628"/>
                </a:lnTo>
                <a:lnTo>
                  <a:pt x="1393" y="4628"/>
                </a:lnTo>
                <a:lnTo>
                  <a:pt x="1393" y="5142"/>
                </a:lnTo>
                <a:lnTo>
                  <a:pt x="696" y="5657"/>
                </a:lnTo>
                <a:lnTo>
                  <a:pt x="696" y="6685"/>
                </a:lnTo>
                <a:lnTo>
                  <a:pt x="696" y="7199"/>
                </a:lnTo>
                <a:lnTo>
                  <a:pt x="696" y="8228"/>
                </a:lnTo>
                <a:lnTo>
                  <a:pt x="0" y="9257"/>
                </a:lnTo>
                <a:lnTo>
                  <a:pt x="0" y="10285"/>
                </a:lnTo>
                <a:lnTo>
                  <a:pt x="0" y="10800"/>
                </a:lnTo>
                <a:lnTo>
                  <a:pt x="0" y="11828"/>
                </a:lnTo>
                <a:lnTo>
                  <a:pt x="0" y="12342"/>
                </a:lnTo>
                <a:lnTo>
                  <a:pt x="0" y="13371"/>
                </a:lnTo>
                <a:lnTo>
                  <a:pt x="0" y="14914"/>
                </a:lnTo>
                <a:lnTo>
                  <a:pt x="0" y="15942"/>
                </a:lnTo>
                <a:lnTo>
                  <a:pt x="0" y="16457"/>
                </a:lnTo>
                <a:lnTo>
                  <a:pt x="0" y="17485"/>
                </a:lnTo>
                <a:lnTo>
                  <a:pt x="0" y="18514"/>
                </a:lnTo>
                <a:lnTo>
                  <a:pt x="0" y="19028"/>
                </a:lnTo>
                <a:lnTo>
                  <a:pt x="696" y="19542"/>
                </a:lnTo>
                <a:lnTo>
                  <a:pt x="1393" y="20057"/>
                </a:lnTo>
                <a:lnTo>
                  <a:pt x="2090" y="20571"/>
                </a:lnTo>
                <a:lnTo>
                  <a:pt x="2090" y="21085"/>
                </a:lnTo>
                <a:lnTo>
                  <a:pt x="2787" y="21085"/>
                </a:lnTo>
                <a:lnTo>
                  <a:pt x="2787" y="21600"/>
                </a:lnTo>
                <a:lnTo>
                  <a:pt x="4180" y="21600"/>
                </a:lnTo>
                <a:lnTo>
                  <a:pt x="5574" y="21600"/>
                </a:lnTo>
                <a:lnTo>
                  <a:pt x="6270" y="21600"/>
                </a:lnTo>
                <a:lnTo>
                  <a:pt x="6967" y="21600"/>
                </a:lnTo>
                <a:lnTo>
                  <a:pt x="8361" y="21600"/>
                </a:lnTo>
                <a:lnTo>
                  <a:pt x="9058" y="21600"/>
                </a:lnTo>
                <a:lnTo>
                  <a:pt x="10451" y="21085"/>
                </a:lnTo>
                <a:lnTo>
                  <a:pt x="11845" y="20571"/>
                </a:lnTo>
                <a:lnTo>
                  <a:pt x="13935" y="19542"/>
                </a:lnTo>
                <a:lnTo>
                  <a:pt x="15329" y="19028"/>
                </a:lnTo>
                <a:lnTo>
                  <a:pt x="16722" y="17999"/>
                </a:lnTo>
                <a:lnTo>
                  <a:pt x="18116" y="17485"/>
                </a:lnTo>
                <a:lnTo>
                  <a:pt x="19509" y="16457"/>
                </a:lnTo>
                <a:lnTo>
                  <a:pt x="19509" y="15942"/>
                </a:lnTo>
                <a:lnTo>
                  <a:pt x="20206" y="15428"/>
                </a:lnTo>
                <a:lnTo>
                  <a:pt x="20903" y="14399"/>
                </a:lnTo>
                <a:lnTo>
                  <a:pt x="21600" y="13885"/>
                </a:lnTo>
                <a:lnTo>
                  <a:pt x="21600" y="13371"/>
                </a:lnTo>
                <a:lnTo>
                  <a:pt x="21600" y="11828"/>
                </a:lnTo>
                <a:lnTo>
                  <a:pt x="21600" y="11314"/>
                </a:lnTo>
                <a:lnTo>
                  <a:pt x="21600" y="10800"/>
                </a:lnTo>
                <a:lnTo>
                  <a:pt x="21600" y="10285"/>
                </a:lnTo>
                <a:lnTo>
                  <a:pt x="21600" y="9257"/>
                </a:lnTo>
                <a:lnTo>
                  <a:pt x="21600" y="8228"/>
                </a:lnTo>
                <a:lnTo>
                  <a:pt x="21600" y="7714"/>
                </a:lnTo>
                <a:lnTo>
                  <a:pt x="21600" y="6685"/>
                </a:lnTo>
                <a:lnTo>
                  <a:pt x="21600" y="5657"/>
                </a:lnTo>
                <a:lnTo>
                  <a:pt x="20903" y="5142"/>
                </a:lnTo>
                <a:lnTo>
                  <a:pt x="20206" y="4628"/>
                </a:lnTo>
                <a:lnTo>
                  <a:pt x="20206" y="3599"/>
                </a:lnTo>
                <a:lnTo>
                  <a:pt x="19509" y="3085"/>
                </a:lnTo>
                <a:lnTo>
                  <a:pt x="18812" y="2057"/>
                </a:lnTo>
                <a:lnTo>
                  <a:pt x="17419" y="2057"/>
                </a:lnTo>
                <a:lnTo>
                  <a:pt x="16722" y="1028"/>
                </a:lnTo>
                <a:lnTo>
                  <a:pt x="15329" y="1028"/>
                </a:lnTo>
                <a:lnTo>
                  <a:pt x="13935" y="514"/>
                </a:lnTo>
                <a:lnTo>
                  <a:pt x="13238" y="514"/>
                </a:lnTo>
                <a:lnTo>
                  <a:pt x="12541" y="0"/>
                </a:lnTo>
                <a:lnTo>
                  <a:pt x="11148" y="0"/>
                </a:lnTo>
                <a:lnTo>
                  <a:pt x="9058" y="0"/>
                </a:lnTo>
                <a:lnTo>
                  <a:pt x="8361" y="0"/>
                </a:lnTo>
                <a:lnTo>
                  <a:pt x="7664" y="0"/>
                </a:lnTo>
                <a:lnTo>
                  <a:pt x="6967" y="0"/>
                </a:lnTo>
                <a:lnTo>
                  <a:pt x="6270" y="0"/>
                </a:lnTo>
                <a:lnTo>
                  <a:pt x="5574" y="0"/>
                </a:lnTo>
                <a:lnTo>
                  <a:pt x="4877" y="0"/>
                </a:lnTo>
                <a:lnTo>
                  <a:pt x="4877" y="514"/>
                </a:lnTo>
                <a:lnTo>
                  <a:pt x="4180" y="1028"/>
                </a:lnTo>
                <a:lnTo>
                  <a:pt x="4180" y="1542"/>
                </a:lnTo>
                <a:lnTo>
                  <a:pt x="4180" y="1542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7459652" y="996994"/>
            <a:ext cx="258150" cy="35606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979" y="0"/>
                </a:moveTo>
                <a:lnTo>
                  <a:pt x="2979" y="539"/>
                </a:lnTo>
                <a:lnTo>
                  <a:pt x="2979" y="1079"/>
                </a:lnTo>
                <a:lnTo>
                  <a:pt x="2234" y="1620"/>
                </a:lnTo>
                <a:lnTo>
                  <a:pt x="1489" y="2700"/>
                </a:lnTo>
                <a:lnTo>
                  <a:pt x="1489" y="3779"/>
                </a:lnTo>
                <a:lnTo>
                  <a:pt x="744" y="4860"/>
                </a:lnTo>
                <a:lnTo>
                  <a:pt x="0" y="5939"/>
                </a:lnTo>
                <a:lnTo>
                  <a:pt x="0" y="7020"/>
                </a:lnTo>
                <a:lnTo>
                  <a:pt x="0" y="8100"/>
                </a:lnTo>
                <a:lnTo>
                  <a:pt x="0" y="9720"/>
                </a:lnTo>
                <a:lnTo>
                  <a:pt x="0" y="11339"/>
                </a:lnTo>
                <a:lnTo>
                  <a:pt x="0" y="13500"/>
                </a:lnTo>
                <a:lnTo>
                  <a:pt x="744" y="14579"/>
                </a:lnTo>
                <a:lnTo>
                  <a:pt x="744" y="16200"/>
                </a:lnTo>
                <a:lnTo>
                  <a:pt x="744" y="17279"/>
                </a:lnTo>
                <a:lnTo>
                  <a:pt x="1489" y="18359"/>
                </a:lnTo>
                <a:lnTo>
                  <a:pt x="2234" y="18900"/>
                </a:lnTo>
                <a:lnTo>
                  <a:pt x="2979" y="19980"/>
                </a:lnTo>
                <a:lnTo>
                  <a:pt x="2979" y="20520"/>
                </a:lnTo>
                <a:lnTo>
                  <a:pt x="2979" y="21059"/>
                </a:lnTo>
                <a:lnTo>
                  <a:pt x="3724" y="21059"/>
                </a:lnTo>
                <a:lnTo>
                  <a:pt x="3724" y="21600"/>
                </a:lnTo>
                <a:lnTo>
                  <a:pt x="4468" y="21600"/>
                </a:lnTo>
                <a:lnTo>
                  <a:pt x="5213" y="21600"/>
                </a:lnTo>
                <a:lnTo>
                  <a:pt x="5958" y="21600"/>
                </a:lnTo>
                <a:lnTo>
                  <a:pt x="6703" y="21600"/>
                </a:lnTo>
                <a:lnTo>
                  <a:pt x="8193" y="21600"/>
                </a:lnTo>
                <a:lnTo>
                  <a:pt x="9682" y="21600"/>
                </a:lnTo>
                <a:lnTo>
                  <a:pt x="11172" y="21600"/>
                </a:lnTo>
                <a:lnTo>
                  <a:pt x="12662" y="21600"/>
                </a:lnTo>
                <a:lnTo>
                  <a:pt x="14151" y="21059"/>
                </a:lnTo>
                <a:lnTo>
                  <a:pt x="16386" y="20520"/>
                </a:lnTo>
                <a:lnTo>
                  <a:pt x="17875" y="20520"/>
                </a:lnTo>
                <a:lnTo>
                  <a:pt x="18620" y="19440"/>
                </a:lnTo>
                <a:lnTo>
                  <a:pt x="20110" y="19440"/>
                </a:lnTo>
                <a:lnTo>
                  <a:pt x="20110" y="18900"/>
                </a:lnTo>
                <a:lnTo>
                  <a:pt x="20855" y="18359"/>
                </a:lnTo>
                <a:lnTo>
                  <a:pt x="20855" y="17820"/>
                </a:lnTo>
                <a:lnTo>
                  <a:pt x="21600" y="16740"/>
                </a:lnTo>
                <a:lnTo>
                  <a:pt x="21600" y="16200"/>
                </a:lnTo>
                <a:lnTo>
                  <a:pt x="21600" y="15659"/>
                </a:lnTo>
                <a:lnTo>
                  <a:pt x="21600" y="14579"/>
                </a:lnTo>
                <a:lnTo>
                  <a:pt x="21600" y="13500"/>
                </a:lnTo>
                <a:lnTo>
                  <a:pt x="21600" y="12960"/>
                </a:lnTo>
                <a:lnTo>
                  <a:pt x="21600" y="12419"/>
                </a:lnTo>
                <a:lnTo>
                  <a:pt x="21600" y="11879"/>
                </a:lnTo>
                <a:lnTo>
                  <a:pt x="21600" y="11339"/>
                </a:lnTo>
                <a:lnTo>
                  <a:pt x="21600" y="10800"/>
                </a:lnTo>
                <a:lnTo>
                  <a:pt x="20855" y="9720"/>
                </a:lnTo>
                <a:lnTo>
                  <a:pt x="20110" y="9179"/>
                </a:lnTo>
                <a:lnTo>
                  <a:pt x="20110" y="8100"/>
                </a:lnTo>
                <a:lnTo>
                  <a:pt x="19365" y="7560"/>
                </a:lnTo>
                <a:lnTo>
                  <a:pt x="19365" y="7020"/>
                </a:lnTo>
                <a:lnTo>
                  <a:pt x="18620" y="6479"/>
                </a:lnTo>
                <a:lnTo>
                  <a:pt x="17875" y="6479"/>
                </a:lnTo>
                <a:lnTo>
                  <a:pt x="17875" y="5939"/>
                </a:lnTo>
                <a:lnTo>
                  <a:pt x="17131" y="5939"/>
                </a:lnTo>
                <a:lnTo>
                  <a:pt x="17131" y="4860"/>
                </a:lnTo>
                <a:lnTo>
                  <a:pt x="16386" y="4860"/>
                </a:lnTo>
                <a:lnTo>
                  <a:pt x="15641" y="4320"/>
                </a:lnTo>
                <a:lnTo>
                  <a:pt x="14896" y="4320"/>
                </a:lnTo>
                <a:lnTo>
                  <a:pt x="14896" y="3779"/>
                </a:lnTo>
                <a:lnTo>
                  <a:pt x="14151" y="3779"/>
                </a:lnTo>
                <a:lnTo>
                  <a:pt x="14151" y="3779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8100578" y="818959"/>
            <a:ext cx="0" cy="66763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87"/>
                </a:lnTo>
                <a:lnTo>
                  <a:pt x="0" y="864"/>
                </a:lnTo>
                <a:lnTo>
                  <a:pt x="0" y="1727"/>
                </a:lnTo>
                <a:lnTo>
                  <a:pt x="0" y="2880"/>
                </a:lnTo>
                <a:lnTo>
                  <a:pt x="0" y="4032"/>
                </a:lnTo>
                <a:lnTo>
                  <a:pt x="0" y="5472"/>
                </a:lnTo>
                <a:lnTo>
                  <a:pt x="0" y="6912"/>
                </a:lnTo>
                <a:lnTo>
                  <a:pt x="0" y="8352"/>
                </a:lnTo>
                <a:lnTo>
                  <a:pt x="0" y="10080"/>
                </a:lnTo>
                <a:lnTo>
                  <a:pt x="0" y="11520"/>
                </a:lnTo>
                <a:lnTo>
                  <a:pt x="0" y="13248"/>
                </a:lnTo>
                <a:lnTo>
                  <a:pt x="0" y="14400"/>
                </a:lnTo>
                <a:lnTo>
                  <a:pt x="0" y="15551"/>
                </a:lnTo>
                <a:lnTo>
                  <a:pt x="0" y="16704"/>
                </a:lnTo>
                <a:lnTo>
                  <a:pt x="0" y="17568"/>
                </a:lnTo>
                <a:lnTo>
                  <a:pt x="0" y="18431"/>
                </a:lnTo>
                <a:lnTo>
                  <a:pt x="0" y="19296"/>
                </a:lnTo>
                <a:lnTo>
                  <a:pt x="0" y="19871"/>
                </a:lnTo>
                <a:lnTo>
                  <a:pt x="0" y="20447"/>
                </a:lnTo>
                <a:lnTo>
                  <a:pt x="0" y="21024"/>
                </a:lnTo>
                <a:lnTo>
                  <a:pt x="0" y="21311"/>
                </a:lnTo>
                <a:lnTo>
                  <a:pt x="0" y="21600"/>
                </a:lnTo>
                <a:lnTo>
                  <a:pt x="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8429942" y="1014797"/>
            <a:ext cx="204739" cy="34716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3756" y="3323"/>
                </a:moveTo>
                <a:lnTo>
                  <a:pt x="2817" y="3323"/>
                </a:lnTo>
                <a:lnTo>
                  <a:pt x="1878" y="4430"/>
                </a:lnTo>
                <a:lnTo>
                  <a:pt x="939" y="5538"/>
                </a:lnTo>
                <a:lnTo>
                  <a:pt x="939" y="7199"/>
                </a:lnTo>
                <a:lnTo>
                  <a:pt x="0" y="8861"/>
                </a:lnTo>
                <a:lnTo>
                  <a:pt x="0" y="10523"/>
                </a:lnTo>
                <a:lnTo>
                  <a:pt x="0" y="12184"/>
                </a:lnTo>
                <a:lnTo>
                  <a:pt x="0" y="13846"/>
                </a:lnTo>
                <a:lnTo>
                  <a:pt x="0" y="15507"/>
                </a:lnTo>
                <a:lnTo>
                  <a:pt x="0" y="16615"/>
                </a:lnTo>
                <a:lnTo>
                  <a:pt x="0" y="17723"/>
                </a:lnTo>
                <a:lnTo>
                  <a:pt x="0" y="18830"/>
                </a:lnTo>
                <a:lnTo>
                  <a:pt x="0" y="19384"/>
                </a:lnTo>
                <a:lnTo>
                  <a:pt x="0" y="20492"/>
                </a:lnTo>
                <a:lnTo>
                  <a:pt x="939" y="21600"/>
                </a:lnTo>
                <a:lnTo>
                  <a:pt x="1878" y="21600"/>
                </a:lnTo>
                <a:lnTo>
                  <a:pt x="3756" y="21600"/>
                </a:lnTo>
                <a:lnTo>
                  <a:pt x="5634" y="21600"/>
                </a:lnTo>
                <a:lnTo>
                  <a:pt x="6573" y="21600"/>
                </a:lnTo>
                <a:lnTo>
                  <a:pt x="7513" y="21600"/>
                </a:lnTo>
                <a:lnTo>
                  <a:pt x="9391" y="21600"/>
                </a:lnTo>
                <a:lnTo>
                  <a:pt x="12208" y="21600"/>
                </a:lnTo>
                <a:lnTo>
                  <a:pt x="14086" y="20492"/>
                </a:lnTo>
                <a:lnTo>
                  <a:pt x="15026" y="19938"/>
                </a:lnTo>
                <a:lnTo>
                  <a:pt x="16904" y="19384"/>
                </a:lnTo>
                <a:lnTo>
                  <a:pt x="17843" y="18830"/>
                </a:lnTo>
                <a:lnTo>
                  <a:pt x="18782" y="17723"/>
                </a:lnTo>
                <a:lnTo>
                  <a:pt x="18782" y="16615"/>
                </a:lnTo>
                <a:lnTo>
                  <a:pt x="19721" y="16061"/>
                </a:lnTo>
                <a:lnTo>
                  <a:pt x="20660" y="14399"/>
                </a:lnTo>
                <a:lnTo>
                  <a:pt x="21600" y="13292"/>
                </a:lnTo>
                <a:lnTo>
                  <a:pt x="21600" y="12738"/>
                </a:lnTo>
                <a:lnTo>
                  <a:pt x="21600" y="11630"/>
                </a:lnTo>
                <a:lnTo>
                  <a:pt x="21600" y="10523"/>
                </a:lnTo>
                <a:lnTo>
                  <a:pt x="21600" y="9415"/>
                </a:lnTo>
                <a:lnTo>
                  <a:pt x="21600" y="7753"/>
                </a:lnTo>
                <a:lnTo>
                  <a:pt x="21600" y="6646"/>
                </a:lnTo>
                <a:lnTo>
                  <a:pt x="21600" y="5538"/>
                </a:lnTo>
                <a:lnTo>
                  <a:pt x="20660" y="4430"/>
                </a:lnTo>
                <a:lnTo>
                  <a:pt x="19721" y="3876"/>
                </a:lnTo>
                <a:lnTo>
                  <a:pt x="19721" y="2769"/>
                </a:lnTo>
                <a:lnTo>
                  <a:pt x="18782" y="2215"/>
                </a:lnTo>
                <a:lnTo>
                  <a:pt x="18782" y="1661"/>
                </a:lnTo>
                <a:lnTo>
                  <a:pt x="16904" y="1107"/>
                </a:lnTo>
                <a:lnTo>
                  <a:pt x="15965" y="1107"/>
                </a:lnTo>
                <a:lnTo>
                  <a:pt x="15026" y="553"/>
                </a:lnTo>
                <a:lnTo>
                  <a:pt x="13147" y="553"/>
                </a:lnTo>
                <a:lnTo>
                  <a:pt x="13147" y="0"/>
                </a:lnTo>
                <a:lnTo>
                  <a:pt x="13147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8883930" y="996994"/>
            <a:ext cx="391676" cy="36497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454" y="3687"/>
                </a:moveTo>
                <a:lnTo>
                  <a:pt x="1963" y="3687"/>
                </a:lnTo>
                <a:lnTo>
                  <a:pt x="1472" y="4214"/>
                </a:lnTo>
                <a:lnTo>
                  <a:pt x="981" y="4741"/>
                </a:lnTo>
                <a:lnTo>
                  <a:pt x="490" y="6321"/>
                </a:lnTo>
                <a:lnTo>
                  <a:pt x="490" y="7375"/>
                </a:lnTo>
                <a:lnTo>
                  <a:pt x="490" y="8956"/>
                </a:lnTo>
                <a:lnTo>
                  <a:pt x="0" y="10536"/>
                </a:lnTo>
                <a:lnTo>
                  <a:pt x="0" y="11590"/>
                </a:lnTo>
                <a:lnTo>
                  <a:pt x="0" y="13170"/>
                </a:lnTo>
                <a:lnTo>
                  <a:pt x="0" y="14224"/>
                </a:lnTo>
                <a:lnTo>
                  <a:pt x="0" y="15278"/>
                </a:lnTo>
                <a:lnTo>
                  <a:pt x="0" y="16331"/>
                </a:lnTo>
                <a:lnTo>
                  <a:pt x="0" y="17385"/>
                </a:lnTo>
                <a:lnTo>
                  <a:pt x="0" y="17912"/>
                </a:lnTo>
                <a:lnTo>
                  <a:pt x="0" y="18439"/>
                </a:lnTo>
                <a:lnTo>
                  <a:pt x="0" y="18965"/>
                </a:lnTo>
                <a:lnTo>
                  <a:pt x="490" y="19492"/>
                </a:lnTo>
                <a:lnTo>
                  <a:pt x="490" y="20019"/>
                </a:lnTo>
                <a:lnTo>
                  <a:pt x="981" y="20019"/>
                </a:lnTo>
                <a:lnTo>
                  <a:pt x="1472" y="20546"/>
                </a:lnTo>
                <a:lnTo>
                  <a:pt x="1963" y="21073"/>
                </a:lnTo>
                <a:lnTo>
                  <a:pt x="2945" y="21073"/>
                </a:lnTo>
                <a:lnTo>
                  <a:pt x="3436" y="21600"/>
                </a:lnTo>
                <a:lnTo>
                  <a:pt x="4418" y="21600"/>
                </a:lnTo>
                <a:lnTo>
                  <a:pt x="5400" y="21600"/>
                </a:lnTo>
                <a:lnTo>
                  <a:pt x="6872" y="21600"/>
                </a:lnTo>
                <a:lnTo>
                  <a:pt x="7854" y="21600"/>
                </a:lnTo>
                <a:lnTo>
                  <a:pt x="9327" y="21600"/>
                </a:lnTo>
                <a:lnTo>
                  <a:pt x="10800" y="21600"/>
                </a:lnTo>
                <a:lnTo>
                  <a:pt x="12272" y="21073"/>
                </a:lnTo>
                <a:lnTo>
                  <a:pt x="13745" y="20019"/>
                </a:lnTo>
                <a:lnTo>
                  <a:pt x="14727" y="19492"/>
                </a:lnTo>
                <a:lnTo>
                  <a:pt x="16199" y="18439"/>
                </a:lnTo>
                <a:lnTo>
                  <a:pt x="17181" y="17912"/>
                </a:lnTo>
                <a:lnTo>
                  <a:pt x="18163" y="16858"/>
                </a:lnTo>
                <a:lnTo>
                  <a:pt x="19145" y="16331"/>
                </a:lnTo>
                <a:lnTo>
                  <a:pt x="20127" y="14751"/>
                </a:lnTo>
                <a:lnTo>
                  <a:pt x="20618" y="14224"/>
                </a:lnTo>
                <a:lnTo>
                  <a:pt x="21109" y="13170"/>
                </a:lnTo>
                <a:lnTo>
                  <a:pt x="21600" y="12117"/>
                </a:lnTo>
                <a:lnTo>
                  <a:pt x="21600" y="11063"/>
                </a:lnTo>
                <a:lnTo>
                  <a:pt x="21600" y="10536"/>
                </a:lnTo>
                <a:lnTo>
                  <a:pt x="21600" y="10009"/>
                </a:lnTo>
                <a:lnTo>
                  <a:pt x="21600" y="8956"/>
                </a:lnTo>
                <a:lnTo>
                  <a:pt x="21600" y="7902"/>
                </a:lnTo>
                <a:lnTo>
                  <a:pt x="21600" y="7375"/>
                </a:lnTo>
                <a:lnTo>
                  <a:pt x="21600" y="6321"/>
                </a:lnTo>
                <a:lnTo>
                  <a:pt x="21600" y="5268"/>
                </a:lnTo>
                <a:lnTo>
                  <a:pt x="21109" y="4741"/>
                </a:lnTo>
                <a:lnTo>
                  <a:pt x="20127" y="3687"/>
                </a:lnTo>
                <a:lnTo>
                  <a:pt x="19636" y="3160"/>
                </a:lnTo>
                <a:lnTo>
                  <a:pt x="19145" y="2634"/>
                </a:lnTo>
                <a:lnTo>
                  <a:pt x="18654" y="1580"/>
                </a:lnTo>
                <a:lnTo>
                  <a:pt x="17181" y="1580"/>
                </a:lnTo>
                <a:lnTo>
                  <a:pt x="16199" y="1053"/>
                </a:lnTo>
                <a:lnTo>
                  <a:pt x="15218" y="526"/>
                </a:lnTo>
                <a:lnTo>
                  <a:pt x="14236" y="0"/>
                </a:lnTo>
                <a:lnTo>
                  <a:pt x="13254" y="0"/>
                </a:lnTo>
                <a:lnTo>
                  <a:pt x="11781" y="0"/>
                </a:lnTo>
                <a:lnTo>
                  <a:pt x="10800" y="0"/>
                </a:lnTo>
                <a:lnTo>
                  <a:pt x="9818" y="0"/>
                </a:lnTo>
                <a:lnTo>
                  <a:pt x="8345" y="0"/>
                </a:lnTo>
                <a:lnTo>
                  <a:pt x="7363" y="0"/>
                </a:lnTo>
                <a:lnTo>
                  <a:pt x="6381" y="0"/>
                </a:lnTo>
                <a:lnTo>
                  <a:pt x="5400" y="0"/>
                </a:lnTo>
                <a:lnTo>
                  <a:pt x="54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7477456" y="1584508"/>
            <a:ext cx="1904971" cy="3560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100" y="5400"/>
                </a:lnTo>
                <a:lnTo>
                  <a:pt x="403" y="10800"/>
                </a:lnTo>
                <a:lnTo>
                  <a:pt x="706" y="16199"/>
                </a:lnTo>
                <a:lnTo>
                  <a:pt x="1110" y="21600"/>
                </a:lnTo>
                <a:lnTo>
                  <a:pt x="1614" y="21600"/>
                </a:lnTo>
                <a:lnTo>
                  <a:pt x="2422" y="21600"/>
                </a:lnTo>
                <a:lnTo>
                  <a:pt x="3431" y="21600"/>
                </a:lnTo>
                <a:lnTo>
                  <a:pt x="4340" y="21600"/>
                </a:lnTo>
                <a:lnTo>
                  <a:pt x="5248" y="21600"/>
                </a:lnTo>
                <a:lnTo>
                  <a:pt x="6257" y="21600"/>
                </a:lnTo>
                <a:lnTo>
                  <a:pt x="7166" y="21600"/>
                </a:lnTo>
                <a:lnTo>
                  <a:pt x="8074" y="21600"/>
                </a:lnTo>
                <a:lnTo>
                  <a:pt x="8781" y="21600"/>
                </a:lnTo>
                <a:lnTo>
                  <a:pt x="9487" y="21600"/>
                </a:lnTo>
                <a:lnTo>
                  <a:pt x="9992" y="21600"/>
                </a:lnTo>
                <a:lnTo>
                  <a:pt x="10396" y="21600"/>
                </a:lnTo>
                <a:lnTo>
                  <a:pt x="10900" y="21600"/>
                </a:lnTo>
                <a:lnTo>
                  <a:pt x="11304" y="21600"/>
                </a:lnTo>
                <a:lnTo>
                  <a:pt x="11607" y="21600"/>
                </a:lnTo>
                <a:lnTo>
                  <a:pt x="12011" y="21600"/>
                </a:lnTo>
                <a:lnTo>
                  <a:pt x="12314" y="21600"/>
                </a:lnTo>
                <a:lnTo>
                  <a:pt x="12717" y="21600"/>
                </a:lnTo>
                <a:lnTo>
                  <a:pt x="13121" y="21600"/>
                </a:lnTo>
                <a:lnTo>
                  <a:pt x="13626" y="21600"/>
                </a:lnTo>
                <a:lnTo>
                  <a:pt x="14332" y="21600"/>
                </a:lnTo>
                <a:lnTo>
                  <a:pt x="15039" y="21600"/>
                </a:lnTo>
                <a:lnTo>
                  <a:pt x="15644" y="21600"/>
                </a:lnTo>
                <a:lnTo>
                  <a:pt x="16351" y="21600"/>
                </a:lnTo>
                <a:lnTo>
                  <a:pt x="17057" y="21600"/>
                </a:lnTo>
                <a:lnTo>
                  <a:pt x="17562" y="21600"/>
                </a:lnTo>
                <a:lnTo>
                  <a:pt x="18168" y="21600"/>
                </a:lnTo>
                <a:lnTo>
                  <a:pt x="18571" y="21600"/>
                </a:lnTo>
                <a:lnTo>
                  <a:pt x="18975" y="21600"/>
                </a:lnTo>
                <a:lnTo>
                  <a:pt x="19379" y="21600"/>
                </a:lnTo>
                <a:lnTo>
                  <a:pt x="19682" y="21600"/>
                </a:lnTo>
                <a:lnTo>
                  <a:pt x="20085" y="21600"/>
                </a:lnTo>
                <a:lnTo>
                  <a:pt x="20388" y="21600"/>
                </a:lnTo>
                <a:lnTo>
                  <a:pt x="20691" y="21600"/>
                </a:lnTo>
                <a:lnTo>
                  <a:pt x="20893" y="21600"/>
                </a:lnTo>
                <a:lnTo>
                  <a:pt x="21095" y="21600"/>
                </a:lnTo>
                <a:lnTo>
                  <a:pt x="21297" y="21600"/>
                </a:lnTo>
                <a:lnTo>
                  <a:pt x="21398" y="21600"/>
                </a:lnTo>
                <a:lnTo>
                  <a:pt x="21499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6507167" y="1539999"/>
            <a:ext cx="712138" cy="178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540" y="0"/>
                </a:lnTo>
                <a:lnTo>
                  <a:pt x="1080" y="0"/>
                </a:lnTo>
                <a:lnTo>
                  <a:pt x="1620" y="0"/>
                </a:lnTo>
                <a:lnTo>
                  <a:pt x="2430" y="0"/>
                </a:lnTo>
                <a:lnTo>
                  <a:pt x="3240" y="0"/>
                </a:lnTo>
                <a:lnTo>
                  <a:pt x="4050" y="0"/>
                </a:lnTo>
                <a:lnTo>
                  <a:pt x="4860" y="0"/>
                </a:lnTo>
                <a:lnTo>
                  <a:pt x="5669" y="0"/>
                </a:lnTo>
                <a:lnTo>
                  <a:pt x="6480" y="0"/>
                </a:lnTo>
                <a:lnTo>
                  <a:pt x="7020" y="0"/>
                </a:lnTo>
                <a:lnTo>
                  <a:pt x="7559" y="0"/>
                </a:lnTo>
                <a:lnTo>
                  <a:pt x="7830" y="0"/>
                </a:lnTo>
                <a:lnTo>
                  <a:pt x="8370" y="0"/>
                </a:lnTo>
                <a:lnTo>
                  <a:pt x="8910" y="0"/>
                </a:lnTo>
                <a:lnTo>
                  <a:pt x="9179" y="0"/>
                </a:lnTo>
                <a:lnTo>
                  <a:pt x="9720" y="0"/>
                </a:lnTo>
                <a:lnTo>
                  <a:pt x="10260" y="0"/>
                </a:lnTo>
                <a:lnTo>
                  <a:pt x="10800" y="0"/>
                </a:lnTo>
                <a:lnTo>
                  <a:pt x="11610" y="0"/>
                </a:lnTo>
                <a:lnTo>
                  <a:pt x="12150" y="0"/>
                </a:lnTo>
                <a:lnTo>
                  <a:pt x="12689" y="0"/>
                </a:lnTo>
                <a:lnTo>
                  <a:pt x="12959" y="0"/>
                </a:lnTo>
                <a:lnTo>
                  <a:pt x="13230" y="0"/>
                </a:lnTo>
                <a:lnTo>
                  <a:pt x="13500" y="0"/>
                </a:lnTo>
                <a:lnTo>
                  <a:pt x="13770" y="0"/>
                </a:lnTo>
                <a:lnTo>
                  <a:pt x="14040" y="0"/>
                </a:lnTo>
                <a:lnTo>
                  <a:pt x="14310" y="0"/>
                </a:lnTo>
                <a:lnTo>
                  <a:pt x="14579" y="0"/>
                </a:lnTo>
                <a:lnTo>
                  <a:pt x="14850" y="0"/>
                </a:lnTo>
                <a:lnTo>
                  <a:pt x="15390" y="0"/>
                </a:lnTo>
                <a:lnTo>
                  <a:pt x="15930" y="0"/>
                </a:lnTo>
                <a:lnTo>
                  <a:pt x="16469" y="0"/>
                </a:lnTo>
                <a:lnTo>
                  <a:pt x="16740" y="0"/>
                </a:lnTo>
                <a:lnTo>
                  <a:pt x="17010" y="0"/>
                </a:lnTo>
                <a:lnTo>
                  <a:pt x="17280" y="10800"/>
                </a:lnTo>
                <a:lnTo>
                  <a:pt x="17550" y="10800"/>
                </a:lnTo>
                <a:lnTo>
                  <a:pt x="17820" y="10800"/>
                </a:lnTo>
                <a:lnTo>
                  <a:pt x="18090" y="10800"/>
                </a:lnTo>
                <a:lnTo>
                  <a:pt x="18359" y="10800"/>
                </a:lnTo>
                <a:lnTo>
                  <a:pt x="18630" y="10800"/>
                </a:lnTo>
                <a:lnTo>
                  <a:pt x="18900" y="10800"/>
                </a:lnTo>
                <a:lnTo>
                  <a:pt x="19440" y="10800"/>
                </a:lnTo>
                <a:lnTo>
                  <a:pt x="19710" y="10800"/>
                </a:lnTo>
                <a:lnTo>
                  <a:pt x="20250" y="10800"/>
                </a:lnTo>
                <a:lnTo>
                  <a:pt x="20520" y="10800"/>
                </a:lnTo>
                <a:lnTo>
                  <a:pt x="20790" y="10800"/>
                </a:lnTo>
                <a:lnTo>
                  <a:pt x="21060" y="108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0" name="曲线"/>
          <p:cNvSpPr>
            <a:spLocks/>
          </p:cNvSpPr>
          <p:nvPr/>
        </p:nvSpPr>
        <p:spPr>
          <a:xfrm rot="0">
            <a:off x="6480462" y="1789248"/>
            <a:ext cx="338266" cy="3827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7621" y="0"/>
                </a:moveTo>
                <a:lnTo>
                  <a:pt x="17052" y="0"/>
                </a:lnTo>
                <a:lnTo>
                  <a:pt x="16484" y="502"/>
                </a:lnTo>
                <a:lnTo>
                  <a:pt x="15915" y="1004"/>
                </a:lnTo>
                <a:lnTo>
                  <a:pt x="15347" y="1004"/>
                </a:lnTo>
                <a:lnTo>
                  <a:pt x="14778" y="2009"/>
                </a:lnTo>
                <a:lnTo>
                  <a:pt x="13642" y="2511"/>
                </a:lnTo>
                <a:lnTo>
                  <a:pt x="12505" y="3516"/>
                </a:lnTo>
                <a:lnTo>
                  <a:pt x="11368" y="4018"/>
                </a:lnTo>
                <a:lnTo>
                  <a:pt x="9663" y="5023"/>
                </a:lnTo>
                <a:lnTo>
                  <a:pt x="8526" y="5525"/>
                </a:lnTo>
                <a:lnTo>
                  <a:pt x="7957" y="5525"/>
                </a:lnTo>
                <a:lnTo>
                  <a:pt x="6821" y="6530"/>
                </a:lnTo>
                <a:lnTo>
                  <a:pt x="6252" y="6530"/>
                </a:lnTo>
                <a:lnTo>
                  <a:pt x="5684" y="7032"/>
                </a:lnTo>
                <a:lnTo>
                  <a:pt x="5115" y="7032"/>
                </a:lnTo>
                <a:lnTo>
                  <a:pt x="4547" y="7534"/>
                </a:lnTo>
                <a:lnTo>
                  <a:pt x="3978" y="7534"/>
                </a:lnTo>
                <a:lnTo>
                  <a:pt x="3410" y="8037"/>
                </a:lnTo>
                <a:lnTo>
                  <a:pt x="2842" y="8037"/>
                </a:lnTo>
                <a:lnTo>
                  <a:pt x="2273" y="8539"/>
                </a:lnTo>
                <a:lnTo>
                  <a:pt x="1705" y="8539"/>
                </a:lnTo>
                <a:lnTo>
                  <a:pt x="1136" y="8539"/>
                </a:lnTo>
                <a:lnTo>
                  <a:pt x="568" y="9041"/>
                </a:lnTo>
                <a:lnTo>
                  <a:pt x="0" y="9544"/>
                </a:lnTo>
                <a:lnTo>
                  <a:pt x="0" y="10548"/>
                </a:lnTo>
                <a:lnTo>
                  <a:pt x="1136" y="11051"/>
                </a:lnTo>
                <a:lnTo>
                  <a:pt x="2273" y="11553"/>
                </a:lnTo>
                <a:lnTo>
                  <a:pt x="3410" y="13060"/>
                </a:lnTo>
                <a:lnTo>
                  <a:pt x="5684" y="14065"/>
                </a:lnTo>
                <a:lnTo>
                  <a:pt x="8526" y="15572"/>
                </a:lnTo>
                <a:lnTo>
                  <a:pt x="11936" y="17079"/>
                </a:lnTo>
                <a:lnTo>
                  <a:pt x="14778" y="18586"/>
                </a:lnTo>
                <a:lnTo>
                  <a:pt x="17621" y="20093"/>
                </a:lnTo>
                <a:lnTo>
                  <a:pt x="19326" y="21097"/>
                </a:lnTo>
                <a:lnTo>
                  <a:pt x="20463" y="21097"/>
                </a:lnTo>
                <a:lnTo>
                  <a:pt x="21600" y="21600"/>
                </a:lnTo>
                <a:lnTo>
                  <a:pt x="21600" y="21097"/>
                </a:lnTo>
                <a:lnTo>
                  <a:pt x="21600" y="21097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6542774" y="1967283"/>
            <a:ext cx="287525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133" y="0"/>
                </a:lnTo>
                <a:lnTo>
                  <a:pt x="334" y="0"/>
                </a:lnTo>
                <a:lnTo>
                  <a:pt x="601" y="0"/>
                </a:lnTo>
                <a:lnTo>
                  <a:pt x="1069" y="0"/>
                </a:lnTo>
                <a:lnTo>
                  <a:pt x="1604" y="0"/>
                </a:lnTo>
                <a:lnTo>
                  <a:pt x="2206" y="0"/>
                </a:lnTo>
                <a:lnTo>
                  <a:pt x="2875" y="0"/>
                </a:lnTo>
                <a:lnTo>
                  <a:pt x="3544" y="0"/>
                </a:lnTo>
                <a:lnTo>
                  <a:pt x="4279" y="0"/>
                </a:lnTo>
                <a:lnTo>
                  <a:pt x="4948" y="0"/>
                </a:lnTo>
                <a:lnTo>
                  <a:pt x="5617" y="0"/>
                </a:lnTo>
                <a:lnTo>
                  <a:pt x="6219" y="0"/>
                </a:lnTo>
                <a:lnTo>
                  <a:pt x="6754" y="0"/>
                </a:lnTo>
                <a:lnTo>
                  <a:pt x="7222" y="0"/>
                </a:lnTo>
                <a:lnTo>
                  <a:pt x="7556" y="0"/>
                </a:lnTo>
                <a:lnTo>
                  <a:pt x="7824" y="0"/>
                </a:lnTo>
                <a:lnTo>
                  <a:pt x="8158" y="0"/>
                </a:lnTo>
                <a:lnTo>
                  <a:pt x="8359" y="0"/>
                </a:lnTo>
                <a:lnTo>
                  <a:pt x="8559" y="0"/>
                </a:lnTo>
                <a:lnTo>
                  <a:pt x="8760" y="0"/>
                </a:lnTo>
                <a:lnTo>
                  <a:pt x="9027" y="0"/>
                </a:lnTo>
                <a:lnTo>
                  <a:pt x="9362" y="0"/>
                </a:lnTo>
                <a:lnTo>
                  <a:pt x="9629" y="0"/>
                </a:lnTo>
                <a:lnTo>
                  <a:pt x="9897" y="0"/>
                </a:lnTo>
                <a:lnTo>
                  <a:pt x="10231" y="0"/>
                </a:lnTo>
                <a:lnTo>
                  <a:pt x="10632" y="0"/>
                </a:lnTo>
                <a:lnTo>
                  <a:pt x="11034" y="0"/>
                </a:lnTo>
                <a:lnTo>
                  <a:pt x="11502" y="0"/>
                </a:lnTo>
                <a:lnTo>
                  <a:pt x="11903" y="0"/>
                </a:lnTo>
                <a:lnTo>
                  <a:pt x="12304" y="0"/>
                </a:lnTo>
                <a:lnTo>
                  <a:pt x="12772" y="0"/>
                </a:lnTo>
                <a:lnTo>
                  <a:pt x="13107" y="0"/>
                </a:lnTo>
                <a:lnTo>
                  <a:pt x="13575" y="0"/>
                </a:lnTo>
                <a:lnTo>
                  <a:pt x="13976" y="0"/>
                </a:lnTo>
                <a:lnTo>
                  <a:pt x="14310" y="0"/>
                </a:lnTo>
                <a:lnTo>
                  <a:pt x="14645" y="0"/>
                </a:lnTo>
                <a:lnTo>
                  <a:pt x="15046" y="0"/>
                </a:lnTo>
                <a:lnTo>
                  <a:pt x="15380" y="0"/>
                </a:lnTo>
                <a:lnTo>
                  <a:pt x="15782" y="0"/>
                </a:lnTo>
                <a:lnTo>
                  <a:pt x="16116" y="0"/>
                </a:lnTo>
                <a:lnTo>
                  <a:pt x="16517" y="0"/>
                </a:lnTo>
                <a:lnTo>
                  <a:pt x="16785" y="0"/>
                </a:lnTo>
                <a:lnTo>
                  <a:pt x="17119" y="0"/>
                </a:lnTo>
                <a:lnTo>
                  <a:pt x="17387" y="0"/>
                </a:lnTo>
                <a:lnTo>
                  <a:pt x="17788" y="0"/>
                </a:lnTo>
                <a:lnTo>
                  <a:pt x="18122" y="0"/>
                </a:lnTo>
                <a:lnTo>
                  <a:pt x="18390" y="0"/>
                </a:lnTo>
                <a:lnTo>
                  <a:pt x="18657" y="0"/>
                </a:lnTo>
                <a:lnTo>
                  <a:pt x="18858" y="0"/>
                </a:lnTo>
                <a:lnTo>
                  <a:pt x="18991" y="0"/>
                </a:lnTo>
                <a:lnTo>
                  <a:pt x="19192" y="0"/>
                </a:lnTo>
                <a:lnTo>
                  <a:pt x="19259" y="0"/>
                </a:lnTo>
                <a:lnTo>
                  <a:pt x="19326" y="0"/>
                </a:lnTo>
                <a:lnTo>
                  <a:pt x="19393" y="0"/>
                </a:lnTo>
                <a:lnTo>
                  <a:pt x="19460" y="0"/>
                </a:lnTo>
                <a:lnTo>
                  <a:pt x="19526" y="0"/>
                </a:lnTo>
                <a:lnTo>
                  <a:pt x="19660" y="0"/>
                </a:lnTo>
                <a:lnTo>
                  <a:pt x="19727" y="0"/>
                </a:lnTo>
                <a:lnTo>
                  <a:pt x="19861" y="0"/>
                </a:lnTo>
                <a:lnTo>
                  <a:pt x="19928" y="0"/>
                </a:lnTo>
                <a:lnTo>
                  <a:pt x="19995" y="0"/>
                </a:lnTo>
                <a:lnTo>
                  <a:pt x="20061" y="0"/>
                </a:lnTo>
                <a:lnTo>
                  <a:pt x="20195" y="0"/>
                </a:lnTo>
                <a:lnTo>
                  <a:pt x="20262" y="0"/>
                </a:lnTo>
                <a:lnTo>
                  <a:pt x="20329" y="0"/>
                </a:lnTo>
                <a:lnTo>
                  <a:pt x="20396" y="0"/>
                </a:lnTo>
                <a:lnTo>
                  <a:pt x="20463" y="0"/>
                </a:lnTo>
                <a:lnTo>
                  <a:pt x="20530" y="0"/>
                </a:lnTo>
                <a:lnTo>
                  <a:pt x="20663" y="0"/>
                </a:lnTo>
                <a:lnTo>
                  <a:pt x="20797" y="0"/>
                </a:lnTo>
                <a:lnTo>
                  <a:pt x="20864" y="0"/>
                </a:lnTo>
                <a:lnTo>
                  <a:pt x="20931" y="0"/>
                </a:lnTo>
                <a:lnTo>
                  <a:pt x="20998" y="0"/>
                </a:lnTo>
                <a:lnTo>
                  <a:pt x="21131" y="0"/>
                </a:lnTo>
                <a:lnTo>
                  <a:pt x="21265" y="0"/>
                </a:lnTo>
                <a:lnTo>
                  <a:pt x="21399" y="0"/>
                </a:lnTo>
                <a:lnTo>
                  <a:pt x="21466" y="0"/>
                </a:lnTo>
                <a:lnTo>
                  <a:pt x="21533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5928554" y="1718034"/>
            <a:ext cx="8901" cy="78335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45"/>
                </a:lnTo>
                <a:lnTo>
                  <a:pt x="0" y="981"/>
                </a:lnTo>
                <a:lnTo>
                  <a:pt x="0" y="1963"/>
                </a:lnTo>
                <a:lnTo>
                  <a:pt x="0" y="2945"/>
                </a:lnTo>
                <a:lnTo>
                  <a:pt x="0" y="4172"/>
                </a:lnTo>
                <a:lnTo>
                  <a:pt x="0" y="5645"/>
                </a:lnTo>
                <a:lnTo>
                  <a:pt x="0" y="7363"/>
                </a:lnTo>
                <a:lnTo>
                  <a:pt x="0" y="8836"/>
                </a:lnTo>
                <a:lnTo>
                  <a:pt x="0" y="10554"/>
                </a:lnTo>
                <a:lnTo>
                  <a:pt x="0" y="12272"/>
                </a:lnTo>
                <a:lnTo>
                  <a:pt x="0" y="13499"/>
                </a:lnTo>
                <a:lnTo>
                  <a:pt x="0" y="14481"/>
                </a:lnTo>
                <a:lnTo>
                  <a:pt x="0" y="15463"/>
                </a:lnTo>
                <a:lnTo>
                  <a:pt x="0" y="16690"/>
                </a:lnTo>
                <a:lnTo>
                  <a:pt x="0" y="17427"/>
                </a:lnTo>
                <a:lnTo>
                  <a:pt x="0" y="18163"/>
                </a:lnTo>
                <a:lnTo>
                  <a:pt x="0" y="18654"/>
                </a:lnTo>
                <a:lnTo>
                  <a:pt x="0" y="19390"/>
                </a:lnTo>
                <a:lnTo>
                  <a:pt x="0" y="19881"/>
                </a:lnTo>
                <a:lnTo>
                  <a:pt x="21600" y="20372"/>
                </a:lnTo>
                <a:lnTo>
                  <a:pt x="21600" y="20863"/>
                </a:lnTo>
                <a:lnTo>
                  <a:pt x="21600" y="21109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5928554" y="2020693"/>
            <a:ext cx="445086" cy="4361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881"/>
                </a:moveTo>
                <a:lnTo>
                  <a:pt x="0" y="440"/>
                </a:lnTo>
                <a:lnTo>
                  <a:pt x="0" y="0"/>
                </a:lnTo>
                <a:lnTo>
                  <a:pt x="431" y="0"/>
                </a:lnTo>
                <a:lnTo>
                  <a:pt x="1727" y="0"/>
                </a:lnTo>
                <a:lnTo>
                  <a:pt x="2591" y="0"/>
                </a:lnTo>
                <a:lnTo>
                  <a:pt x="4319" y="0"/>
                </a:lnTo>
                <a:lnTo>
                  <a:pt x="6048" y="0"/>
                </a:lnTo>
                <a:lnTo>
                  <a:pt x="8207" y="0"/>
                </a:lnTo>
                <a:lnTo>
                  <a:pt x="10799" y="0"/>
                </a:lnTo>
                <a:lnTo>
                  <a:pt x="12527" y="0"/>
                </a:lnTo>
                <a:lnTo>
                  <a:pt x="14256" y="0"/>
                </a:lnTo>
                <a:lnTo>
                  <a:pt x="15983" y="0"/>
                </a:lnTo>
                <a:lnTo>
                  <a:pt x="17712" y="0"/>
                </a:lnTo>
                <a:lnTo>
                  <a:pt x="19007" y="0"/>
                </a:lnTo>
                <a:lnTo>
                  <a:pt x="20304" y="0"/>
                </a:lnTo>
                <a:lnTo>
                  <a:pt x="20736" y="0"/>
                </a:lnTo>
                <a:lnTo>
                  <a:pt x="21168" y="0"/>
                </a:lnTo>
                <a:lnTo>
                  <a:pt x="21600" y="0"/>
                </a:lnTo>
                <a:lnTo>
                  <a:pt x="21600" y="440"/>
                </a:lnTo>
                <a:lnTo>
                  <a:pt x="21600" y="1322"/>
                </a:lnTo>
                <a:lnTo>
                  <a:pt x="21600" y="2204"/>
                </a:lnTo>
                <a:lnTo>
                  <a:pt x="21600" y="3526"/>
                </a:lnTo>
                <a:lnTo>
                  <a:pt x="21600" y="4848"/>
                </a:lnTo>
                <a:lnTo>
                  <a:pt x="21600" y="6612"/>
                </a:lnTo>
                <a:lnTo>
                  <a:pt x="21600" y="8375"/>
                </a:lnTo>
                <a:lnTo>
                  <a:pt x="21600" y="10138"/>
                </a:lnTo>
                <a:lnTo>
                  <a:pt x="21600" y="11902"/>
                </a:lnTo>
                <a:lnTo>
                  <a:pt x="21600" y="13665"/>
                </a:lnTo>
                <a:lnTo>
                  <a:pt x="21600" y="14987"/>
                </a:lnTo>
                <a:lnTo>
                  <a:pt x="21600" y="15869"/>
                </a:lnTo>
                <a:lnTo>
                  <a:pt x="21600" y="17191"/>
                </a:lnTo>
                <a:lnTo>
                  <a:pt x="21600" y="18073"/>
                </a:lnTo>
                <a:lnTo>
                  <a:pt x="21600" y="18514"/>
                </a:lnTo>
                <a:lnTo>
                  <a:pt x="21600" y="18955"/>
                </a:lnTo>
                <a:lnTo>
                  <a:pt x="21600" y="19395"/>
                </a:lnTo>
                <a:lnTo>
                  <a:pt x="21600" y="19836"/>
                </a:lnTo>
                <a:lnTo>
                  <a:pt x="21600" y="20277"/>
                </a:lnTo>
                <a:lnTo>
                  <a:pt x="21600" y="20718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4" name="曲线"/>
          <p:cNvSpPr>
            <a:spLocks/>
          </p:cNvSpPr>
          <p:nvPr/>
        </p:nvSpPr>
        <p:spPr>
          <a:xfrm rot="0">
            <a:off x="9542658" y="1851560"/>
            <a:ext cx="418382" cy="7121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378" y="0"/>
                </a:moveTo>
                <a:lnTo>
                  <a:pt x="1378" y="540"/>
                </a:lnTo>
                <a:lnTo>
                  <a:pt x="1378" y="1080"/>
                </a:lnTo>
                <a:lnTo>
                  <a:pt x="1378" y="1890"/>
                </a:lnTo>
                <a:lnTo>
                  <a:pt x="1378" y="2970"/>
                </a:lnTo>
                <a:lnTo>
                  <a:pt x="1378" y="4050"/>
                </a:lnTo>
                <a:lnTo>
                  <a:pt x="1378" y="5130"/>
                </a:lnTo>
                <a:lnTo>
                  <a:pt x="1378" y="5940"/>
                </a:lnTo>
                <a:lnTo>
                  <a:pt x="1378" y="7020"/>
                </a:lnTo>
                <a:lnTo>
                  <a:pt x="1378" y="8100"/>
                </a:lnTo>
                <a:lnTo>
                  <a:pt x="1378" y="9180"/>
                </a:lnTo>
                <a:lnTo>
                  <a:pt x="1378" y="9990"/>
                </a:lnTo>
                <a:lnTo>
                  <a:pt x="1378" y="11070"/>
                </a:lnTo>
                <a:lnTo>
                  <a:pt x="1378" y="11880"/>
                </a:lnTo>
                <a:lnTo>
                  <a:pt x="1378" y="12960"/>
                </a:lnTo>
                <a:lnTo>
                  <a:pt x="1378" y="13770"/>
                </a:lnTo>
                <a:lnTo>
                  <a:pt x="1378" y="14580"/>
                </a:lnTo>
                <a:lnTo>
                  <a:pt x="1378" y="15120"/>
                </a:lnTo>
                <a:lnTo>
                  <a:pt x="1378" y="15930"/>
                </a:lnTo>
                <a:lnTo>
                  <a:pt x="1378" y="16739"/>
                </a:lnTo>
                <a:lnTo>
                  <a:pt x="1378" y="17550"/>
                </a:lnTo>
                <a:lnTo>
                  <a:pt x="919" y="18090"/>
                </a:lnTo>
                <a:lnTo>
                  <a:pt x="919" y="18630"/>
                </a:lnTo>
                <a:lnTo>
                  <a:pt x="919" y="19169"/>
                </a:lnTo>
                <a:lnTo>
                  <a:pt x="459" y="19710"/>
                </a:lnTo>
                <a:lnTo>
                  <a:pt x="459" y="20250"/>
                </a:lnTo>
                <a:lnTo>
                  <a:pt x="0" y="20520"/>
                </a:lnTo>
                <a:lnTo>
                  <a:pt x="0" y="20790"/>
                </a:lnTo>
                <a:lnTo>
                  <a:pt x="0" y="21060"/>
                </a:lnTo>
                <a:lnTo>
                  <a:pt x="0" y="21330"/>
                </a:lnTo>
                <a:lnTo>
                  <a:pt x="459" y="21600"/>
                </a:lnTo>
                <a:lnTo>
                  <a:pt x="919" y="21600"/>
                </a:lnTo>
                <a:lnTo>
                  <a:pt x="1838" y="21600"/>
                </a:lnTo>
                <a:lnTo>
                  <a:pt x="3217" y="21600"/>
                </a:lnTo>
                <a:lnTo>
                  <a:pt x="4595" y="21600"/>
                </a:lnTo>
                <a:lnTo>
                  <a:pt x="5974" y="21600"/>
                </a:lnTo>
                <a:lnTo>
                  <a:pt x="7353" y="21600"/>
                </a:lnTo>
                <a:lnTo>
                  <a:pt x="9191" y="21600"/>
                </a:lnTo>
                <a:lnTo>
                  <a:pt x="10570" y="21600"/>
                </a:lnTo>
                <a:lnTo>
                  <a:pt x="11948" y="21600"/>
                </a:lnTo>
                <a:lnTo>
                  <a:pt x="13327" y="21600"/>
                </a:lnTo>
                <a:lnTo>
                  <a:pt x="14246" y="21600"/>
                </a:lnTo>
                <a:lnTo>
                  <a:pt x="14706" y="21600"/>
                </a:lnTo>
                <a:lnTo>
                  <a:pt x="15165" y="21600"/>
                </a:lnTo>
                <a:lnTo>
                  <a:pt x="15625" y="21600"/>
                </a:lnTo>
                <a:lnTo>
                  <a:pt x="16544" y="21600"/>
                </a:lnTo>
                <a:lnTo>
                  <a:pt x="17004" y="21600"/>
                </a:lnTo>
                <a:lnTo>
                  <a:pt x="17463" y="21600"/>
                </a:lnTo>
                <a:lnTo>
                  <a:pt x="18382" y="21600"/>
                </a:lnTo>
                <a:lnTo>
                  <a:pt x="19302" y="21600"/>
                </a:lnTo>
                <a:lnTo>
                  <a:pt x="20221" y="21600"/>
                </a:lnTo>
                <a:lnTo>
                  <a:pt x="20680" y="21600"/>
                </a:lnTo>
                <a:lnTo>
                  <a:pt x="21140" y="21600"/>
                </a:lnTo>
                <a:lnTo>
                  <a:pt x="21600" y="21600"/>
                </a:lnTo>
                <a:lnTo>
                  <a:pt x="21600" y="2160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3329248" y="3106705"/>
            <a:ext cx="364971" cy="4895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536" y="0"/>
                </a:moveTo>
                <a:lnTo>
                  <a:pt x="9482" y="392"/>
                </a:lnTo>
                <a:lnTo>
                  <a:pt x="8956" y="785"/>
                </a:lnTo>
                <a:lnTo>
                  <a:pt x="8429" y="785"/>
                </a:lnTo>
                <a:lnTo>
                  <a:pt x="7375" y="785"/>
                </a:lnTo>
                <a:lnTo>
                  <a:pt x="6848" y="1178"/>
                </a:lnTo>
                <a:lnTo>
                  <a:pt x="5795" y="1570"/>
                </a:lnTo>
                <a:lnTo>
                  <a:pt x="5268" y="1570"/>
                </a:lnTo>
                <a:lnTo>
                  <a:pt x="5268" y="1963"/>
                </a:lnTo>
                <a:lnTo>
                  <a:pt x="4741" y="1963"/>
                </a:lnTo>
                <a:lnTo>
                  <a:pt x="4214" y="2356"/>
                </a:lnTo>
                <a:lnTo>
                  <a:pt x="4214" y="2749"/>
                </a:lnTo>
                <a:lnTo>
                  <a:pt x="3687" y="2749"/>
                </a:lnTo>
                <a:lnTo>
                  <a:pt x="3160" y="3141"/>
                </a:lnTo>
                <a:lnTo>
                  <a:pt x="2634" y="3141"/>
                </a:lnTo>
                <a:lnTo>
                  <a:pt x="2634" y="3534"/>
                </a:lnTo>
                <a:lnTo>
                  <a:pt x="2107" y="3534"/>
                </a:lnTo>
                <a:lnTo>
                  <a:pt x="2107" y="4320"/>
                </a:lnTo>
                <a:lnTo>
                  <a:pt x="1580" y="4320"/>
                </a:lnTo>
                <a:lnTo>
                  <a:pt x="1580" y="4712"/>
                </a:lnTo>
                <a:lnTo>
                  <a:pt x="1053" y="5105"/>
                </a:lnTo>
                <a:lnTo>
                  <a:pt x="1053" y="5498"/>
                </a:lnTo>
                <a:lnTo>
                  <a:pt x="526" y="6283"/>
                </a:lnTo>
                <a:lnTo>
                  <a:pt x="526" y="7069"/>
                </a:lnTo>
                <a:lnTo>
                  <a:pt x="526" y="7461"/>
                </a:lnTo>
                <a:lnTo>
                  <a:pt x="526" y="8247"/>
                </a:lnTo>
                <a:lnTo>
                  <a:pt x="526" y="9032"/>
                </a:lnTo>
                <a:lnTo>
                  <a:pt x="0" y="9818"/>
                </a:lnTo>
                <a:lnTo>
                  <a:pt x="0" y="10210"/>
                </a:lnTo>
                <a:lnTo>
                  <a:pt x="0" y="10996"/>
                </a:lnTo>
                <a:lnTo>
                  <a:pt x="0" y="11781"/>
                </a:lnTo>
                <a:lnTo>
                  <a:pt x="0" y="12959"/>
                </a:lnTo>
                <a:lnTo>
                  <a:pt x="0" y="13745"/>
                </a:lnTo>
                <a:lnTo>
                  <a:pt x="0" y="14138"/>
                </a:lnTo>
                <a:lnTo>
                  <a:pt x="526" y="14923"/>
                </a:lnTo>
                <a:lnTo>
                  <a:pt x="1053" y="15709"/>
                </a:lnTo>
                <a:lnTo>
                  <a:pt x="1053" y="16101"/>
                </a:lnTo>
                <a:lnTo>
                  <a:pt x="1580" y="16887"/>
                </a:lnTo>
                <a:lnTo>
                  <a:pt x="2107" y="17672"/>
                </a:lnTo>
                <a:lnTo>
                  <a:pt x="2107" y="18065"/>
                </a:lnTo>
                <a:lnTo>
                  <a:pt x="2634" y="18458"/>
                </a:lnTo>
                <a:lnTo>
                  <a:pt x="3160" y="18850"/>
                </a:lnTo>
                <a:lnTo>
                  <a:pt x="3687" y="19636"/>
                </a:lnTo>
                <a:lnTo>
                  <a:pt x="4214" y="20421"/>
                </a:lnTo>
                <a:lnTo>
                  <a:pt x="4741" y="20421"/>
                </a:lnTo>
                <a:lnTo>
                  <a:pt x="5268" y="20814"/>
                </a:lnTo>
                <a:lnTo>
                  <a:pt x="5795" y="21207"/>
                </a:lnTo>
                <a:lnTo>
                  <a:pt x="6321" y="21207"/>
                </a:lnTo>
                <a:lnTo>
                  <a:pt x="6848" y="21207"/>
                </a:lnTo>
                <a:lnTo>
                  <a:pt x="6848" y="21600"/>
                </a:lnTo>
                <a:lnTo>
                  <a:pt x="7902" y="21600"/>
                </a:lnTo>
                <a:lnTo>
                  <a:pt x="8956" y="21600"/>
                </a:lnTo>
                <a:lnTo>
                  <a:pt x="10009" y="21600"/>
                </a:lnTo>
                <a:lnTo>
                  <a:pt x="10536" y="21600"/>
                </a:lnTo>
                <a:lnTo>
                  <a:pt x="11063" y="21600"/>
                </a:lnTo>
                <a:lnTo>
                  <a:pt x="12117" y="21600"/>
                </a:lnTo>
                <a:lnTo>
                  <a:pt x="13697" y="21600"/>
                </a:lnTo>
                <a:lnTo>
                  <a:pt x="14224" y="21207"/>
                </a:lnTo>
                <a:lnTo>
                  <a:pt x="14751" y="21207"/>
                </a:lnTo>
                <a:lnTo>
                  <a:pt x="15804" y="20814"/>
                </a:lnTo>
                <a:lnTo>
                  <a:pt x="16858" y="20421"/>
                </a:lnTo>
                <a:lnTo>
                  <a:pt x="17385" y="20029"/>
                </a:lnTo>
                <a:lnTo>
                  <a:pt x="17912" y="19636"/>
                </a:lnTo>
                <a:lnTo>
                  <a:pt x="17912" y="19243"/>
                </a:lnTo>
                <a:lnTo>
                  <a:pt x="18439" y="19243"/>
                </a:lnTo>
                <a:lnTo>
                  <a:pt x="18439" y="18850"/>
                </a:lnTo>
                <a:lnTo>
                  <a:pt x="18965" y="18458"/>
                </a:lnTo>
                <a:lnTo>
                  <a:pt x="19492" y="18065"/>
                </a:lnTo>
                <a:lnTo>
                  <a:pt x="19492" y="17672"/>
                </a:lnTo>
                <a:lnTo>
                  <a:pt x="20019" y="17672"/>
                </a:lnTo>
                <a:lnTo>
                  <a:pt x="20019" y="17280"/>
                </a:lnTo>
                <a:lnTo>
                  <a:pt x="20546" y="16887"/>
                </a:lnTo>
                <a:lnTo>
                  <a:pt x="20546" y="16494"/>
                </a:lnTo>
                <a:lnTo>
                  <a:pt x="21073" y="16494"/>
                </a:lnTo>
                <a:lnTo>
                  <a:pt x="21073" y="15709"/>
                </a:lnTo>
                <a:lnTo>
                  <a:pt x="21600" y="14923"/>
                </a:lnTo>
                <a:lnTo>
                  <a:pt x="21600" y="14138"/>
                </a:lnTo>
                <a:lnTo>
                  <a:pt x="21600" y="13352"/>
                </a:lnTo>
                <a:lnTo>
                  <a:pt x="21600" y="12959"/>
                </a:lnTo>
                <a:lnTo>
                  <a:pt x="21600" y="12174"/>
                </a:lnTo>
                <a:lnTo>
                  <a:pt x="21600" y="11781"/>
                </a:lnTo>
                <a:lnTo>
                  <a:pt x="21600" y="11389"/>
                </a:lnTo>
                <a:lnTo>
                  <a:pt x="21600" y="10996"/>
                </a:lnTo>
                <a:lnTo>
                  <a:pt x="21600" y="10210"/>
                </a:lnTo>
                <a:lnTo>
                  <a:pt x="21600" y="9818"/>
                </a:lnTo>
                <a:lnTo>
                  <a:pt x="21073" y="9032"/>
                </a:lnTo>
                <a:lnTo>
                  <a:pt x="20546" y="8247"/>
                </a:lnTo>
                <a:lnTo>
                  <a:pt x="20546" y="7854"/>
                </a:lnTo>
                <a:lnTo>
                  <a:pt x="20019" y="7461"/>
                </a:lnTo>
                <a:lnTo>
                  <a:pt x="19492" y="7461"/>
                </a:lnTo>
                <a:lnTo>
                  <a:pt x="19492" y="7069"/>
                </a:lnTo>
                <a:lnTo>
                  <a:pt x="18965" y="6676"/>
                </a:lnTo>
                <a:lnTo>
                  <a:pt x="18965" y="6283"/>
                </a:lnTo>
                <a:lnTo>
                  <a:pt x="18439" y="5890"/>
                </a:lnTo>
                <a:lnTo>
                  <a:pt x="17912" y="5890"/>
                </a:lnTo>
                <a:lnTo>
                  <a:pt x="17912" y="5498"/>
                </a:lnTo>
                <a:lnTo>
                  <a:pt x="17385" y="5105"/>
                </a:lnTo>
                <a:lnTo>
                  <a:pt x="16331" y="4712"/>
                </a:lnTo>
                <a:lnTo>
                  <a:pt x="15804" y="4320"/>
                </a:lnTo>
                <a:lnTo>
                  <a:pt x="15278" y="3927"/>
                </a:lnTo>
                <a:lnTo>
                  <a:pt x="15278" y="3534"/>
                </a:lnTo>
                <a:lnTo>
                  <a:pt x="14751" y="3534"/>
                </a:lnTo>
                <a:lnTo>
                  <a:pt x="14224" y="3141"/>
                </a:lnTo>
                <a:lnTo>
                  <a:pt x="14224" y="3141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6667398" y="3169017"/>
            <a:ext cx="382774" cy="4628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5069" y="415"/>
                </a:moveTo>
                <a:lnTo>
                  <a:pt x="14567" y="0"/>
                </a:lnTo>
                <a:lnTo>
                  <a:pt x="13562" y="0"/>
                </a:lnTo>
                <a:lnTo>
                  <a:pt x="12558" y="0"/>
                </a:lnTo>
                <a:lnTo>
                  <a:pt x="12055" y="0"/>
                </a:lnTo>
                <a:lnTo>
                  <a:pt x="11051" y="415"/>
                </a:lnTo>
                <a:lnTo>
                  <a:pt x="10548" y="830"/>
                </a:lnTo>
                <a:lnTo>
                  <a:pt x="10046" y="830"/>
                </a:lnTo>
                <a:lnTo>
                  <a:pt x="9041" y="1246"/>
                </a:lnTo>
                <a:lnTo>
                  <a:pt x="8539" y="1661"/>
                </a:lnTo>
                <a:lnTo>
                  <a:pt x="7534" y="2076"/>
                </a:lnTo>
                <a:lnTo>
                  <a:pt x="6027" y="2492"/>
                </a:lnTo>
                <a:lnTo>
                  <a:pt x="5525" y="2492"/>
                </a:lnTo>
                <a:lnTo>
                  <a:pt x="5023" y="2907"/>
                </a:lnTo>
                <a:lnTo>
                  <a:pt x="4018" y="3323"/>
                </a:lnTo>
                <a:lnTo>
                  <a:pt x="3516" y="3738"/>
                </a:lnTo>
                <a:lnTo>
                  <a:pt x="3013" y="4153"/>
                </a:lnTo>
                <a:lnTo>
                  <a:pt x="2511" y="4153"/>
                </a:lnTo>
                <a:lnTo>
                  <a:pt x="2009" y="4569"/>
                </a:lnTo>
                <a:lnTo>
                  <a:pt x="1506" y="5400"/>
                </a:lnTo>
                <a:lnTo>
                  <a:pt x="1004" y="5400"/>
                </a:lnTo>
                <a:lnTo>
                  <a:pt x="1004" y="5815"/>
                </a:lnTo>
                <a:lnTo>
                  <a:pt x="502" y="6646"/>
                </a:lnTo>
                <a:lnTo>
                  <a:pt x="0" y="7061"/>
                </a:lnTo>
                <a:lnTo>
                  <a:pt x="0" y="7892"/>
                </a:lnTo>
                <a:lnTo>
                  <a:pt x="0" y="8723"/>
                </a:lnTo>
                <a:lnTo>
                  <a:pt x="0" y="9138"/>
                </a:lnTo>
                <a:lnTo>
                  <a:pt x="0" y="9969"/>
                </a:lnTo>
                <a:lnTo>
                  <a:pt x="0" y="10800"/>
                </a:lnTo>
                <a:lnTo>
                  <a:pt x="0" y="11630"/>
                </a:lnTo>
                <a:lnTo>
                  <a:pt x="0" y="12461"/>
                </a:lnTo>
                <a:lnTo>
                  <a:pt x="0" y="13292"/>
                </a:lnTo>
                <a:lnTo>
                  <a:pt x="502" y="13707"/>
                </a:lnTo>
                <a:lnTo>
                  <a:pt x="1004" y="14953"/>
                </a:lnTo>
                <a:lnTo>
                  <a:pt x="1004" y="15369"/>
                </a:lnTo>
                <a:lnTo>
                  <a:pt x="1506" y="16200"/>
                </a:lnTo>
                <a:lnTo>
                  <a:pt x="2009" y="16615"/>
                </a:lnTo>
                <a:lnTo>
                  <a:pt x="3013" y="17446"/>
                </a:lnTo>
                <a:lnTo>
                  <a:pt x="3516" y="17861"/>
                </a:lnTo>
                <a:lnTo>
                  <a:pt x="4520" y="18692"/>
                </a:lnTo>
                <a:lnTo>
                  <a:pt x="5023" y="19107"/>
                </a:lnTo>
                <a:lnTo>
                  <a:pt x="6027" y="19523"/>
                </a:lnTo>
                <a:lnTo>
                  <a:pt x="7032" y="19938"/>
                </a:lnTo>
                <a:lnTo>
                  <a:pt x="8037" y="20353"/>
                </a:lnTo>
                <a:lnTo>
                  <a:pt x="9041" y="20769"/>
                </a:lnTo>
                <a:lnTo>
                  <a:pt x="10046" y="21184"/>
                </a:lnTo>
                <a:lnTo>
                  <a:pt x="11553" y="21184"/>
                </a:lnTo>
                <a:lnTo>
                  <a:pt x="12558" y="21600"/>
                </a:lnTo>
                <a:lnTo>
                  <a:pt x="13562" y="21600"/>
                </a:lnTo>
                <a:lnTo>
                  <a:pt x="14065" y="21600"/>
                </a:lnTo>
                <a:lnTo>
                  <a:pt x="15069" y="21600"/>
                </a:lnTo>
                <a:lnTo>
                  <a:pt x="16074" y="21600"/>
                </a:lnTo>
                <a:lnTo>
                  <a:pt x="16576" y="21600"/>
                </a:lnTo>
                <a:lnTo>
                  <a:pt x="17079" y="21600"/>
                </a:lnTo>
                <a:lnTo>
                  <a:pt x="18083" y="21600"/>
                </a:lnTo>
                <a:lnTo>
                  <a:pt x="18083" y="21184"/>
                </a:lnTo>
                <a:lnTo>
                  <a:pt x="18586" y="20769"/>
                </a:lnTo>
                <a:lnTo>
                  <a:pt x="19088" y="20769"/>
                </a:lnTo>
                <a:lnTo>
                  <a:pt x="19590" y="20353"/>
                </a:lnTo>
                <a:lnTo>
                  <a:pt x="20093" y="19523"/>
                </a:lnTo>
                <a:lnTo>
                  <a:pt x="20093" y="19107"/>
                </a:lnTo>
                <a:lnTo>
                  <a:pt x="20595" y="18692"/>
                </a:lnTo>
                <a:lnTo>
                  <a:pt x="21097" y="17861"/>
                </a:lnTo>
                <a:lnTo>
                  <a:pt x="21097" y="17446"/>
                </a:lnTo>
                <a:lnTo>
                  <a:pt x="21097" y="17030"/>
                </a:lnTo>
                <a:lnTo>
                  <a:pt x="21097" y="16200"/>
                </a:lnTo>
                <a:lnTo>
                  <a:pt x="21097" y="15784"/>
                </a:lnTo>
                <a:lnTo>
                  <a:pt x="21600" y="15369"/>
                </a:lnTo>
                <a:lnTo>
                  <a:pt x="21600" y="14953"/>
                </a:lnTo>
                <a:lnTo>
                  <a:pt x="21600" y="14123"/>
                </a:lnTo>
                <a:lnTo>
                  <a:pt x="21600" y="13707"/>
                </a:lnTo>
                <a:lnTo>
                  <a:pt x="21600" y="13292"/>
                </a:lnTo>
                <a:lnTo>
                  <a:pt x="21600" y="12461"/>
                </a:lnTo>
                <a:lnTo>
                  <a:pt x="21600" y="12046"/>
                </a:lnTo>
                <a:lnTo>
                  <a:pt x="21600" y="11630"/>
                </a:lnTo>
                <a:lnTo>
                  <a:pt x="21600" y="10800"/>
                </a:lnTo>
                <a:lnTo>
                  <a:pt x="21600" y="9969"/>
                </a:lnTo>
                <a:lnTo>
                  <a:pt x="21600" y="9553"/>
                </a:lnTo>
                <a:lnTo>
                  <a:pt x="21097" y="8723"/>
                </a:lnTo>
                <a:lnTo>
                  <a:pt x="20595" y="8307"/>
                </a:lnTo>
                <a:lnTo>
                  <a:pt x="20595" y="7476"/>
                </a:lnTo>
                <a:lnTo>
                  <a:pt x="20595" y="7061"/>
                </a:lnTo>
                <a:lnTo>
                  <a:pt x="20595" y="6230"/>
                </a:lnTo>
                <a:lnTo>
                  <a:pt x="20595" y="5400"/>
                </a:lnTo>
                <a:lnTo>
                  <a:pt x="20093" y="4984"/>
                </a:lnTo>
                <a:lnTo>
                  <a:pt x="20093" y="4569"/>
                </a:lnTo>
                <a:lnTo>
                  <a:pt x="20093" y="4153"/>
                </a:lnTo>
                <a:lnTo>
                  <a:pt x="20093" y="3738"/>
                </a:lnTo>
                <a:lnTo>
                  <a:pt x="19590" y="2907"/>
                </a:lnTo>
                <a:lnTo>
                  <a:pt x="19088" y="2492"/>
                </a:lnTo>
                <a:lnTo>
                  <a:pt x="19088" y="2076"/>
                </a:lnTo>
                <a:lnTo>
                  <a:pt x="18586" y="2076"/>
                </a:lnTo>
                <a:lnTo>
                  <a:pt x="18083" y="2076"/>
                </a:lnTo>
                <a:lnTo>
                  <a:pt x="17581" y="2076"/>
                </a:lnTo>
                <a:lnTo>
                  <a:pt x="17079" y="2076"/>
                </a:lnTo>
                <a:lnTo>
                  <a:pt x="17079" y="2076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5252022" y="3338150"/>
            <a:ext cx="1014797" cy="6142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842" y="313"/>
                </a:moveTo>
                <a:lnTo>
                  <a:pt x="2842" y="0"/>
                </a:lnTo>
                <a:lnTo>
                  <a:pt x="2652" y="0"/>
                </a:lnTo>
                <a:lnTo>
                  <a:pt x="2463" y="0"/>
                </a:lnTo>
                <a:lnTo>
                  <a:pt x="2273" y="0"/>
                </a:lnTo>
                <a:lnTo>
                  <a:pt x="2084" y="0"/>
                </a:lnTo>
                <a:lnTo>
                  <a:pt x="1894" y="0"/>
                </a:lnTo>
                <a:lnTo>
                  <a:pt x="1515" y="313"/>
                </a:lnTo>
                <a:lnTo>
                  <a:pt x="1326" y="626"/>
                </a:lnTo>
                <a:lnTo>
                  <a:pt x="1136" y="939"/>
                </a:lnTo>
                <a:lnTo>
                  <a:pt x="947" y="939"/>
                </a:lnTo>
                <a:lnTo>
                  <a:pt x="947" y="1252"/>
                </a:lnTo>
                <a:lnTo>
                  <a:pt x="757" y="1565"/>
                </a:lnTo>
                <a:lnTo>
                  <a:pt x="568" y="1878"/>
                </a:lnTo>
                <a:lnTo>
                  <a:pt x="568" y="2191"/>
                </a:lnTo>
                <a:lnTo>
                  <a:pt x="378" y="2504"/>
                </a:lnTo>
                <a:lnTo>
                  <a:pt x="378" y="2817"/>
                </a:lnTo>
                <a:lnTo>
                  <a:pt x="189" y="3130"/>
                </a:lnTo>
                <a:lnTo>
                  <a:pt x="189" y="3756"/>
                </a:lnTo>
                <a:lnTo>
                  <a:pt x="189" y="4069"/>
                </a:lnTo>
                <a:lnTo>
                  <a:pt x="0" y="4695"/>
                </a:lnTo>
                <a:lnTo>
                  <a:pt x="0" y="5008"/>
                </a:lnTo>
                <a:lnTo>
                  <a:pt x="0" y="5321"/>
                </a:lnTo>
                <a:lnTo>
                  <a:pt x="0" y="5947"/>
                </a:lnTo>
                <a:lnTo>
                  <a:pt x="0" y="6260"/>
                </a:lnTo>
                <a:lnTo>
                  <a:pt x="0" y="6573"/>
                </a:lnTo>
                <a:lnTo>
                  <a:pt x="0" y="7200"/>
                </a:lnTo>
                <a:lnTo>
                  <a:pt x="0" y="7513"/>
                </a:lnTo>
                <a:lnTo>
                  <a:pt x="0" y="8139"/>
                </a:lnTo>
                <a:lnTo>
                  <a:pt x="0" y="8452"/>
                </a:lnTo>
                <a:lnTo>
                  <a:pt x="189" y="9391"/>
                </a:lnTo>
                <a:lnTo>
                  <a:pt x="378" y="9704"/>
                </a:lnTo>
                <a:lnTo>
                  <a:pt x="378" y="10330"/>
                </a:lnTo>
                <a:lnTo>
                  <a:pt x="568" y="10956"/>
                </a:lnTo>
                <a:lnTo>
                  <a:pt x="757" y="11582"/>
                </a:lnTo>
                <a:lnTo>
                  <a:pt x="947" y="11895"/>
                </a:lnTo>
                <a:lnTo>
                  <a:pt x="947" y="12521"/>
                </a:lnTo>
                <a:lnTo>
                  <a:pt x="1136" y="13147"/>
                </a:lnTo>
                <a:lnTo>
                  <a:pt x="1326" y="14086"/>
                </a:lnTo>
                <a:lnTo>
                  <a:pt x="1515" y="14713"/>
                </a:lnTo>
                <a:lnTo>
                  <a:pt x="1894" y="15026"/>
                </a:lnTo>
                <a:lnTo>
                  <a:pt x="1894" y="15652"/>
                </a:lnTo>
                <a:lnTo>
                  <a:pt x="2273" y="15965"/>
                </a:lnTo>
                <a:lnTo>
                  <a:pt x="2463" y="16591"/>
                </a:lnTo>
                <a:lnTo>
                  <a:pt x="2842" y="16591"/>
                </a:lnTo>
                <a:lnTo>
                  <a:pt x="3031" y="17217"/>
                </a:lnTo>
                <a:lnTo>
                  <a:pt x="3221" y="17217"/>
                </a:lnTo>
                <a:lnTo>
                  <a:pt x="3600" y="17530"/>
                </a:lnTo>
                <a:lnTo>
                  <a:pt x="3789" y="17843"/>
                </a:lnTo>
                <a:lnTo>
                  <a:pt x="3978" y="17843"/>
                </a:lnTo>
                <a:lnTo>
                  <a:pt x="4168" y="18469"/>
                </a:lnTo>
                <a:lnTo>
                  <a:pt x="4357" y="18469"/>
                </a:lnTo>
                <a:lnTo>
                  <a:pt x="4736" y="18782"/>
                </a:lnTo>
                <a:lnTo>
                  <a:pt x="4926" y="19408"/>
                </a:lnTo>
                <a:lnTo>
                  <a:pt x="5305" y="19408"/>
                </a:lnTo>
                <a:lnTo>
                  <a:pt x="5684" y="19721"/>
                </a:lnTo>
                <a:lnTo>
                  <a:pt x="5873" y="20034"/>
                </a:lnTo>
                <a:lnTo>
                  <a:pt x="6252" y="20034"/>
                </a:lnTo>
                <a:lnTo>
                  <a:pt x="6631" y="20347"/>
                </a:lnTo>
                <a:lnTo>
                  <a:pt x="6821" y="20660"/>
                </a:lnTo>
                <a:lnTo>
                  <a:pt x="7200" y="20660"/>
                </a:lnTo>
                <a:lnTo>
                  <a:pt x="7578" y="20660"/>
                </a:lnTo>
                <a:lnTo>
                  <a:pt x="8147" y="20973"/>
                </a:lnTo>
                <a:lnTo>
                  <a:pt x="8715" y="21286"/>
                </a:lnTo>
                <a:lnTo>
                  <a:pt x="9284" y="21600"/>
                </a:lnTo>
                <a:lnTo>
                  <a:pt x="9852" y="21600"/>
                </a:lnTo>
                <a:lnTo>
                  <a:pt x="10421" y="21600"/>
                </a:lnTo>
                <a:lnTo>
                  <a:pt x="10800" y="21600"/>
                </a:lnTo>
                <a:lnTo>
                  <a:pt x="11178" y="21600"/>
                </a:lnTo>
                <a:lnTo>
                  <a:pt x="11557" y="21600"/>
                </a:lnTo>
                <a:lnTo>
                  <a:pt x="11747" y="21600"/>
                </a:lnTo>
                <a:lnTo>
                  <a:pt x="12126" y="21600"/>
                </a:lnTo>
                <a:lnTo>
                  <a:pt x="12315" y="21600"/>
                </a:lnTo>
                <a:lnTo>
                  <a:pt x="12694" y="21600"/>
                </a:lnTo>
                <a:lnTo>
                  <a:pt x="13073" y="21600"/>
                </a:lnTo>
                <a:lnTo>
                  <a:pt x="13452" y="21600"/>
                </a:lnTo>
                <a:lnTo>
                  <a:pt x="14021" y="21600"/>
                </a:lnTo>
                <a:lnTo>
                  <a:pt x="14589" y="21600"/>
                </a:lnTo>
                <a:lnTo>
                  <a:pt x="14968" y="21600"/>
                </a:lnTo>
                <a:lnTo>
                  <a:pt x="15536" y="21286"/>
                </a:lnTo>
                <a:lnTo>
                  <a:pt x="16294" y="20973"/>
                </a:lnTo>
                <a:lnTo>
                  <a:pt x="17242" y="20660"/>
                </a:lnTo>
                <a:lnTo>
                  <a:pt x="17810" y="20660"/>
                </a:lnTo>
                <a:lnTo>
                  <a:pt x="18378" y="20347"/>
                </a:lnTo>
                <a:lnTo>
                  <a:pt x="18947" y="20347"/>
                </a:lnTo>
                <a:lnTo>
                  <a:pt x="19515" y="20034"/>
                </a:lnTo>
                <a:lnTo>
                  <a:pt x="19894" y="19721"/>
                </a:lnTo>
                <a:lnTo>
                  <a:pt x="20273" y="19721"/>
                </a:lnTo>
                <a:lnTo>
                  <a:pt x="20652" y="19095"/>
                </a:lnTo>
                <a:lnTo>
                  <a:pt x="20842" y="18782"/>
                </a:lnTo>
                <a:lnTo>
                  <a:pt x="21031" y="18156"/>
                </a:lnTo>
                <a:lnTo>
                  <a:pt x="21410" y="17843"/>
                </a:lnTo>
                <a:lnTo>
                  <a:pt x="21600" y="17530"/>
                </a:lnTo>
                <a:lnTo>
                  <a:pt x="21600" y="16904"/>
                </a:lnTo>
                <a:lnTo>
                  <a:pt x="21600" y="16591"/>
                </a:lnTo>
                <a:lnTo>
                  <a:pt x="21600" y="15965"/>
                </a:lnTo>
                <a:lnTo>
                  <a:pt x="21600" y="15339"/>
                </a:lnTo>
                <a:lnTo>
                  <a:pt x="21600" y="14713"/>
                </a:lnTo>
                <a:lnTo>
                  <a:pt x="21600" y="13773"/>
                </a:lnTo>
                <a:lnTo>
                  <a:pt x="21600" y="12834"/>
                </a:lnTo>
                <a:lnTo>
                  <a:pt x="21600" y="12208"/>
                </a:lnTo>
                <a:lnTo>
                  <a:pt x="21600" y="11582"/>
                </a:lnTo>
                <a:lnTo>
                  <a:pt x="21600" y="10643"/>
                </a:lnTo>
                <a:lnTo>
                  <a:pt x="21600" y="10017"/>
                </a:lnTo>
                <a:lnTo>
                  <a:pt x="21600" y="9078"/>
                </a:lnTo>
                <a:lnTo>
                  <a:pt x="21600" y="8452"/>
                </a:lnTo>
                <a:lnTo>
                  <a:pt x="21600" y="7826"/>
                </a:lnTo>
                <a:lnTo>
                  <a:pt x="21600" y="6886"/>
                </a:lnTo>
                <a:lnTo>
                  <a:pt x="21600" y="6260"/>
                </a:lnTo>
                <a:lnTo>
                  <a:pt x="21600" y="5321"/>
                </a:lnTo>
                <a:lnTo>
                  <a:pt x="21600" y="4695"/>
                </a:lnTo>
                <a:lnTo>
                  <a:pt x="21410" y="4382"/>
                </a:lnTo>
                <a:lnTo>
                  <a:pt x="21221" y="4069"/>
                </a:lnTo>
                <a:lnTo>
                  <a:pt x="21221" y="3443"/>
                </a:lnTo>
                <a:lnTo>
                  <a:pt x="21031" y="3130"/>
                </a:lnTo>
                <a:lnTo>
                  <a:pt x="20842" y="2504"/>
                </a:lnTo>
                <a:lnTo>
                  <a:pt x="20652" y="2191"/>
                </a:lnTo>
                <a:lnTo>
                  <a:pt x="20463" y="2191"/>
                </a:lnTo>
                <a:lnTo>
                  <a:pt x="20084" y="1878"/>
                </a:lnTo>
                <a:lnTo>
                  <a:pt x="19894" y="1878"/>
                </a:lnTo>
                <a:lnTo>
                  <a:pt x="19515" y="1565"/>
                </a:lnTo>
                <a:lnTo>
                  <a:pt x="19326" y="1565"/>
                </a:lnTo>
                <a:lnTo>
                  <a:pt x="19136" y="1565"/>
                </a:lnTo>
                <a:lnTo>
                  <a:pt x="18947" y="1565"/>
                </a:lnTo>
                <a:lnTo>
                  <a:pt x="18568" y="1565"/>
                </a:lnTo>
                <a:lnTo>
                  <a:pt x="18378" y="1252"/>
                </a:lnTo>
                <a:lnTo>
                  <a:pt x="17999" y="1252"/>
                </a:lnTo>
                <a:lnTo>
                  <a:pt x="17621" y="939"/>
                </a:lnTo>
                <a:lnTo>
                  <a:pt x="17052" y="939"/>
                </a:lnTo>
                <a:lnTo>
                  <a:pt x="16863" y="939"/>
                </a:lnTo>
                <a:lnTo>
                  <a:pt x="16484" y="939"/>
                </a:lnTo>
                <a:lnTo>
                  <a:pt x="16105" y="626"/>
                </a:lnTo>
                <a:lnTo>
                  <a:pt x="15536" y="313"/>
                </a:lnTo>
                <a:lnTo>
                  <a:pt x="15157" y="313"/>
                </a:lnTo>
                <a:lnTo>
                  <a:pt x="14778" y="313"/>
                </a:lnTo>
                <a:lnTo>
                  <a:pt x="14400" y="313"/>
                </a:lnTo>
                <a:lnTo>
                  <a:pt x="14021" y="313"/>
                </a:lnTo>
                <a:lnTo>
                  <a:pt x="13642" y="313"/>
                </a:lnTo>
                <a:lnTo>
                  <a:pt x="13263" y="313"/>
                </a:lnTo>
                <a:lnTo>
                  <a:pt x="12694" y="313"/>
                </a:lnTo>
                <a:lnTo>
                  <a:pt x="12315" y="313"/>
                </a:lnTo>
                <a:lnTo>
                  <a:pt x="11747" y="313"/>
                </a:lnTo>
                <a:lnTo>
                  <a:pt x="11178" y="313"/>
                </a:lnTo>
                <a:lnTo>
                  <a:pt x="10610" y="313"/>
                </a:lnTo>
                <a:lnTo>
                  <a:pt x="10042" y="313"/>
                </a:lnTo>
                <a:lnTo>
                  <a:pt x="9663" y="313"/>
                </a:lnTo>
                <a:lnTo>
                  <a:pt x="9473" y="313"/>
                </a:lnTo>
                <a:lnTo>
                  <a:pt x="9094" y="313"/>
                </a:lnTo>
                <a:lnTo>
                  <a:pt x="8905" y="313"/>
                </a:lnTo>
                <a:lnTo>
                  <a:pt x="8526" y="313"/>
                </a:lnTo>
                <a:lnTo>
                  <a:pt x="8336" y="313"/>
                </a:lnTo>
                <a:lnTo>
                  <a:pt x="7957" y="313"/>
                </a:lnTo>
                <a:lnTo>
                  <a:pt x="7768" y="313"/>
                </a:lnTo>
                <a:lnTo>
                  <a:pt x="7389" y="313"/>
                </a:lnTo>
                <a:lnTo>
                  <a:pt x="7010" y="313"/>
                </a:lnTo>
                <a:lnTo>
                  <a:pt x="6821" y="313"/>
                </a:lnTo>
                <a:lnTo>
                  <a:pt x="6442" y="313"/>
                </a:lnTo>
                <a:lnTo>
                  <a:pt x="6252" y="313"/>
                </a:lnTo>
                <a:lnTo>
                  <a:pt x="6063" y="313"/>
                </a:lnTo>
                <a:lnTo>
                  <a:pt x="5684" y="313"/>
                </a:lnTo>
                <a:lnTo>
                  <a:pt x="5494" y="626"/>
                </a:lnTo>
                <a:lnTo>
                  <a:pt x="5305" y="626"/>
                </a:lnTo>
                <a:lnTo>
                  <a:pt x="4926" y="626"/>
                </a:lnTo>
                <a:lnTo>
                  <a:pt x="4736" y="626"/>
                </a:lnTo>
                <a:lnTo>
                  <a:pt x="4547" y="626"/>
                </a:lnTo>
                <a:lnTo>
                  <a:pt x="4168" y="939"/>
                </a:lnTo>
                <a:lnTo>
                  <a:pt x="3978" y="939"/>
                </a:lnTo>
                <a:lnTo>
                  <a:pt x="3789" y="939"/>
                </a:lnTo>
                <a:lnTo>
                  <a:pt x="3789" y="939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4673410" y="2599306"/>
            <a:ext cx="4290636" cy="26260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0031"/>
                </a:moveTo>
                <a:lnTo>
                  <a:pt x="44" y="10031"/>
                </a:lnTo>
                <a:lnTo>
                  <a:pt x="89" y="10031"/>
                </a:lnTo>
                <a:lnTo>
                  <a:pt x="179" y="10031"/>
                </a:lnTo>
                <a:lnTo>
                  <a:pt x="224" y="10031"/>
                </a:lnTo>
                <a:lnTo>
                  <a:pt x="268" y="10031"/>
                </a:lnTo>
                <a:lnTo>
                  <a:pt x="358" y="10031"/>
                </a:lnTo>
                <a:lnTo>
                  <a:pt x="448" y="10031"/>
                </a:lnTo>
                <a:lnTo>
                  <a:pt x="537" y="10031"/>
                </a:lnTo>
                <a:lnTo>
                  <a:pt x="627" y="10031"/>
                </a:lnTo>
                <a:lnTo>
                  <a:pt x="672" y="10031"/>
                </a:lnTo>
                <a:lnTo>
                  <a:pt x="761" y="10031"/>
                </a:lnTo>
                <a:lnTo>
                  <a:pt x="851" y="10031"/>
                </a:lnTo>
                <a:lnTo>
                  <a:pt x="941" y="10031"/>
                </a:lnTo>
                <a:lnTo>
                  <a:pt x="1030" y="10031"/>
                </a:lnTo>
                <a:lnTo>
                  <a:pt x="1075" y="10031"/>
                </a:lnTo>
                <a:lnTo>
                  <a:pt x="1120" y="10031"/>
                </a:lnTo>
                <a:lnTo>
                  <a:pt x="1209" y="10031"/>
                </a:lnTo>
                <a:lnTo>
                  <a:pt x="1254" y="10104"/>
                </a:lnTo>
                <a:lnTo>
                  <a:pt x="1299" y="10104"/>
                </a:lnTo>
                <a:lnTo>
                  <a:pt x="1344" y="10104"/>
                </a:lnTo>
                <a:lnTo>
                  <a:pt x="1389" y="10177"/>
                </a:lnTo>
                <a:lnTo>
                  <a:pt x="1434" y="10177"/>
                </a:lnTo>
                <a:lnTo>
                  <a:pt x="1478" y="10177"/>
                </a:lnTo>
                <a:lnTo>
                  <a:pt x="1523" y="10177"/>
                </a:lnTo>
                <a:lnTo>
                  <a:pt x="1568" y="10177"/>
                </a:lnTo>
                <a:lnTo>
                  <a:pt x="1613" y="10250"/>
                </a:lnTo>
                <a:lnTo>
                  <a:pt x="1658" y="10324"/>
                </a:lnTo>
                <a:lnTo>
                  <a:pt x="1702" y="10397"/>
                </a:lnTo>
                <a:lnTo>
                  <a:pt x="1747" y="10470"/>
                </a:lnTo>
                <a:lnTo>
                  <a:pt x="1747" y="10543"/>
                </a:lnTo>
                <a:lnTo>
                  <a:pt x="1792" y="10616"/>
                </a:lnTo>
                <a:lnTo>
                  <a:pt x="1837" y="10690"/>
                </a:lnTo>
                <a:lnTo>
                  <a:pt x="1837" y="10763"/>
                </a:lnTo>
                <a:lnTo>
                  <a:pt x="1837" y="10836"/>
                </a:lnTo>
                <a:lnTo>
                  <a:pt x="1882" y="10909"/>
                </a:lnTo>
                <a:lnTo>
                  <a:pt x="1882" y="11056"/>
                </a:lnTo>
                <a:lnTo>
                  <a:pt x="1882" y="11129"/>
                </a:lnTo>
                <a:lnTo>
                  <a:pt x="1882" y="11202"/>
                </a:lnTo>
                <a:lnTo>
                  <a:pt x="1882" y="11275"/>
                </a:lnTo>
                <a:lnTo>
                  <a:pt x="1882" y="11422"/>
                </a:lnTo>
                <a:lnTo>
                  <a:pt x="1882" y="11495"/>
                </a:lnTo>
                <a:lnTo>
                  <a:pt x="1882" y="11642"/>
                </a:lnTo>
                <a:lnTo>
                  <a:pt x="1882" y="11715"/>
                </a:lnTo>
                <a:lnTo>
                  <a:pt x="1882" y="11788"/>
                </a:lnTo>
                <a:lnTo>
                  <a:pt x="1882" y="11861"/>
                </a:lnTo>
                <a:lnTo>
                  <a:pt x="1882" y="12008"/>
                </a:lnTo>
                <a:lnTo>
                  <a:pt x="1882" y="12081"/>
                </a:lnTo>
                <a:lnTo>
                  <a:pt x="1882" y="12154"/>
                </a:lnTo>
                <a:lnTo>
                  <a:pt x="1882" y="12227"/>
                </a:lnTo>
                <a:lnTo>
                  <a:pt x="1882" y="12374"/>
                </a:lnTo>
                <a:lnTo>
                  <a:pt x="1882" y="12447"/>
                </a:lnTo>
                <a:lnTo>
                  <a:pt x="1882" y="12593"/>
                </a:lnTo>
                <a:lnTo>
                  <a:pt x="1882" y="12667"/>
                </a:lnTo>
                <a:lnTo>
                  <a:pt x="1882" y="12886"/>
                </a:lnTo>
                <a:lnTo>
                  <a:pt x="1882" y="13033"/>
                </a:lnTo>
                <a:lnTo>
                  <a:pt x="1882" y="13179"/>
                </a:lnTo>
                <a:lnTo>
                  <a:pt x="1882" y="13252"/>
                </a:lnTo>
                <a:lnTo>
                  <a:pt x="1882" y="13399"/>
                </a:lnTo>
                <a:lnTo>
                  <a:pt x="1882" y="13545"/>
                </a:lnTo>
                <a:lnTo>
                  <a:pt x="1882" y="13765"/>
                </a:lnTo>
                <a:lnTo>
                  <a:pt x="1882" y="13838"/>
                </a:lnTo>
                <a:lnTo>
                  <a:pt x="1882" y="13911"/>
                </a:lnTo>
                <a:lnTo>
                  <a:pt x="1882" y="14058"/>
                </a:lnTo>
                <a:lnTo>
                  <a:pt x="1882" y="14204"/>
                </a:lnTo>
                <a:lnTo>
                  <a:pt x="1882" y="14351"/>
                </a:lnTo>
                <a:lnTo>
                  <a:pt x="1882" y="14424"/>
                </a:lnTo>
                <a:lnTo>
                  <a:pt x="1926" y="14497"/>
                </a:lnTo>
                <a:lnTo>
                  <a:pt x="1971" y="14644"/>
                </a:lnTo>
                <a:lnTo>
                  <a:pt x="1971" y="14717"/>
                </a:lnTo>
                <a:lnTo>
                  <a:pt x="1971" y="14790"/>
                </a:lnTo>
                <a:lnTo>
                  <a:pt x="2016" y="14936"/>
                </a:lnTo>
                <a:lnTo>
                  <a:pt x="2061" y="15010"/>
                </a:lnTo>
                <a:lnTo>
                  <a:pt x="2061" y="15083"/>
                </a:lnTo>
                <a:lnTo>
                  <a:pt x="2061" y="15229"/>
                </a:lnTo>
                <a:lnTo>
                  <a:pt x="2061" y="15303"/>
                </a:lnTo>
                <a:lnTo>
                  <a:pt x="2061" y="15376"/>
                </a:lnTo>
                <a:lnTo>
                  <a:pt x="2106" y="15522"/>
                </a:lnTo>
                <a:lnTo>
                  <a:pt x="2151" y="15595"/>
                </a:lnTo>
                <a:lnTo>
                  <a:pt x="2195" y="15669"/>
                </a:lnTo>
                <a:lnTo>
                  <a:pt x="2195" y="15815"/>
                </a:lnTo>
                <a:lnTo>
                  <a:pt x="2195" y="15888"/>
                </a:lnTo>
                <a:lnTo>
                  <a:pt x="2240" y="15962"/>
                </a:lnTo>
                <a:lnTo>
                  <a:pt x="2240" y="16108"/>
                </a:lnTo>
                <a:lnTo>
                  <a:pt x="2240" y="16181"/>
                </a:lnTo>
                <a:lnTo>
                  <a:pt x="2240" y="16328"/>
                </a:lnTo>
                <a:lnTo>
                  <a:pt x="2240" y="16401"/>
                </a:lnTo>
                <a:lnTo>
                  <a:pt x="2240" y="16547"/>
                </a:lnTo>
                <a:lnTo>
                  <a:pt x="2240" y="16621"/>
                </a:lnTo>
                <a:lnTo>
                  <a:pt x="2240" y="16694"/>
                </a:lnTo>
                <a:lnTo>
                  <a:pt x="2240" y="16767"/>
                </a:lnTo>
                <a:lnTo>
                  <a:pt x="2240" y="16913"/>
                </a:lnTo>
                <a:lnTo>
                  <a:pt x="2240" y="16987"/>
                </a:lnTo>
                <a:lnTo>
                  <a:pt x="2240" y="17060"/>
                </a:lnTo>
                <a:lnTo>
                  <a:pt x="2240" y="17206"/>
                </a:lnTo>
                <a:lnTo>
                  <a:pt x="2240" y="17353"/>
                </a:lnTo>
                <a:lnTo>
                  <a:pt x="2240" y="17426"/>
                </a:lnTo>
                <a:lnTo>
                  <a:pt x="2195" y="17572"/>
                </a:lnTo>
                <a:lnTo>
                  <a:pt x="2151" y="17646"/>
                </a:lnTo>
                <a:lnTo>
                  <a:pt x="2106" y="17719"/>
                </a:lnTo>
                <a:lnTo>
                  <a:pt x="2106" y="17865"/>
                </a:lnTo>
                <a:lnTo>
                  <a:pt x="2061" y="18012"/>
                </a:lnTo>
                <a:lnTo>
                  <a:pt x="2061" y="18085"/>
                </a:lnTo>
                <a:lnTo>
                  <a:pt x="2061" y="18231"/>
                </a:lnTo>
                <a:lnTo>
                  <a:pt x="2016" y="18305"/>
                </a:lnTo>
                <a:lnTo>
                  <a:pt x="1971" y="18378"/>
                </a:lnTo>
                <a:lnTo>
                  <a:pt x="1971" y="18524"/>
                </a:lnTo>
                <a:lnTo>
                  <a:pt x="1926" y="18597"/>
                </a:lnTo>
                <a:lnTo>
                  <a:pt x="1882" y="18744"/>
                </a:lnTo>
                <a:lnTo>
                  <a:pt x="1837" y="18817"/>
                </a:lnTo>
                <a:lnTo>
                  <a:pt x="1837" y="18964"/>
                </a:lnTo>
                <a:lnTo>
                  <a:pt x="1792" y="19110"/>
                </a:lnTo>
                <a:lnTo>
                  <a:pt x="1792" y="19183"/>
                </a:lnTo>
                <a:lnTo>
                  <a:pt x="1792" y="19256"/>
                </a:lnTo>
                <a:lnTo>
                  <a:pt x="1792" y="19330"/>
                </a:lnTo>
                <a:lnTo>
                  <a:pt x="1792" y="19476"/>
                </a:lnTo>
                <a:lnTo>
                  <a:pt x="1792" y="19549"/>
                </a:lnTo>
                <a:lnTo>
                  <a:pt x="1792" y="19696"/>
                </a:lnTo>
                <a:lnTo>
                  <a:pt x="1792" y="19769"/>
                </a:lnTo>
                <a:lnTo>
                  <a:pt x="1792" y="19842"/>
                </a:lnTo>
                <a:lnTo>
                  <a:pt x="1837" y="19915"/>
                </a:lnTo>
                <a:lnTo>
                  <a:pt x="1882" y="19989"/>
                </a:lnTo>
                <a:lnTo>
                  <a:pt x="1882" y="20062"/>
                </a:lnTo>
                <a:lnTo>
                  <a:pt x="1926" y="20062"/>
                </a:lnTo>
                <a:lnTo>
                  <a:pt x="1926" y="20135"/>
                </a:lnTo>
                <a:lnTo>
                  <a:pt x="1971" y="20208"/>
                </a:lnTo>
                <a:lnTo>
                  <a:pt x="2016" y="20282"/>
                </a:lnTo>
                <a:lnTo>
                  <a:pt x="2016" y="20355"/>
                </a:lnTo>
                <a:lnTo>
                  <a:pt x="2061" y="20428"/>
                </a:lnTo>
                <a:lnTo>
                  <a:pt x="2061" y="20501"/>
                </a:lnTo>
                <a:lnTo>
                  <a:pt x="2106" y="20574"/>
                </a:lnTo>
                <a:lnTo>
                  <a:pt x="2106" y="20648"/>
                </a:lnTo>
                <a:lnTo>
                  <a:pt x="2151" y="20721"/>
                </a:lnTo>
                <a:lnTo>
                  <a:pt x="2195" y="20721"/>
                </a:lnTo>
                <a:lnTo>
                  <a:pt x="2195" y="20794"/>
                </a:lnTo>
                <a:lnTo>
                  <a:pt x="2195" y="20867"/>
                </a:lnTo>
                <a:lnTo>
                  <a:pt x="2240" y="20941"/>
                </a:lnTo>
                <a:lnTo>
                  <a:pt x="2240" y="21014"/>
                </a:lnTo>
                <a:lnTo>
                  <a:pt x="2285" y="21014"/>
                </a:lnTo>
                <a:lnTo>
                  <a:pt x="2330" y="21087"/>
                </a:lnTo>
                <a:lnTo>
                  <a:pt x="2419" y="21087"/>
                </a:lnTo>
                <a:lnTo>
                  <a:pt x="2509" y="21087"/>
                </a:lnTo>
                <a:lnTo>
                  <a:pt x="2554" y="21087"/>
                </a:lnTo>
                <a:lnTo>
                  <a:pt x="2643" y="21087"/>
                </a:lnTo>
                <a:lnTo>
                  <a:pt x="2688" y="21160"/>
                </a:lnTo>
                <a:lnTo>
                  <a:pt x="2733" y="21160"/>
                </a:lnTo>
                <a:lnTo>
                  <a:pt x="2823" y="21233"/>
                </a:lnTo>
                <a:lnTo>
                  <a:pt x="2868" y="21233"/>
                </a:lnTo>
                <a:lnTo>
                  <a:pt x="2912" y="21233"/>
                </a:lnTo>
                <a:lnTo>
                  <a:pt x="3002" y="21233"/>
                </a:lnTo>
                <a:lnTo>
                  <a:pt x="3092" y="21233"/>
                </a:lnTo>
                <a:lnTo>
                  <a:pt x="3136" y="21233"/>
                </a:lnTo>
                <a:lnTo>
                  <a:pt x="3181" y="21233"/>
                </a:lnTo>
                <a:lnTo>
                  <a:pt x="3271" y="21307"/>
                </a:lnTo>
                <a:lnTo>
                  <a:pt x="3360" y="21307"/>
                </a:lnTo>
                <a:lnTo>
                  <a:pt x="3450" y="21307"/>
                </a:lnTo>
                <a:lnTo>
                  <a:pt x="3495" y="21307"/>
                </a:lnTo>
                <a:lnTo>
                  <a:pt x="3540" y="21307"/>
                </a:lnTo>
                <a:lnTo>
                  <a:pt x="3629" y="21307"/>
                </a:lnTo>
                <a:lnTo>
                  <a:pt x="3674" y="21307"/>
                </a:lnTo>
                <a:lnTo>
                  <a:pt x="3719" y="21307"/>
                </a:lnTo>
                <a:lnTo>
                  <a:pt x="3809" y="21307"/>
                </a:lnTo>
                <a:lnTo>
                  <a:pt x="3898" y="21307"/>
                </a:lnTo>
                <a:lnTo>
                  <a:pt x="3943" y="21307"/>
                </a:lnTo>
                <a:lnTo>
                  <a:pt x="3988" y="21307"/>
                </a:lnTo>
                <a:lnTo>
                  <a:pt x="4078" y="21307"/>
                </a:lnTo>
                <a:lnTo>
                  <a:pt x="4122" y="21307"/>
                </a:lnTo>
                <a:lnTo>
                  <a:pt x="4212" y="21307"/>
                </a:lnTo>
                <a:lnTo>
                  <a:pt x="4257" y="21380"/>
                </a:lnTo>
                <a:lnTo>
                  <a:pt x="4346" y="21380"/>
                </a:lnTo>
                <a:lnTo>
                  <a:pt x="4436" y="21380"/>
                </a:lnTo>
                <a:lnTo>
                  <a:pt x="4526" y="21380"/>
                </a:lnTo>
                <a:lnTo>
                  <a:pt x="4570" y="21453"/>
                </a:lnTo>
                <a:lnTo>
                  <a:pt x="4660" y="21453"/>
                </a:lnTo>
                <a:lnTo>
                  <a:pt x="4750" y="21453"/>
                </a:lnTo>
                <a:lnTo>
                  <a:pt x="4839" y="21453"/>
                </a:lnTo>
                <a:lnTo>
                  <a:pt x="4974" y="21453"/>
                </a:lnTo>
                <a:lnTo>
                  <a:pt x="5063" y="21453"/>
                </a:lnTo>
                <a:lnTo>
                  <a:pt x="5198" y="21453"/>
                </a:lnTo>
                <a:lnTo>
                  <a:pt x="5332" y="21453"/>
                </a:lnTo>
                <a:lnTo>
                  <a:pt x="5422" y="21453"/>
                </a:lnTo>
                <a:lnTo>
                  <a:pt x="5512" y="21453"/>
                </a:lnTo>
                <a:lnTo>
                  <a:pt x="5601" y="21453"/>
                </a:lnTo>
                <a:lnTo>
                  <a:pt x="5736" y="21453"/>
                </a:lnTo>
                <a:lnTo>
                  <a:pt x="5780" y="21526"/>
                </a:lnTo>
                <a:lnTo>
                  <a:pt x="5870" y="21526"/>
                </a:lnTo>
                <a:lnTo>
                  <a:pt x="6004" y="21526"/>
                </a:lnTo>
                <a:lnTo>
                  <a:pt x="6049" y="21526"/>
                </a:lnTo>
                <a:lnTo>
                  <a:pt x="6094" y="21526"/>
                </a:lnTo>
                <a:lnTo>
                  <a:pt x="6139" y="21526"/>
                </a:lnTo>
                <a:lnTo>
                  <a:pt x="6229" y="21526"/>
                </a:lnTo>
                <a:lnTo>
                  <a:pt x="6318" y="21526"/>
                </a:lnTo>
                <a:lnTo>
                  <a:pt x="6363" y="21526"/>
                </a:lnTo>
                <a:lnTo>
                  <a:pt x="6408" y="21526"/>
                </a:lnTo>
                <a:lnTo>
                  <a:pt x="6497" y="21526"/>
                </a:lnTo>
                <a:lnTo>
                  <a:pt x="6587" y="21526"/>
                </a:lnTo>
                <a:lnTo>
                  <a:pt x="6677" y="21526"/>
                </a:lnTo>
                <a:lnTo>
                  <a:pt x="6721" y="21526"/>
                </a:lnTo>
                <a:lnTo>
                  <a:pt x="6811" y="21526"/>
                </a:lnTo>
                <a:lnTo>
                  <a:pt x="6901" y="21526"/>
                </a:lnTo>
                <a:lnTo>
                  <a:pt x="7035" y="21526"/>
                </a:lnTo>
                <a:lnTo>
                  <a:pt x="7125" y="21526"/>
                </a:lnTo>
                <a:lnTo>
                  <a:pt x="7214" y="21526"/>
                </a:lnTo>
                <a:lnTo>
                  <a:pt x="7304" y="21526"/>
                </a:lnTo>
                <a:lnTo>
                  <a:pt x="7439" y="21526"/>
                </a:lnTo>
                <a:lnTo>
                  <a:pt x="7528" y="21526"/>
                </a:lnTo>
                <a:lnTo>
                  <a:pt x="7618" y="21526"/>
                </a:lnTo>
                <a:lnTo>
                  <a:pt x="7707" y="21526"/>
                </a:lnTo>
                <a:lnTo>
                  <a:pt x="7842" y="21526"/>
                </a:lnTo>
                <a:lnTo>
                  <a:pt x="7931" y="21526"/>
                </a:lnTo>
                <a:lnTo>
                  <a:pt x="8021" y="21526"/>
                </a:lnTo>
                <a:lnTo>
                  <a:pt x="8111" y="21526"/>
                </a:lnTo>
                <a:lnTo>
                  <a:pt x="8245" y="21526"/>
                </a:lnTo>
                <a:lnTo>
                  <a:pt x="8380" y="21526"/>
                </a:lnTo>
                <a:lnTo>
                  <a:pt x="8559" y="21526"/>
                </a:lnTo>
                <a:lnTo>
                  <a:pt x="8738" y="21526"/>
                </a:lnTo>
                <a:lnTo>
                  <a:pt x="8917" y="21526"/>
                </a:lnTo>
                <a:lnTo>
                  <a:pt x="9052" y="21526"/>
                </a:lnTo>
                <a:lnTo>
                  <a:pt x="9186" y="21526"/>
                </a:lnTo>
                <a:lnTo>
                  <a:pt x="9365" y="21526"/>
                </a:lnTo>
                <a:lnTo>
                  <a:pt x="9500" y="21600"/>
                </a:lnTo>
                <a:lnTo>
                  <a:pt x="9634" y="21600"/>
                </a:lnTo>
                <a:lnTo>
                  <a:pt x="9724" y="21600"/>
                </a:lnTo>
                <a:lnTo>
                  <a:pt x="9858" y="21600"/>
                </a:lnTo>
                <a:lnTo>
                  <a:pt x="9948" y="21600"/>
                </a:lnTo>
                <a:lnTo>
                  <a:pt x="10082" y="21600"/>
                </a:lnTo>
                <a:lnTo>
                  <a:pt x="10172" y="21600"/>
                </a:lnTo>
                <a:lnTo>
                  <a:pt x="10262" y="21600"/>
                </a:lnTo>
                <a:lnTo>
                  <a:pt x="10351" y="21600"/>
                </a:lnTo>
                <a:lnTo>
                  <a:pt x="10441" y="21600"/>
                </a:lnTo>
                <a:lnTo>
                  <a:pt x="10531" y="21600"/>
                </a:lnTo>
                <a:lnTo>
                  <a:pt x="10620" y="21600"/>
                </a:lnTo>
                <a:lnTo>
                  <a:pt x="10755" y="21600"/>
                </a:lnTo>
                <a:lnTo>
                  <a:pt x="10889" y="21600"/>
                </a:lnTo>
                <a:lnTo>
                  <a:pt x="10979" y="21600"/>
                </a:lnTo>
                <a:lnTo>
                  <a:pt x="11113" y="21600"/>
                </a:lnTo>
                <a:lnTo>
                  <a:pt x="11248" y="21600"/>
                </a:lnTo>
                <a:lnTo>
                  <a:pt x="11382" y="21600"/>
                </a:lnTo>
                <a:lnTo>
                  <a:pt x="11472" y="21600"/>
                </a:lnTo>
                <a:lnTo>
                  <a:pt x="11606" y="21600"/>
                </a:lnTo>
                <a:lnTo>
                  <a:pt x="11696" y="21600"/>
                </a:lnTo>
                <a:lnTo>
                  <a:pt x="11785" y="21600"/>
                </a:lnTo>
                <a:lnTo>
                  <a:pt x="11920" y="21600"/>
                </a:lnTo>
                <a:lnTo>
                  <a:pt x="12009" y="21600"/>
                </a:lnTo>
                <a:lnTo>
                  <a:pt x="12099" y="21600"/>
                </a:lnTo>
                <a:lnTo>
                  <a:pt x="12189" y="21600"/>
                </a:lnTo>
                <a:lnTo>
                  <a:pt x="12234" y="21600"/>
                </a:lnTo>
                <a:lnTo>
                  <a:pt x="12278" y="21600"/>
                </a:lnTo>
                <a:lnTo>
                  <a:pt x="12368" y="21600"/>
                </a:lnTo>
                <a:lnTo>
                  <a:pt x="12458" y="21600"/>
                </a:lnTo>
                <a:lnTo>
                  <a:pt x="12592" y="21600"/>
                </a:lnTo>
                <a:lnTo>
                  <a:pt x="12682" y="21600"/>
                </a:lnTo>
                <a:lnTo>
                  <a:pt x="12771" y="21600"/>
                </a:lnTo>
                <a:lnTo>
                  <a:pt x="12861" y="21600"/>
                </a:lnTo>
                <a:lnTo>
                  <a:pt x="12951" y="21600"/>
                </a:lnTo>
                <a:lnTo>
                  <a:pt x="13040" y="21600"/>
                </a:lnTo>
                <a:lnTo>
                  <a:pt x="13130" y="21600"/>
                </a:lnTo>
                <a:lnTo>
                  <a:pt x="13219" y="21600"/>
                </a:lnTo>
                <a:lnTo>
                  <a:pt x="13309" y="21600"/>
                </a:lnTo>
                <a:lnTo>
                  <a:pt x="13399" y="21600"/>
                </a:lnTo>
                <a:lnTo>
                  <a:pt x="13443" y="21600"/>
                </a:lnTo>
                <a:lnTo>
                  <a:pt x="13533" y="21600"/>
                </a:lnTo>
                <a:lnTo>
                  <a:pt x="13623" y="21600"/>
                </a:lnTo>
                <a:lnTo>
                  <a:pt x="13757" y="21600"/>
                </a:lnTo>
                <a:lnTo>
                  <a:pt x="13847" y="21600"/>
                </a:lnTo>
                <a:lnTo>
                  <a:pt x="13936" y="21600"/>
                </a:lnTo>
                <a:lnTo>
                  <a:pt x="14026" y="21600"/>
                </a:lnTo>
                <a:lnTo>
                  <a:pt x="14116" y="21600"/>
                </a:lnTo>
                <a:lnTo>
                  <a:pt x="14205" y="21600"/>
                </a:lnTo>
                <a:lnTo>
                  <a:pt x="14295" y="21600"/>
                </a:lnTo>
                <a:lnTo>
                  <a:pt x="14429" y="21600"/>
                </a:lnTo>
                <a:lnTo>
                  <a:pt x="14519" y="21600"/>
                </a:lnTo>
                <a:lnTo>
                  <a:pt x="14609" y="21600"/>
                </a:lnTo>
                <a:lnTo>
                  <a:pt x="14698" y="21600"/>
                </a:lnTo>
                <a:lnTo>
                  <a:pt x="14788" y="21600"/>
                </a:lnTo>
                <a:lnTo>
                  <a:pt x="14878" y="21600"/>
                </a:lnTo>
                <a:lnTo>
                  <a:pt x="14967" y="21600"/>
                </a:lnTo>
                <a:lnTo>
                  <a:pt x="15057" y="21600"/>
                </a:lnTo>
                <a:lnTo>
                  <a:pt x="15191" y="21600"/>
                </a:lnTo>
                <a:lnTo>
                  <a:pt x="15281" y="21600"/>
                </a:lnTo>
                <a:lnTo>
                  <a:pt x="15370" y="21600"/>
                </a:lnTo>
                <a:lnTo>
                  <a:pt x="15460" y="21600"/>
                </a:lnTo>
                <a:lnTo>
                  <a:pt x="15505" y="21600"/>
                </a:lnTo>
                <a:lnTo>
                  <a:pt x="15595" y="21600"/>
                </a:lnTo>
                <a:lnTo>
                  <a:pt x="15684" y="21600"/>
                </a:lnTo>
                <a:lnTo>
                  <a:pt x="15774" y="21600"/>
                </a:lnTo>
                <a:lnTo>
                  <a:pt x="15819" y="21600"/>
                </a:lnTo>
                <a:lnTo>
                  <a:pt x="15908" y="21600"/>
                </a:lnTo>
                <a:lnTo>
                  <a:pt x="15998" y="21600"/>
                </a:lnTo>
                <a:lnTo>
                  <a:pt x="16087" y="21600"/>
                </a:lnTo>
                <a:lnTo>
                  <a:pt x="16177" y="21600"/>
                </a:lnTo>
                <a:lnTo>
                  <a:pt x="16267" y="21600"/>
                </a:lnTo>
                <a:lnTo>
                  <a:pt x="16356" y="21600"/>
                </a:lnTo>
                <a:lnTo>
                  <a:pt x="16446" y="21600"/>
                </a:lnTo>
                <a:lnTo>
                  <a:pt x="16536" y="21600"/>
                </a:lnTo>
                <a:lnTo>
                  <a:pt x="16670" y="21600"/>
                </a:lnTo>
                <a:lnTo>
                  <a:pt x="16760" y="21600"/>
                </a:lnTo>
                <a:lnTo>
                  <a:pt x="16849" y="21600"/>
                </a:lnTo>
                <a:lnTo>
                  <a:pt x="16939" y="21600"/>
                </a:lnTo>
                <a:lnTo>
                  <a:pt x="17029" y="21600"/>
                </a:lnTo>
                <a:lnTo>
                  <a:pt x="17118" y="21600"/>
                </a:lnTo>
                <a:lnTo>
                  <a:pt x="17208" y="21600"/>
                </a:lnTo>
                <a:lnTo>
                  <a:pt x="17297" y="21600"/>
                </a:lnTo>
                <a:lnTo>
                  <a:pt x="17387" y="21600"/>
                </a:lnTo>
                <a:lnTo>
                  <a:pt x="17477" y="21600"/>
                </a:lnTo>
                <a:lnTo>
                  <a:pt x="17521" y="21600"/>
                </a:lnTo>
                <a:lnTo>
                  <a:pt x="17566" y="21600"/>
                </a:lnTo>
                <a:lnTo>
                  <a:pt x="17656" y="21600"/>
                </a:lnTo>
                <a:lnTo>
                  <a:pt x="17746" y="21600"/>
                </a:lnTo>
                <a:lnTo>
                  <a:pt x="17790" y="21600"/>
                </a:lnTo>
                <a:lnTo>
                  <a:pt x="17835" y="21600"/>
                </a:lnTo>
                <a:lnTo>
                  <a:pt x="17925" y="21600"/>
                </a:lnTo>
                <a:lnTo>
                  <a:pt x="17970" y="21526"/>
                </a:lnTo>
                <a:lnTo>
                  <a:pt x="18014" y="21526"/>
                </a:lnTo>
                <a:lnTo>
                  <a:pt x="18104" y="21526"/>
                </a:lnTo>
                <a:lnTo>
                  <a:pt x="18149" y="21526"/>
                </a:lnTo>
                <a:lnTo>
                  <a:pt x="18239" y="21526"/>
                </a:lnTo>
                <a:lnTo>
                  <a:pt x="18283" y="21526"/>
                </a:lnTo>
                <a:lnTo>
                  <a:pt x="18373" y="21453"/>
                </a:lnTo>
                <a:lnTo>
                  <a:pt x="18418" y="21453"/>
                </a:lnTo>
                <a:lnTo>
                  <a:pt x="18463" y="21380"/>
                </a:lnTo>
                <a:lnTo>
                  <a:pt x="18552" y="21380"/>
                </a:lnTo>
                <a:lnTo>
                  <a:pt x="18597" y="21380"/>
                </a:lnTo>
                <a:lnTo>
                  <a:pt x="18687" y="21380"/>
                </a:lnTo>
                <a:lnTo>
                  <a:pt x="18776" y="21380"/>
                </a:lnTo>
                <a:lnTo>
                  <a:pt x="18866" y="21380"/>
                </a:lnTo>
                <a:lnTo>
                  <a:pt x="18911" y="21380"/>
                </a:lnTo>
                <a:lnTo>
                  <a:pt x="18956" y="21380"/>
                </a:lnTo>
                <a:lnTo>
                  <a:pt x="19045" y="21380"/>
                </a:lnTo>
                <a:lnTo>
                  <a:pt x="19135" y="21380"/>
                </a:lnTo>
                <a:lnTo>
                  <a:pt x="19180" y="21380"/>
                </a:lnTo>
                <a:lnTo>
                  <a:pt x="19224" y="21380"/>
                </a:lnTo>
                <a:lnTo>
                  <a:pt x="19269" y="21380"/>
                </a:lnTo>
                <a:lnTo>
                  <a:pt x="19359" y="21380"/>
                </a:lnTo>
                <a:lnTo>
                  <a:pt x="19404" y="21380"/>
                </a:lnTo>
                <a:lnTo>
                  <a:pt x="19448" y="21380"/>
                </a:lnTo>
                <a:lnTo>
                  <a:pt x="19538" y="21380"/>
                </a:lnTo>
                <a:lnTo>
                  <a:pt x="19583" y="21380"/>
                </a:lnTo>
                <a:lnTo>
                  <a:pt x="19673" y="21380"/>
                </a:lnTo>
                <a:lnTo>
                  <a:pt x="19762" y="21380"/>
                </a:lnTo>
                <a:lnTo>
                  <a:pt x="19807" y="21380"/>
                </a:lnTo>
                <a:lnTo>
                  <a:pt x="19852" y="21380"/>
                </a:lnTo>
                <a:lnTo>
                  <a:pt x="19897" y="21307"/>
                </a:lnTo>
                <a:lnTo>
                  <a:pt x="20031" y="21307"/>
                </a:lnTo>
                <a:lnTo>
                  <a:pt x="20121" y="21233"/>
                </a:lnTo>
                <a:lnTo>
                  <a:pt x="20165" y="21233"/>
                </a:lnTo>
                <a:lnTo>
                  <a:pt x="20210" y="21233"/>
                </a:lnTo>
                <a:lnTo>
                  <a:pt x="20345" y="21233"/>
                </a:lnTo>
                <a:lnTo>
                  <a:pt x="20434" y="21160"/>
                </a:lnTo>
                <a:lnTo>
                  <a:pt x="20524" y="21087"/>
                </a:lnTo>
                <a:lnTo>
                  <a:pt x="20569" y="21087"/>
                </a:lnTo>
                <a:lnTo>
                  <a:pt x="20614" y="21014"/>
                </a:lnTo>
                <a:lnTo>
                  <a:pt x="20703" y="20941"/>
                </a:lnTo>
                <a:lnTo>
                  <a:pt x="20748" y="20941"/>
                </a:lnTo>
                <a:lnTo>
                  <a:pt x="20793" y="20941"/>
                </a:lnTo>
                <a:lnTo>
                  <a:pt x="20838" y="20867"/>
                </a:lnTo>
                <a:lnTo>
                  <a:pt x="20882" y="20867"/>
                </a:lnTo>
                <a:lnTo>
                  <a:pt x="20927" y="20867"/>
                </a:lnTo>
                <a:lnTo>
                  <a:pt x="20972" y="20867"/>
                </a:lnTo>
                <a:lnTo>
                  <a:pt x="21017" y="20867"/>
                </a:lnTo>
                <a:lnTo>
                  <a:pt x="21062" y="20867"/>
                </a:lnTo>
                <a:lnTo>
                  <a:pt x="21107" y="20867"/>
                </a:lnTo>
                <a:lnTo>
                  <a:pt x="21196" y="20867"/>
                </a:lnTo>
                <a:lnTo>
                  <a:pt x="21241" y="20794"/>
                </a:lnTo>
                <a:lnTo>
                  <a:pt x="21286" y="20794"/>
                </a:lnTo>
                <a:lnTo>
                  <a:pt x="21286" y="20721"/>
                </a:lnTo>
                <a:lnTo>
                  <a:pt x="21286" y="20574"/>
                </a:lnTo>
                <a:lnTo>
                  <a:pt x="21286" y="20428"/>
                </a:lnTo>
                <a:lnTo>
                  <a:pt x="21286" y="20282"/>
                </a:lnTo>
                <a:lnTo>
                  <a:pt x="21286" y="20135"/>
                </a:lnTo>
                <a:lnTo>
                  <a:pt x="21241" y="19989"/>
                </a:lnTo>
                <a:lnTo>
                  <a:pt x="21196" y="19842"/>
                </a:lnTo>
                <a:lnTo>
                  <a:pt x="21196" y="19696"/>
                </a:lnTo>
                <a:lnTo>
                  <a:pt x="21151" y="19476"/>
                </a:lnTo>
                <a:lnTo>
                  <a:pt x="21107" y="19330"/>
                </a:lnTo>
                <a:lnTo>
                  <a:pt x="21107" y="19256"/>
                </a:lnTo>
                <a:lnTo>
                  <a:pt x="21107" y="19110"/>
                </a:lnTo>
                <a:lnTo>
                  <a:pt x="21062" y="18964"/>
                </a:lnTo>
                <a:lnTo>
                  <a:pt x="21062" y="18890"/>
                </a:lnTo>
                <a:lnTo>
                  <a:pt x="21062" y="18817"/>
                </a:lnTo>
                <a:lnTo>
                  <a:pt x="21017" y="18671"/>
                </a:lnTo>
                <a:lnTo>
                  <a:pt x="21017" y="18597"/>
                </a:lnTo>
                <a:lnTo>
                  <a:pt x="20972" y="18524"/>
                </a:lnTo>
                <a:lnTo>
                  <a:pt x="20972" y="18378"/>
                </a:lnTo>
                <a:lnTo>
                  <a:pt x="20972" y="18305"/>
                </a:lnTo>
                <a:lnTo>
                  <a:pt x="20972" y="18231"/>
                </a:lnTo>
                <a:lnTo>
                  <a:pt x="20972" y="18158"/>
                </a:lnTo>
                <a:lnTo>
                  <a:pt x="20927" y="18012"/>
                </a:lnTo>
                <a:lnTo>
                  <a:pt x="20927" y="17865"/>
                </a:lnTo>
                <a:lnTo>
                  <a:pt x="20882" y="17792"/>
                </a:lnTo>
                <a:lnTo>
                  <a:pt x="20882" y="17646"/>
                </a:lnTo>
                <a:lnTo>
                  <a:pt x="20882" y="17572"/>
                </a:lnTo>
                <a:lnTo>
                  <a:pt x="20882" y="17499"/>
                </a:lnTo>
                <a:lnTo>
                  <a:pt x="20882" y="17353"/>
                </a:lnTo>
                <a:lnTo>
                  <a:pt x="20882" y="17206"/>
                </a:lnTo>
                <a:lnTo>
                  <a:pt x="20882" y="17133"/>
                </a:lnTo>
                <a:lnTo>
                  <a:pt x="20882" y="17060"/>
                </a:lnTo>
                <a:lnTo>
                  <a:pt x="20882" y="16913"/>
                </a:lnTo>
                <a:lnTo>
                  <a:pt x="20882" y="16767"/>
                </a:lnTo>
                <a:lnTo>
                  <a:pt x="20882" y="16694"/>
                </a:lnTo>
                <a:lnTo>
                  <a:pt x="20882" y="16621"/>
                </a:lnTo>
                <a:lnTo>
                  <a:pt x="20882" y="16474"/>
                </a:lnTo>
                <a:lnTo>
                  <a:pt x="20882" y="16401"/>
                </a:lnTo>
                <a:lnTo>
                  <a:pt x="20927" y="16328"/>
                </a:lnTo>
                <a:lnTo>
                  <a:pt x="20927" y="16181"/>
                </a:lnTo>
                <a:lnTo>
                  <a:pt x="20927" y="16035"/>
                </a:lnTo>
                <a:lnTo>
                  <a:pt x="20972" y="16035"/>
                </a:lnTo>
                <a:lnTo>
                  <a:pt x="20972" y="15888"/>
                </a:lnTo>
                <a:lnTo>
                  <a:pt x="21017" y="15888"/>
                </a:lnTo>
                <a:lnTo>
                  <a:pt x="21017" y="15815"/>
                </a:lnTo>
                <a:lnTo>
                  <a:pt x="21017" y="15669"/>
                </a:lnTo>
                <a:lnTo>
                  <a:pt x="21062" y="15669"/>
                </a:lnTo>
                <a:lnTo>
                  <a:pt x="21062" y="15522"/>
                </a:lnTo>
                <a:lnTo>
                  <a:pt x="21107" y="15449"/>
                </a:lnTo>
                <a:lnTo>
                  <a:pt x="21151" y="15376"/>
                </a:lnTo>
                <a:lnTo>
                  <a:pt x="21151" y="15303"/>
                </a:lnTo>
                <a:lnTo>
                  <a:pt x="21196" y="15303"/>
                </a:lnTo>
                <a:lnTo>
                  <a:pt x="21375" y="14790"/>
                </a:lnTo>
                <a:lnTo>
                  <a:pt x="21375" y="14717"/>
                </a:lnTo>
                <a:lnTo>
                  <a:pt x="21375" y="14644"/>
                </a:lnTo>
                <a:lnTo>
                  <a:pt x="21375" y="14570"/>
                </a:lnTo>
                <a:lnTo>
                  <a:pt x="21375" y="14497"/>
                </a:lnTo>
                <a:lnTo>
                  <a:pt x="21420" y="14351"/>
                </a:lnTo>
                <a:lnTo>
                  <a:pt x="21420" y="14277"/>
                </a:lnTo>
                <a:lnTo>
                  <a:pt x="21420" y="14131"/>
                </a:lnTo>
                <a:lnTo>
                  <a:pt x="21420" y="13985"/>
                </a:lnTo>
                <a:lnTo>
                  <a:pt x="21420" y="13838"/>
                </a:lnTo>
                <a:lnTo>
                  <a:pt x="21420" y="13765"/>
                </a:lnTo>
                <a:lnTo>
                  <a:pt x="21420" y="13618"/>
                </a:lnTo>
                <a:lnTo>
                  <a:pt x="21420" y="13472"/>
                </a:lnTo>
                <a:lnTo>
                  <a:pt x="21420" y="13399"/>
                </a:lnTo>
                <a:lnTo>
                  <a:pt x="21420" y="13326"/>
                </a:lnTo>
                <a:lnTo>
                  <a:pt x="21420" y="13252"/>
                </a:lnTo>
                <a:lnTo>
                  <a:pt x="21420" y="13106"/>
                </a:lnTo>
                <a:lnTo>
                  <a:pt x="21420" y="12959"/>
                </a:lnTo>
                <a:lnTo>
                  <a:pt x="21420" y="12886"/>
                </a:lnTo>
                <a:lnTo>
                  <a:pt x="21420" y="12740"/>
                </a:lnTo>
                <a:lnTo>
                  <a:pt x="21420" y="12667"/>
                </a:lnTo>
                <a:lnTo>
                  <a:pt x="21420" y="12520"/>
                </a:lnTo>
                <a:lnTo>
                  <a:pt x="21420" y="12447"/>
                </a:lnTo>
                <a:lnTo>
                  <a:pt x="21420" y="12374"/>
                </a:lnTo>
                <a:lnTo>
                  <a:pt x="21420" y="12301"/>
                </a:lnTo>
                <a:lnTo>
                  <a:pt x="21420" y="12227"/>
                </a:lnTo>
                <a:lnTo>
                  <a:pt x="21420" y="12154"/>
                </a:lnTo>
                <a:lnTo>
                  <a:pt x="21420" y="12008"/>
                </a:lnTo>
                <a:lnTo>
                  <a:pt x="21420" y="11934"/>
                </a:lnTo>
                <a:lnTo>
                  <a:pt x="21420" y="11788"/>
                </a:lnTo>
                <a:lnTo>
                  <a:pt x="21420" y="11642"/>
                </a:lnTo>
                <a:lnTo>
                  <a:pt x="21420" y="11568"/>
                </a:lnTo>
                <a:lnTo>
                  <a:pt x="21420" y="11422"/>
                </a:lnTo>
                <a:lnTo>
                  <a:pt x="21420" y="11275"/>
                </a:lnTo>
                <a:lnTo>
                  <a:pt x="21420" y="11129"/>
                </a:lnTo>
                <a:lnTo>
                  <a:pt x="21420" y="11056"/>
                </a:lnTo>
                <a:lnTo>
                  <a:pt x="21420" y="10983"/>
                </a:lnTo>
                <a:lnTo>
                  <a:pt x="21465" y="10836"/>
                </a:lnTo>
                <a:lnTo>
                  <a:pt x="21465" y="10763"/>
                </a:lnTo>
                <a:lnTo>
                  <a:pt x="21510" y="10690"/>
                </a:lnTo>
                <a:lnTo>
                  <a:pt x="21510" y="10543"/>
                </a:lnTo>
                <a:lnTo>
                  <a:pt x="21510" y="10470"/>
                </a:lnTo>
                <a:lnTo>
                  <a:pt x="21510" y="10397"/>
                </a:lnTo>
                <a:lnTo>
                  <a:pt x="21510" y="10324"/>
                </a:lnTo>
                <a:lnTo>
                  <a:pt x="21510" y="10177"/>
                </a:lnTo>
                <a:lnTo>
                  <a:pt x="21555" y="10104"/>
                </a:lnTo>
                <a:lnTo>
                  <a:pt x="21555" y="10031"/>
                </a:lnTo>
                <a:lnTo>
                  <a:pt x="21555" y="9811"/>
                </a:lnTo>
                <a:lnTo>
                  <a:pt x="21555" y="9738"/>
                </a:lnTo>
                <a:lnTo>
                  <a:pt x="21555" y="9665"/>
                </a:lnTo>
                <a:lnTo>
                  <a:pt x="21555" y="9591"/>
                </a:lnTo>
                <a:lnTo>
                  <a:pt x="21555" y="9445"/>
                </a:lnTo>
                <a:lnTo>
                  <a:pt x="21555" y="9372"/>
                </a:lnTo>
                <a:lnTo>
                  <a:pt x="21555" y="9298"/>
                </a:lnTo>
                <a:lnTo>
                  <a:pt x="21555" y="9152"/>
                </a:lnTo>
                <a:lnTo>
                  <a:pt x="21555" y="9006"/>
                </a:lnTo>
                <a:lnTo>
                  <a:pt x="21555" y="8932"/>
                </a:lnTo>
                <a:lnTo>
                  <a:pt x="21555" y="8786"/>
                </a:lnTo>
                <a:lnTo>
                  <a:pt x="21555" y="8566"/>
                </a:lnTo>
                <a:lnTo>
                  <a:pt x="21555" y="8420"/>
                </a:lnTo>
                <a:lnTo>
                  <a:pt x="21555" y="8347"/>
                </a:lnTo>
                <a:lnTo>
                  <a:pt x="21555" y="8273"/>
                </a:lnTo>
                <a:lnTo>
                  <a:pt x="21555" y="8127"/>
                </a:lnTo>
                <a:lnTo>
                  <a:pt x="21555" y="7907"/>
                </a:lnTo>
                <a:lnTo>
                  <a:pt x="21555" y="7834"/>
                </a:lnTo>
                <a:lnTo>
                  <a:pt x="21555" y="7688"/>
                </a:lnTo>
                <a:lnTo>
                  <a:pt x="21555" y="7614"/>
                </a:lnTo>
                <a:lnTo>
                  <a:pt x="21555" y="7468"/>
                </a:lnTo>
                <a:lnTo>
                  <a:pt x="21555" y="7322"/>
                </a:lnTo>
                <a:lnTo>
                  <a:pt x="21555" y="7102"/>
                </a:lnTo>
                <a:lnTo>
                  <a:pt x="21555" y="6955"/>
                </a:lnTo>
                <a:lnTo>
                  <a:pt x="21555" y="6882"/>
                </a:lnTo>
                <a:lnTo>
                  <a:pt x="21555" y="6736"/>
                </a:lnTo>
                <a:lnTo>
                  <a:pt x="21555" y="6589"/>
                </a:lnTo>
                <a:lnTo>
                  <a:pt x="21555" y="6516"/>
                </a:lnTo>
                <a:lnTo>
                  <a:pt x="21555" y="6370"/>
                </a:lnTo>
                <a:lnTo>
                  <a:pt x="21555" y="6296"/>
                </a:lnTo>
                <a:lnTo>
                  <a:pt x="21555" y="6150"/>
                </a:lnTo>
                <a:lnTo>
                  <a:pt x="21555" y="5930"/>
                </a:lnTo>
                <a:lnTo>
                  <a:pt x="21555" y="5784"/>
                </a:lnTo>
                <a:lnTo>
                  <a:pt x="21555" y="5637"/>
                </a:lnTo>
                <a:lnTo>
                  <a:pt x="21555" y="5491"/>
                </a:lnTo>
                <a:lnTo>
                  <a:pt x="21555" y="5345"/>
                </a:lnTo>
                <a:lnTo>
                  <a:pt x="21555" y="5198"/>
                </a:lnTo>
                <a:lnTo>
                  <a:pt x="21555" y="5125"/>
                </a:lnTo>
                <a:lnTo>
                  <a:pt x="21555" y="4978"/>
                </a:lnTo>
                <a:lnTo>
                  <a:pt x="21555" y="4905"/>
                </a:lnTo>
                <a:lnTo>
                  <a:pt x="21555" y="4832"/>
                </a:lnTo>
                <a:lnTo>
                  <a:pt x="21555" y="4686"/>
                </a:lnTo>
                <a:lnTo>
                  <a:pt x="21555" y="4539"/>
                </a:lnTo>
                <a:lnTo>
                  <a:pt x="21555" y="4393"/>
                </a:lnTo>
                <a:lnTo>
                  <a:pt x="21555" y="4320"/>
                </a:lnTo>
                <a:lnTo>
                  <a:pt x="21555" y="4246"/>
                </a:lnTo>
                <a:lnTo>
                  <a:pt x="21555" y="4100"/>
                </a:lnTo>
                <a:lnTo>
                  <a:pt x="21555" y="4027"/>
                </a:lnTo>
                <a:lnTo>
                  <a:pt x="21555" y="3953"/>
                </a:lnTo>
                <a:lnTo>
                  <a:pt x="21555" y="3880"/>
                </a:lnTo>
                <a:lnTo>
                  <a:pt x="21555" y="3734"/>
                </a:lnTo>
                <a:lnTo>
                  <a:pt x="21555" y="3661"/>
                </a:lnTo>
                <a:lnTo>
                  <a:pt x="21555" y="3587"/>
                </a:lnTo>
                <a:lnTo>
                  <a:pt x="21555" y="3514"/>
                </a:lnTo>
                <a:lnTo>
                  <a:pt x="21555" y="3368"/>
                </a:lnTo>
                <a:lnTo>
                  <a:pt x="21555" y="3294"/>
                </a:lnTo>
                <a:lnTo>
                  <a:pt x="21555" y="3221"/>
                </a:lnTo>
                <a:lnTo>
                  <a:pt x="21555" y="3075"/>
                </a:lnTo>
                <a:lnTo>
                  <a:pt x="21555" y="3002"/>
                </a:lnTo>
                <a:lnTo>
                  <a:pt x="21555" y="2928"/>
                </a:lnTo>
                <a:lnTo>
                  <a:pt x="21555" y="2855"/>
                </a:lnTo>
                <a:lnTo>
                  <a:pt x="21555" y="2709"/>
                </a:lnTo>
                <a:lnTo>
                  <a:pt x="21555" y="2635"/>
                </a:lnTo>
                <a:lnTo>
                  <a:pt x="21555" y="2562"/>
                </a:lnTo>
                <a:lnTo>
                  <a:pt x="21555" y="2489"/>
                </a:lnTo>
                <a:lnTo>
                  <a:pt x="21555" y="2343"/>
                </a:lnTo>
                <a:lnTo>
                  <a:pt x="21555" y="2196"/>
                </a:lnTo>
                <a:lnTo>
                  <a:pt x="21555" y="2123"/>
                </a:lnTo>
                <a:lnTo>
                  <a:pt x="21555" y="2050"/>
                </a:lnTo>
                <a:lnTo>
                  <a:pt x="21555" y="1903"/>
                </a:lnTo>
                <a:lnTo>
                  <a:pt x="21555" y="1830"/>
                </a:lnTo>
                <a:lnTo>
                  <a:pt x="21555" y="1757"/>
                </a:lnTo>
                <a:lnTo>
                  <a:pt x="21555" y="1684"/>
                </a:lnTo>
                <a:lnTo>
                  <a:pt x="21555" y="1610"/>
                </a:lnTo>
                <a:lnTo>
                  <a:pt x="21555" y="1537"/>
                </a:lnTo>
                <a:lnTo>
                  <a:pt x="21555" y="1464"/>
                </a:lnTo>
                <a:lnTo>
                  <a:pt x="21555" y="1391"/>
                </a:lnTo>
                <a:lnTo>
                  <a:pt x="21555" y="1244"/>
                </a:lnTo>
                <a:lnTo>
                  <a:pt x="21555" y="1171"/>
                </a:lnTo>
                <a:lnTo>
                  <a:pt x="21600" y="1098"/>
                </a:lnTo>
                <a:lnTo>
                  <a:pt x="21600" y="1025"/>
                </a:lnTo>
                <a:lnTo>
                  <a:pt x="21600" y="951"/>
                </a:lnTo>
                <a:lnTo>
                  <a:pt x="21600" y="878"/>
                </a:lnTo>
                <a:lnTo>
                  <a:pt x="21600" y="805"/>
                </a:lnTo>
                <a:lnTo>
                  <a:pt x="21600" y="732"/>
                </a:lnTo>
                <a:lnTo>
                  <a:pt x="21600" y="658"/>
                </a:lnTo>
                <a:lnTo>
                  <a:pt x="21600" y="585"/>
                </a:lnTo>
                <a:lnTo>
                  <a:pt x="21600" y="512"/>
                </a:lnTo>
                <a:lnTo>
                  <a:pt x="21600" y="439"/>
                </a:lnTo>
                <a:lnTo>
                  <a:pt x="21600" y="366"/>
                </a:lnTo>
                <a:lnTo>
                  <a:pt x="21600" y="292"/>
                </a:lnTo>
                <a:lnTo>
                  <a:pt x="21600" y="219"/>
                </a:lnTo>
                <a:lnTo>
                  <a:pt x="21600" y="146"/>
                </a:lnTo>
                <a:lnTo>
                  <a:pt x="21600" y="73"/>
                </a:lnTo>
                <a:lnTo>
                  <a:pt x="21600" y="0"/>
                </a:lnTo>
                <a:lnTo>
                  <a:pt x="21555" y="0"/>
                </a:lnTo>
                <a:lnTo>
                  <a:pt x="21510" y="0"/>
                </a:lnTo>
                <a:lnTo>
                  <a:pt x="21465" y="0"/>
                </a:lnTo>
                <a:lnTo>
                  <a:pt x="21420" y="0"/>
                </a:lnTo>
                <a:lnTo>
                  <a:pt x="21375" y="0"/>
                </a:lnTo>
                <a:lnTo>
                  <a:pt x="21331" y="0"/>
                </a:lnTo>
                <a:lnTo>
                  <a:pt x="21286" y="0"/>
                </a:lnTo>
                <a:lnTo>
                  <a:pt x="21241" y="0"/>
                </a:lnTo>
                <a:lnTo>
                  <a:pt x="21151" y="0"/>
                </a:lnTo>
                <a:lnTo>
                  <a:pt x="21062" y="0"/>
                </a:lnTo>
                <a:lnTo>
                  <a:pt x="20972" y="0"/>
                </a:lnTo>
                <a:lnTo>
                  <a:pt x="20927" y="0"/>
                </a:lnTo>
                <a:lnTo>
                  <a:pt x="20838" y="0"/>
                </a:lnTo>
                <a:lnTo>
                  <a:pt x="20793" y="0"/>
                </a:lnTo>
                <a:lnTo>
                  <a:pt x="20748" y="0"/>
                </a:lnTo>
                <a:lnTo>
                  <a:pt x="20703" y="0"/>
                </a:lnTo>
                <a:lnTo>
                  <a:pt x="20658" y="0"/>
                </a:lnTo>
                <a:lnTo>
                  <a:pt x="20614" y="0"/>
                </a:lnTo>
                <a:lnTo>
                  <a:pt x="20569" y="0"/>
                </a:lnTo>
                <a:lnTo>
                  <a:pt x="20479" y="0"/>
                </a:lnTo>
                <a:lnTo>
                  <a:pt x="20434" y="0"/>
                </a:lnTo>
                <a:lnTo>
                  <a:pt x="20345" y="0"/>
                </a:lnTo>
                <a:lnTo>
                  <a:pt x="20300" y="0"/>
                </a:lnTo>
                <a:lnTo>
                  <a:pt x="20255" y="0"/>
                </a:lnTo>
                <a:lnTo>
                  <a:pt x="20210" y="73"/>
                </a:lnTo>
                <a:lnTo>
                  <a:pt x="20165" y="73"/>
                </a:lnTo>
                <a:lnTo>
                  <a:pt x="20121" y="73"/>
                </a:lnTo>
                <a:lnTo>
                  <a:pt x="20076" y="146"/>
                </a:lnTo>
                <a:lnTo>
                  <a:pt x="20031" y="146"/>
                </a:lnTo>
                <a:lnTo>
                  <a:pt x="19986" y="146"/>
                </a:lnTo>
                <a:lnTo>
                  <a:pt x="19941" y="146"/>
                </a:lnTo>
                <a:lnTo>
                  <a:pt x="19897" y="146"/>
                </a:lnTo>
                <a:lnTo>
                  <a:pt x="19852" y="219"/>
                </a:lnTo>
                <a:lnTo>
                  <a:pt x="19807" y="219"/>
                </a:lnTo>
                <a:lnTo>
                  <a:pt x="19762" y="219"/>
                </a:lnTo>
                <a:lnTo>
                  <a:pt x="19717" y="219"/>
                </a:lnTo>
                <a:lnTo>
                  <a:pt x="19673" y="219"/>
                </a:lnTo>
                <a:lnTo>
                  <a:pt x="19628" y="219"/>
                </a:lnTo>
                <a:lnTo>
                  <a:pt x="19583" y="292"/>
                </a:lnTo>
                <a:lnTo>
                  <a:pt x="19538" y="366"/>
                </a:lnTo>
                <a:lnTo>
                  <a:pt x="19538" y="366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8447745" y="3845548"/>
            <a:ext cx="5430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354" y="0"/>
                </a:lnTo>
                <a:lnTo>
                  <a:pt x="708" y="0"/>
                </a:lnTo>
                <a:lnTo>
                  <a:pt x="1062" y="0"/>
                </a:lnTo>
                <a:lnTo>
                  <a:pt x="1416" y="0"/>
                </a:lnTo>
                <a:lnTo>
                  <a:pt x="1770" y="0"/>
                </a:lnTo>
                <a:lnTo>
                  <a:pt x="2124" y="0"/>
                </a:lnTo>
                <a:lnTo>
                  <a:pt x="2478" y="0"/>
                </a:lnTo>
                <a:lnTo>
                  <a:pt x="2832" y="0"/>
                </a:lnTo>
                <a:lnTo>
                  <a:pt x="3186" y="0"/>
                </a:lnTo>
                <a:lnTo>
                  <a:pt x="3540" y="0"/>
                </a:lnTo>
                <a:lnTo>
                  <a:pt x="4603" y="0"/>
                </a:lnTo>
                <a:lnTo>
                  <a:pt x="5311" y="0"/>
                </a:lnTo>
                <a:lnTo>
                  <a:pt x="5665" y="0"/>
                </a:lnTo>
                <a:lnTo>
                  <a:pt x="6019" y="0"/>
                </a:lnTo>
                <a:lnTo>
                  <a:pt x="6727" y="0"/>
                </a:lnTo>
                <a:lnTo>
                  <a:pt x="7081" y="0"/>
                </a:lnTo>
                <a:lnTo>
                  <a:pt x="7436" y="0"/>
                </a:lnTo>
                <a:lnTo>
                  <a:pt x="7790" y="0"/>
                </a:lnTo>
                <a:lnTo>
                  <a:pt x="8852" y="0"/>
                </a:lnTo>
                <a:lnTo>
                  <a:pt x="9206" y="0"/>
                </a:lnTo>
                <a:lnTo>
                  <a:pt x="9560" y="0"/>
                </a:lnTo>
                <a:lnTo>
                  <a:pt x="9914" y="0"/>
                </a:lnTo>
                <a:lnTo>
                  <a:pt x="10622" y="0"/>
                </a:lnTo>
                <a:lnTo>
                  <a:pt x="10977" y="0"/>
                </a:lnTo>
                <a:lnTo>
                  <a:pt x="11331" y="0"/>
                </a:lnTo>
                <a:lnTo>
                  <a:pt x="11685" y="0"/>
                </a:lnTo>
                <a:lnTo>
                  <a:pt x="12393" y="0"/>
                </a:lnTo>
                <a:lnTo>
                  <a:pt x="12747" y="0"/>
                </a:lnTo>
                <a:lnTo>
                  <a:pt x="13101" y="0"/>
                </a:lnTo>
                <a:lnTo>
                  <a:pt x="13455" y="0"/>
                </a:lnTo>
                <a:lnTo>
                  <a:pt x="13809" y="0"/>
                </a:lnTo>
                <a:lnTo>
                  <a:pt x="14518" y="0"/>
                </a:lnTo>
                <a:lnTo>
                  <a:pt x="14872" y="0"/>
                </a:lnTo>
                <a:lnTo>
                  <a:pt x="15226" y="0"/>
                </a:lnTo>
                <a:lnTo>
                  <a:pt x="15934" y="0"/>
                </a:lnTo>
                <a:lnTo>
                  <a:pt x="16288" y="0"/>
                </a:lnTo>
                <a:lnTo>
                  <a:pt x="16996" y="0"/>
                </a:lnTo>
                <a:lnTo>
                  <a:pt x="17350" y="0"/>
                </a:lnTo>
                <a:lnTo>
                  <a:pt x="17704" y="0"/>
                </a:lnTo>
                <a:lnTo>
                  <a:pt x="18059" y="0"/>
                </a:lnTo>
                <a:lnTo>
                  <a:pt x="18413" y="0"/>
                </a:lnTo>
                <a:lnTo>
                  <a:pt x="18767" y="0"/>
                </a:lnTo>
                <a:lnTo>
                  <a:pt x="19121" y="0"/>
                </a:lnTo>
                <a:lnTo>
                  <a:pt x="19475" y="0"/>
                </a:lnTo>
                <a:lnTo>
                  <a:pt x="20183" y="0"/>
                </a:lnTo>
                <a:lnTo>
                  <a:pt x="20891" y="0"/>
                </a:lnTo>
                <a:lnTo>
                  <a:pt x="21245" y="0"/>
                </a:lnTo>
                <a:lnTo>
                  <a:pt x="21600" y="0"/>
                </a:lnTo>
                <a:lnTo>
                  <a:pt x="21600" y="0"/>
                </a:lnTo>
              </a:path>
            </a:pathLst>
          </a:custGeom>
          <a:noFill/>
          <a:ln w="25400" cmpd="sng" cap="flat">
            <a:solidFill>
              <a:srgbClr val="FF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7564358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平面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第20章 补充两类提醒</dc:title>
  <dc:creator>apple</dc:creator>
  <cp:lastModifiedBy>asus</cp:lastModifiedBy>
  <cp:revision>13</cp:revision>
  <dcterms:created xsi:type="dcterms:W3CDTF">2015-05-05T08:02:00Z</dcterms:created>
  <dcterms:modified xsi:type="dcterms:W3CDTF">2017-06-15T07:09:00Z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2052-10.1.0.5603</vt:lpwstr>
  </property>
</Properties>
</file>